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9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4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7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895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88-F12B-4DC5-8F91-C109CE48623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FE0F-F25E-4ACB-8251-AE3FA0ACA3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페르소나 작성하기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김기군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9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2048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김수찬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941" y="2564904"/>
            <a:ext cx="1096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나이</a:t>
            </a:r>
            <a:r>
              <a:rPr lang="ko-KR" altLang="en-US" sz="1200" dirty="0"/>
              <a:t> </a:t>
            </a:r>
            <a:r>
              <a:rPr lang="en-US" altLang="ko-KR" sz="1200" dirty="0"/>
              <a:t>: 29</a:t>
            </a:r>
            <a:r>
              <a:rPr lang="ko-KR" altLang="en-US" sz="1200" dirty="0"/>
              <a:t>세</a:t>
            </a:r>
            <a:endParaRPr lang="en-US" altLang="ko-KR" sz="1200" dirty="0"/>
          </a:p>
          <a:p>
            <a:r>
              <a:rPr lang="ko-KR" altLang="en-US" sz="1200" b="1" dirty="0"/>
              <a:t>직업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회사원</a:t>
            </a:r>
            <a:endParaRPr lang="en-US" altLang="ko-KR" sz="1200" dirty="0"/>
          </a:p>
          <a:p>
            <a:r>
              <a:rPr lang="ko-KR" altLang="en-US" sz="1200" b="1" dirty="0"/>
              <a:t>학력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대학</a:t>
            </a:r>
            <a:endParaRPr lang="en-US" altLang="ko-KR" sz="1200" dirty="0"/>
          </a:p>
          <a:p>
            <a:r>
              <a:rPr lang="ko-KR" altLang="en-US" sz="1200" b="1" dirty="0"/>
              <a:t>거주지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광주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구매자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8163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941" y="4185662"/>
            <a:ext cx="3880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대학을 졸업하고 </a:t>
            </a:r>
            <a:r>
              <a:rPr lang="en-US" altLang="ko-KR" sz="1200" dirty="0"/>
              <a:t>1</a:t>
            </a:r>
            <a:r>
              <a:rPr lang="ko-KR" altLang="en-US" sz="1200" dirty="0"/>
              <a:t>년에 걸쳐 구직활동 끝에 취직을 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학자금 대출을 상환하는 것이 현재 최대의 목표이며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감성적인 면이 강하여 쇼핑 중 충동 구매를 하는 경향이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DIY, </a:t>
            </a:r>
            <a:r>
              <a:rPr lang="ko-KR" altLang="en-US" sz="1200" dirty="0"/>
              <a:t>인테리어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</a:t>
            </a:r>
            <a:r>
              <a:rPr lang="en-US" altLang="ko-KR" sz="1200" dirty="0"/>
              <a:t>, </a:t>
            </a:r>
            <a:r>
              <a:rPr lang="ko-KR" altLang="en-US" sz="1200" dirty="0"/>
              <a:t>인간관계</a:t>
            </a:r>
            <a:r>
              <a:rPr lang="en-US" altLang="ko-KR" sz="1200" dirty="0"/>
              <a:t>, </a:t>
            </a:r>
            <a:r>
              <a:rPr lang="ko-KR" altLang="en-US" sz="1200" dirty="0"/>
              <a:t>재테크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정보검색을 잘하고</a:t>
            </a:r>
            <a:r>
              <a:rPr lang="en-US" altLang="ko-KR" sz="1200" dirty="0"/>
              <a:t>, </a:t>
            </a:r>
            <a:r>
              <a:rPr lang="ko-KR" altLang="en-US" sz="1200" dirty="0"/>
              <a:t>최저가 정보를</a:t>
            </a:r>
            <a:endParaRPr lang="en-US" altLang="ko-KR" sz="1200" dirty="0"/>
          </a:p>
          <a:p>
            <a:r>
              <a:rPr lang="ko-KR" altLang="en-US" sz="1200" dirty="0"/>
              <a:t>찾아 보는데 능숙하다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재력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아직 사회 </a:t>
            </a:r>
            <a:r>
              <a:rPr lang="ko-KR" altLang="en-US" sz="1200" dirty="0" err="1"/>
              <a:t>조년생이라</a:t>
            </a:r>
            <a:r>
              <a:rPr lang="ko-KR" altLang="en-US" sz="1200" dirty="0"/>
              <a:t> 급여의 대부분은</a:t>
            </a:r>
            <a:endParaRPr lang="en-US" altLang="ko-KR" sz="1200" dirty="0"/>
          </a:p>
          <a:p>
            <a:r>
              <a:rPr lang="ko-KR" altLang="en-US" sz="1200" dirty="0"/>
              <a:t>대출상환과 의식주 해결에 집중되어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미디어 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, SNS, </a:t>
            </a:r>
            <a:r>
              <a:rPr lang="ko-KR" altLang="en-US" sz="1200" dirty="0" err="1"/>
              <a:t>유튜브를</a:t>
            </a:r>
            <a:r>
              <a:rPr lang="ko-KR" altLang="en-US" sz="1200" dirty="0"/>
              <a:t> 매일 접속한다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752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1190" y="40466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 err="1"/>
              <a:t>니즈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1190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16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644008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2276872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52120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39752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39752" y="228616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544" y="2564904"/>
            <a:ext cx="1531154" cy="92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7544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프로필 아이콘 남자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8" y="338750"/>
            <a:ext cx="1650090" cy="16500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67744" y="82916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인생목표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편안한 노후</a:t>
            </a:r>
            <a:endParaRPr lang="en-US" altLang="ko-KR" sz="1200" dirty="0"/>
          </a:p>
          <a:p>
            <a:r>
              <a:rPr lang="ko-KR" altLang="en-US" sz="1200" b="1" dirty="0"/>
              <a:t>현재목표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이사한 집을 꾸미고 싶다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최종목표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간단한 공구를 구매하여 원하는 인테리어를 직접 해보고 싶다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3579" y="829161"/>
            <a:ext cx="3102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합리적 소비로 최대한 돈을 아끼자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요구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시간을 많이 투자하지 않고 필요한 공구 구매하기</a:t>
            </a:r>
            <a:r>
              <a:rPr lang="en-US" altLang="ko-KR" sz="1200" dirty="0"/>
              <a:t>. </a:t>
            </a:r>
            <a:r>
              <a:rPr lang="ko-KR" altLang="en-US" sz="1200" dirty="0"/>
              <a:t>실제적인 기능 묘사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싫은 점 </a:t>
            </a:r>
            <a:r>
              <a:rPr lang="en-US" altLang="ko-KR" sz="1200" dirty="0"/>
              <a:t>: </a:t>
            </a:r>
            <a:r>
              <a:rPr lang="ko-KR" altLang="en-US" sz="1200" dirty="0"/>
              <a:t>너무 많은 기술적인 부분들에 대한 묘사는 싫다</a:t>
            </a:r>
            <a:r>
              <a:rPr lang="en-US" altLang="ko-KR" sz="1200" dirty="0"/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7744" y="2348880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전문지식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인테리어나 공구에 대한 전문지식은 별로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기술지식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최저가 검색 등 인터넷 활용 기술은 뛰어나다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동기요인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소확행을</a:t>
            </a:r>
            <a:r>
              <a:rPr lang="ko-KR" altLang="en-US" sz="1200" dirty="0"/>
              <a:t> 위한 내 방 꾸미기</a:t>
            </a:r>
            <a:r>
              <a:rPr lang="en-US" altLang="ko-KR" sz="1200" dirty="0"/>
              <a:t>.</a:t>
            </a:r>
            <a:r>
              <a:rPr lang="ko-KR" altLang="en-US" sz="1200" dirty="0"/>
              <a:t>이사한 집에 간단한 내부 인테리어를 위해 몇 가지 공구가 필요해졌다</a:t>
            </a:r>
            <a:r>
              <a:rPr lang="en-US" altLang="ko-KR" sz="12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3579" y="2348880"/>
            <a:ext cx="310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사용환경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이사온 원룸은 벽지 이외의 어떤 인테리어도 없다</a:t>
            </a:r>
            <a:r>
              <a:rPr lang="en-US" altLang="ko-KR" sz="1200" dirty="0"/>
              <a:t>. </a:t>
            </a:r>
            <a:r>
              <a:rPr lang="ko-KR" altLang="en-US" sz="1200" dirty="0"/>
              <a:t>삭막한 공간을 분위기 있게 꾸미려고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하려는 작업 </a:t>
            </a:r>
            <a:r>
              <a:rPr lang="en-US" altLang="ko-KR" sz="1200" dirty="0"/>
              <a:t>: </a:t>
            </a:r>
            <a:r>
              <a:rPr lang="ko-KR" altLang="en-US" sz="1200" dirty="0"/>
              <a:t>원룸 벽면에 책을 올려둘 수 있는 선반</a:t>
            </a:r>
            <a:r>
              <a:rPr lang="en-US" altLang="ko-KR" sz="1200" dirty="0"/>
              <a:t>, </a:t>
            </a:r>
            <a:r>
              <a:rPr lang="ko-KR" altLang="en-US" sz="1200" dirty="0"/>
              <a:t>액자</a:t>
            </a:r>
            <a:r>
              <a:rPr lang="en-US" altLang="ko-KR" sz="1200" dirty="0"/>
              <a:t>, </a:t>
            </a:r>
            <a:r>
              <a:rPr lang="ko-KR" altLang="en-US" sz="1200" dirty="0"/>
              <a:t>블라인드 등을 설치해야 한다</a:t>
            </a:r>
            <a:r>
              <a:rPr lang="en-US" altLang="ko-KR" sz="1200" dirty="0"/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2934" y="4185662"/>
            <a:ext cx="407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콘크리트 벽면에 솜씨 있게 작업을 하려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한번도 경험해 보지 못한 작업으로 어떤 공구와 재료가 필요한지 정확히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한번도 공구를 구입해 본적이 없어</a:t>
            </a:r>
            <a:r>
              <a:rPr lang="en-US" altLang="ko-KR" sz="1200" dirty="0"/>
              <a:t>, </a:t>
            </a:r>
            <a:r>
              <a:rPr lang="ko-KR" altLang="en-US" sz="1200" dirty="0"/>
              <a:t>성능</a:t>
            </a:r>
            <a:r>
              <a:rPr lang="en-US" altLang="ko-KR" sz="1200" dirty="0"/>
              <a:t>, </a:t>
            </a:r>
            <a:r>
              <a:rPr lang="ko-KR" altLang="en-US" sz="1200" dirty="0"/>
              <a:t>기능</a:t>
            </a:r>
            <a:r>
              <a:rPr lang="en-US" altLang="ko-KR" sz="1200" dirty="0"/>
              <a:t>, </a:t>
            </a:r>
            <a:r>
              <a:rPr lang="ko-KR" altLang="en-US" sz="1200" dirty="0"/>
              <a:t>편의성</a:t>
            </a:r>
            <a:r>
              <a:rPr lang="en-US" altLang="ko-KR" sz="1200" dirty="0"/>
              <a:t>, </a:t>
            </a:r>
            <a:r>
              <a:rPr lang="ko-KR" altLang="en-US" sz="1200" dirty="0"/>
              <a:t>활용방법</a:t>
            </a:r>
            <a:r>
              <a:rPr lang="en-US" altLang="ko-KR" sz="1200" dirty="0"/>
              <a:t> </a:t>
            </a:r>
            <a:r>
              <a:rPr lang="ko-KR" altLang="en-US" sz="1200" dirty="0"/>
              <a:t>등을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공구의 가격을 검색으로 찾을 수는 있지만 </a:t>
            </a:r>
            <a:r>
              <a:rPr lang="ko-KR" altLang="en-US" sz="1200" dirty="0" err="1"/>
              <a:t>성능비를</a:t>
            </a:r>
            <a:r>
              <a:rPr lang="ko-KR" altLang="en-US" sz="1200" dirty="0"/>
              <a:t>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자신이 하려는 작업에 대한 구체적인 시공방법에 대한 이미지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영상정보가 함께 필요하다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2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2048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임정은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941" y="2564904"/>
            <a:ext cx="1250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나이</a:t>
            </a:r>
            <a:r>
              <a:rPr lang="ko-KR" altLang="en-US" sz="1200" dirty="0"/>
              <a:t> </a:t>
            </a:r>
            <a:r>
              <a:rPr lang="en-US" altLang="ko-KR" sz="1200" dirty="0"/>
              <a:t>: 34</a:t>
            </a:r>
            <a:r>
              <a:rPr lang="ko-KR" altLang="en-US" sz="1200" dirty="0"/>
              <a:t>세</a:t>
            </a:r>
            <a:endParaRPr lang="en-US" altLang="ko-KR" sz="1200" dirty="0"/>
          </a:p>
          <a:p>
            <a:r>
              <a:rPr lang="ko-KR" altLang="en-US" sz="1200" b="1" dirty="0"/>
              <a:t>직업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회사원</a:t>
            </a:r>
            <a:endParaRPr lang="en-US" altLang="ko-KR" sz="1200" dirty="0"/>
          </a:p>
          <a:p>
            <a:r>
              <a:rPr lang="ko-KR" altLang="en-US" sz="1200" b="1" dirty="0"/>
              <a:t>학력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대학</a:t>
            </a:r>
            <a:endParaRPr lang="en-US" altLang="ko-KR" sz="1200" dirty="0"/>
          </a:p>
          <a:p>
            <a:r>
              <a:rPr lang="ko-KR" altLang="en-US" sz="1200" b="1" dirty="0"/>
              <a:t>거주지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경기도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구매자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8163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941" y="4185662"/>
            <a:ext cx="388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광고 디자인 회사에 근무하고 있으며</a:t>
            </a:r>
            <a:r>
              <a:rPr lang="en-US" altLang="ko-KR" sz="1200" dirty="0"/>
              <a:t>, 10</a:t>
            </a:r>
            <a:r>
              <a:rPr lang="ko-KR" altLang="en-US" sz="1200" dirty="0"/>
              <a:t>년 차의 베테랑 디자이너이다</a:t>
            </a:r>
            <a:r>
              <a:rPr lang="en-US" altLang="ko-KR" sz="1200" dirty="0"/>
              <a:t>.  </a:t>
            </a:r>
            <a:r>
              <a:rPr lang="ko-KR" altLang="en-US" sz="1200" dirty="0"/>
              <a:t>손재주가 좋아 취미로 가구 디자인을 배우고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최근에 작은 공방에서 의자와 장식장을 만드는 법을 배웠다</a:t>
            </a:r>
            <a:r>
              <a:rPr lang="en-US" altLang="ko-KR" sz="1200" dirty="0"/>
              <a:t>. </a:t>
            </a:r>
            <a:r>
              <a:rPr lang="ko-KR" altLang="en-US" sz="1200" dirty="0"/>
              <a:t>독신이다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가구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텃밭</a:t>
            </a:r>
            <a:r>
              <a:rPr lang="en-US" altLang="ko-KR" sz="1200" dirty="0"/>
              <a:t>, </a:t>
            </a:r>
            <a:r>
              <a:rPr lang="ko-KR" altLang="en-US" sz="1200" dirty="0"/>
              <a:t>농막</a:t>
            </a:r>
            <a:r>
              <a:rPr lang="en-US" altLang="ko-KR" sz="1200" dirty="0"/>
              <a:t>, </a:t>
            </a:r>
            <a:r>
              <a:rPr lang="ko-KR" altLang="en-US" sz="1200" dirty="0"/>
              <a:t>친구들과 여행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</a:t>
            </a:r>
            <a:r>
              <a:rPr lang="en-US" altLang="ko-KR" sz="1200" dirty="0"/>
              <a:t>, </a:t>
            </a:r>
            <a:r>
              <a:rPr lang="ko-KR" altLang="en-US" sz="1200" dirty="0"/>
              <a:t>산업공구 사용에 능숙하고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그림을 잘 그린다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재력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연봉이 높아 수입이 많다</a:t>
            </a:r>
            <a:r>
              <a:rPr lang="en-US" altLang="ko-KR" sz="1200" dirty="0"/>
              <a:t>. </a:t>
            </a:r>
            <a:r>
              <a:rPr lang="ko-KR" altLang="en-US" sz="1200" dirty="0"/>
              <a:t>쓸데 없는 지출을 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귀향하신 부모님이 물려주신 주택이 있어 재정적으로 여유가 있는 편이다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미디어 사용 </a:t>
            </a:r>
            <a:r>
              <a:rPr lang="en-US" altLang="ko-KR" sz="1200" dirty="0"/>
              <a:t>: </a:t>
            </a:r>
            <a:r>
              <a:rPr lang="ko-KR" altLang="en-US" sz="1200" dirty="0"/>
              <a:t>매일 인터넷으로 업무를 처리하지만 </a:t>
            </a:r>
            <a:r>
              <a:rPr lang="en-US" altLang="ko-KR" sz="1200" dirty="0"/>
              <a:t>SNS</a:t>
            </a:r>
            <a:r>
              <a:rPr lang="ko-KR" altLang="en-US" sz="1200" dirty="0"/>
              <a:t>나 동영상 서비스 등은 </a:t>
            </a:r>
            <a:r>
              <a:rPr lang="ko-KR" altLang="en-US" sz="1200" dirty="0" err="1"/>
              <a:t>즐겨하지</a:t>
            </a:r>
            <a:r>
              <a:rPr lang="ko-KR" altLang="en-US" sz="1200" dirty="0"/>
              <a:t> 않는다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752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1190" y="40466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 err="1"/>
              <a:t>니즈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1190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16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644008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2276872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52120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39752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39752" y="228616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544" y="2564904"/>
            <a:ext cx="1531154" cy="92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7544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7744" y="829161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인생목표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개성있고</a:t>
            </a:r>
            <a:r>
              <a:rPr lang="en-US" altLang="ko-KR" sz="1200" dirty="0"/>
              <a:t> </a:t>
            </a:r>
            <a:r>
              <a:rPr lang="ko-KR" altLang="en-US" sz="1200" dirty="0"/>
              <a:t>우아한 삶</a:t>
            </a:r>
            <a:endParaRPr lang="en-US" altLang="ko-KR" sz="1200" dirty="0"/>
          </a:p>
          <a:p>
            <a:r>
              <a:rPr lang="ko-KR" altLang="en-US" sz="1200" b="1" dirty="0"/>
              <a:t>현재목표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가구를 만드는데 필요한 좋은 공구를 구매하자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최종목표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전문가 수준의 공구를 구매하여 나의 공방을 만들겠다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3579" y="829161"/>
            <a:ext cx="3102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가격 보다는 유지보수가 쉽고 사용도 쉬운 공구를 구매하려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요구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뭐든지 다 갖춘 </a:t>
            </a:r>
            <a:r>
              <a:rPr lang="ko-KR" altLang="en-US" sz="1200" dirty="0" err="1"/>
              <a:t>하이엔드급</a:t>
            </a:r>
            <a:r>
              <a:rPr lang="ko-KR" altLang="en-US" sz="1200" dirty="0"/>
              <a:t> 공구</a:t>
            </a:r>
            <a:endParaRPr lang="en-US" altLang="ko-KR" sz="1200" dirty="0"/>
          </a:p>
          <a:p>
            <a:r>
              <a:rPr lang="ko-KR" altLang="en-US" sz="1200" b="1" dirty="0"/>
              <a:t>싫은 것 </a:t>
            </a:r>
            <a:r>
              <a:rPr lang="en-US" altLang="ko-KR" sz="1200" dirty="0"/>
              <a:t>: </a:t>
            </a:r>
            <a:r>
              <a:rPr lang="ko-KR" altLang="en-US" sz="1200" dirty="0"/>
              <a:t>제품의 상세 </a:t>
            </a:r>
            <a:r>
              <a:rPr lang="ko-KR" altLang="en-US" sz="1200" dirty="0" err="1"/>
              <a:t>스펙</a:t>
            </a:r>
            <a:r>
              <a:rPr lang="ko-KR" altLang="en-US" sz="1200" dirty="0"/>
              <a:t> 등 너무 기술적인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제 기능을 못하는 싸구려 공구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67744" y="23488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전문지식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공방에서 다뤄본 전문공구에 대해 잘 이해하고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기술지식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인터넷 쇼핑은 능숙하다</a:t>
            </a:r>
            <a:r>
              <a:rPr lang="en-US" altLang="ko-KR" sz="1200" dirty="0"/>
              <a:t>. </a:t>
            </a:r>
            <a:r>
              <a:rPr lang="ko-KR" altLang="en-US" sz="1200" dirty="0"/>
              <a:t>상품 검색 등도 잘 활용할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동기요인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가구공방을 꾸밀 수 있을 정도로 열심히 가구 디자인을 배웠다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내 집의 빈 창고에 내 공방을 만들고 싶다</a:t>
            </a:r>
            <a:r>
              <a:rPr lang="en-US" altLang="ko-KR" sz="12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3579" y="2348880"/>
            <a:ext cx="3102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사용환경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개인 주택을 갖고 있어 빈 창고에 공방을 꾸미려고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하려는 작업 </a:t>
            </a:r>
            <a:r>
              <a:rPr lang="en-US" altLang="ko-KR" sz="1200" dirty="0"/>
              <a:t>: </a:t>
            </a:r>
            <a:r>
              <a:rPr lang="ko-KR" altLang="en-US" sz="1200" dirty="0"/>
              <a:t>절단기</a:t>
            </a:r>
            <a:r>
              <a:rPr lang="en-US" altLang="ko-KR" sz="1200" dirty="0"/>
              <a:t>, </a:t>
            </a:r>
            <a:r>
              <a:rPr lang="ko-KR" altLang="en-US" sz="1200" dirty="0"/>
              <a:t>전동 대패</a:t>
            </a:r>
            <a:r>
              <a:rPr lang="en-US" altLang="ko-KR" sz="1200" dirty="0"/>
              <a:t>, </a:t>
            </a:r>
            <a:r>
              <a:rPr lang="ko-KR" altLang="en-US" sz="1200" dirty="0"/>
              <a:t>연마기</a:t>
            </a:r>
            <a:r>
              <a:rPr lang="en-US" altLang="ko-KR" sz="1200" dirty="0"/>
              <a:t>, </a:t>
            </a:r>
            <a:r>
              <a:rPr lang="ko-KR" altLang="en-US" sz="1200" dirty="0"/>
              <a:t>전동 드릴</a:t>
            </a:r>
            <a:r>
              <a:rPr lang="en-US" altLang="ko-KR" sz="1200" dirty="0"/>
              <a:t>, </a:t>
            </a:r>
            <a:r>
              <a:rPr lang="ko-KR" altLang="en-US" sz="1200" dirty="0"/>
              <a:t>작업대</a:t>
            </a:r>
            <a:r>
              <a:rPr lang="en-US" altLang="ko-KR" sz="1200" dirty="0"/>
              <a:t>, </a:t>
            </a:r>
            <a:r>
              <a:rPr lang="ko-KR" altLang="en-US" sz="1200" dirty="0"/>
              <a:t>목공선반 등 전문적인 작업을 위한 공구들을 구매하려고 한다</a:t>
            </a:r>
            <a:r>
              <a:rPr lang="en-US" altLang="ko-KR" sz="1200" dirty="0"/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2934" y="4185662"/>
            <a:ext cx="4073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디자인을 배우는 공방에서 사용해본 공구들은 성능은 좋으나 너무 무겁다</a:t>
            </a:r>
            <a:r>
              <a:rPr lang="en-US" altLang="ko-KR" sz="1200" dirty="0"/>
              <a:t>. </a:t>
            </a:r>
            <a:r>
              <a:rPr lang="ko-KR" altLang="en-US" sz="1200" dirty="0"/>
              <a:t>제품의 중량이 궁금하다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주택가가 가까워 주말 낮에 작업을 하더라도 너무 소음이 큰 제품은 꺼려진다</a:t>
            </a:r>
            <a:r>
              <a:rPr lang="en-US" altLang="ko-KR" sz="1200" dirty="0"/>
              <a:t>. </a:t>
            </a:r>
            <a:r>
              <a:rPr lang="ko-KR" altLang="en-US" sz="1200" dirty="0"/>
              <a:t>소음에 대한 데이터가 있으면 좋겠다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가정용 전력을 사용해야 한다</a:t>
            </a:r>
            <a:r>
              <a:rPr lang="en-US" altLang="ko-KR" sz="1200" dirty="0"/>
              <a:t>. 3</a:t>
            </a:r>
            <a:r>
              <a:rPr lang="ko-KR" altLang="en-US" sz="1200" dirty="0"/>
              <a:t>상의 공업용 전기는 사용할 수 없을 뿐더러 전력 소비에 대한 자료가 필요하다</a:t>
            </a:r>
            <a:r>
              <a:rPr lang="en-US" altLang="ko-KR" sz="1200" dirty="0"/>
              <a:t>. </a:t>
            </a:r>
            <a:r>
              <a:rPr lang="ko-KR" altLang="en-US" sz="1200" dirty="0"/>
              <a:t>트랜스가 필요한 공구도 곤란하다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제품의 상세 사양보다는 사용 </a:t>
            </a:r>
            <a:r>
              <a:rPr lang="ko-KR" altLang="en-US" sz="1200" dirty="0" err="1"/>
              <a:t>시간별</a:t>
            </a:r>
            <a:r>
              <a:rPr lang="ko-KR" altLang="en-US" sz="1200" dirty="0"/>
              <a:t> 월 전기료와 같은 구체적 데이터를 필요로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구매 상품의 부피와 개수를 고려하여 직접 배송이나</a:t>
            </a:r>
            <a:r>
              <a:rPr lang="en-US" altLang="ko-KR" sz="1200" dirty="0"/>
              <a:t>, </a:t>
            </a:r>
            <a:r>
              <a:rPr lang="ko-KR" altLang="en-US" sz="1200" dirty="0"/>
              <a:t>전문 배송 서비스가 제공되었으면 한다</a:t>
            </a:r>
            <a:r>
              <a:rPr lang="en-US" altLang="ko-KR" sz="1200" dirty="0"/>
              <a:t>.</a:t>
            </a:r>
          </a:p>
        </p:txBody>
      </p:sp>
      <p:pic>
        <p:nvPicPr>
          <p:cNvPr id="2050" name="Picture 2" descr="프로필 아이콘 여자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32657"/>
            <a:ext cx="1656183" cy="165618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2048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최진연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941" y="2564904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나이</a:t>
            </a:r>
            <a:r>
              <a:rPr lang="ko-KR" altLang="en-US" sz="1200" dirty="0"/>
              <a:t> </a:t>
            </a:r>
            <a:r>
              <a:rPr lang="en-US" altLang="ko-KR" sz="1200" dirty="0"/>
              <a:t>: 42</a:t>
            </a:r>
            <a:r>
              <a:rPr lang="ko-KR" altLang="en-US" sz="1200" dirty="0"/>
              <a:t>세</a:t>
            </a:r>
            <a:endParaRPr lang="en-US" altLang="ko-KR" sz="1200" dirty="0"/>
          </a:p>
          <a:p>
            <a:r>
              <a:rPr lang="ko-KR" altLang="en-US" sz="1200" b="1" dirty="0"/>
              <a:t>직업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인테리어 사업자</a:t>
            </a:r>
            <a:endParaRPr lang="en-US" altLang="ko-KR" sz="1200" dirty="0"/>
          </a:p>
          <a:p>
            <a:r>
              <a:rPr lang="ko-KR" altLang="en-US" sz="1200" b="1" dirty="0"/>
              <a:t>학력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고등학교</a:t>
            </a:r>
            <a:endParaRPr lang="en-US" altLang="ko-KR" sz="1200" dirty="0"/>
          </a:p>
          <a:p>
            <a:r>
              <a:rPr lang="ko-KR" altLang="en-US" sz="1200" b="1" dirty="0"/>
              <a:t>거주지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대구시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구매자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8163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941" y="4185662"/>
            <a:ext cx="3880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인테리어 전문 사업가로 작업 팀을 꾸려 개인 주택이나 아파트를 전문적으로 꾸민다</a:t>
            </a:r>
            <a:r>
              <a:rPr lang="en-US" altLang="ko-KR" sz="1200" dirty="0"/>
              <a:t>. </a:t>
            </a:r>
            <a:r>
              <a:rPr lang="ko-KR" altLang="en-US" sz="1200" dirty="0"/>
              <a:t>아내와 </a:t>
            </a:r>
            <a:r>
              <a:rPr lang="en-US" altLang="ko-KR" sz="1200" dirty="0"/>
              <a:t>2</a:t>
            </a:r>
            <a:r>
              <a:rPr lang="ko-KR" altLang="en-US" sz="1200" dirty="0"/>
              <a:t>남 </a:t>
            </a:r>
            <a:r>
              <a:rPr lang="en-US" altLang="ko-KR" sz="1200" dirty="0"/>
              <a:t>1</a:t>
            </a:r>
            <a:r>
              <a:rPr lang="ko-KR" altLang="en-US" sz="1200" dirty="0"/>
              <a:t>녀의 자식이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인간관계가 원만하고 활동적인 취미 생활을 많이 즐긴다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재테크</a:t>
            </a:r>
            <a:r>
              <a:rPr lang="en-US" altLang="ko-KR" sz="1200" dirty="0"/>
              <a:t>, </a:t>
            </a:r>
            <a:r>
              <a:rPr lang="ko-KR" altLang="en-US" sz="1200" dirty="0"/>
              <a:t>전원주택 짓기</a:t>
            </a:r>
            <a:r>
              <a:rPr lang="en-US" altLang="ko-KR" sz="1200" dirty="0"/>
              <a:t>, </a:t>
            </a:r>
            <a:r>
              <a:rPr lang="ko-KR" altLang="en-US" sz="1200" dirty="0"/>
              <a:t>귀농</a:t>
            </a:r>
            <a:r>
              <a:rPr lang="en-US" altLang="ko-KR" sz="1200" dirty="0"/>
              <a:t>, </a:t>
            </a:r>
            <a:r>
              <a:rPr lang="ko-KR" altLang="en-US" sz="1200" dirty="0"/>
              <a:t>자녀교육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산업공구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목공구</a:t>
            </a:r>
            <a:r>
              <a:rPr lang="ko-KR" altLang="en-US" sz="1200" dirty="0"/>
              <a:t> 사용에 능숙하고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전기 및 보일러 시공도 문제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재력</a:t>
            </a:r>
            <a:r>
              <a:rPr lang="ko-KR" altLang="en-US" sz="1200" dirty="0"/>
              <a:t> </a:t>
            </a:r>
            <a:r>
              <a:rPr lang="en-US" altLang="ko-KR" sz="1200" dirty="0"/>
              <a:t>: 20</a:t>
            </a:r>
            <a:r>
              <a:rPr lang="ko-KR" altLang="en-US" sz="1200" dirty="0"/>
              <a:t>대 부터 꾸준히 일해온 덕에 주택 및 토지도 보유하고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재정적으로 부유하다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미디어 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설계 용도로 컴퓨터를 사용하기는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인터넷 쇼핑을 자주하지는 않는다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752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1190" y="40466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 err="1"/>
              <a:t>니즈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1190" y="2197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16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644008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2557353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52120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39752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39752" y="228616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544" y="2564904"/>
            <a:ext cx="1531154" cy="92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7544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7744" y="829161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인생목표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가족과 같이 행복하게 살기</a:t>
            </a:r>
            <a:endParaRPr lang="en-US" altLang="ko-KR" sz="1200" dirty="0"/>
          </a:p>
          <a:p>
            <a:r>
              <a:rPr lang="ko-KR" altLang="en-US" sz="1200" b="1" dirty="0"/>
              <a:t>현재목표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사용해 오던 공구들이 낡은 것이 많아 새로 구매하겠다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최종목표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기능에 충실하며</a:t>
            </a:r>
            <a:r>
              <a:rPr lang="en-US" altLang="ko-KR" sz="1200" dirty="0"/>
              <a:t>, </a:t>
            </a:r>
            <a:r>
              <a:rPr lang="ko-KR" altLang="en-US" sz="1200" dirty="0"/>
              <a:t>튼튼한 제품을 구매해야 한다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3579" y="819869"/>
            <a:ext cx="3102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기본기능에 충실하고</a:t>
            </a:r>
            <a:r>
              <a:rPr lang="en-US" altLang="ko-KR" sz="1200" dirty="0"/>
              <a:t>, </a:t>
            </a:r>
            <a:r>
              <a:rPr lang="ko-KR" altLang="en-US" sz="1200" dirty="0"/>
              <a:t>튼튼하며</a:t>
            </a:r>
            <a:r>
              <a:rPr lang="en-US" altLang="ko-KR" sz="1200" dirty="0"/>
              <a:t>, </a:t>
            </a:r>
            <a:r>
              <a:rPr lang="ko-KR" altLang="en-US" sz="1200" dirty="0"/>
              <a:t>소모품들의 호환성이 좋은 공구를 구매하려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요구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공구별로</a:t>
            </a:r>
            <a:r>
              <a:rPr lang="ko-KR" altLang="en-US" sz="1200" dirty="0"/>
              <a:t> 분류가 잘되어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상세 사양과 부가 기능들이 잘 설명되어야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싫은 것 </a:t>
            </a:r>
            <a:r>
              <a:rPr lang="en-US" altLang="ko-KR" sz="1200" dirty="0"/>
              <a:t>: </a:t>
            </a:r>
            <a:r>
              <a:rPr lang="ko-KR" altLang="en-US" sz="1200" dirty="0"/>
              <a:t>결제 절차나 회원가입 절차가 복잡하고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할인을 위한 조건이 많은 것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7744" y="23488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전문지식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거의 모든 공구에 대하여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브랜드별</a:t>
            </a:r>
            <a:r>
              <a:rPr lang="ko-KR" altLang="en-US" sz="1200" dirty="0"/>
              <a:t> 특성과 가격을 알고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기술지식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공구들의 제품별 사양</a:t>
            </a:r>
            <a:r>
              <a:rPr lang="en-US" altLang="ko-KR" sz="1200" dirty="0"/>
              <a:t>, 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 </a:t>
            </a:r>
            <a:r>
              <a:rPr lang="ko-KR" altLang="en-US" sz="1200" dirty="0"/>
              <a:t>수명주기 까지도 알고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동기요인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인테리어 현장의 팀원들이 낡고 무거운 공구 때문에 자주 불만을 제기해 왔다</a:t>
            </a:r>
            <a:r>
              <a:rPr lang="en-US" altLang="ko-KR" sz="1200" dirty="0"/>
              <a:t>. </a:t>
            </a:r>
            <a:r>
              <a:rPr lang="ko-KR" altLang="en-US" sz="1200" dirty="0"/>
              <a:t>최신의 공구로 교체해야 할 시기가 왔다</a:t>
            </a:r>
            <a:r>
              <a:rPr lang="en-US" altLang="ko-KR" sz="12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3579" y="2629361"/>
            <a:ext cx="310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사용환경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주택</a:t>
            </a:r>
            <a:r>
              <a:rPr lang="en-US" altLang="ko-KR" sz="1200" dirty="0"/>
              <a:t>, </a:t>
            </a:r>
            <a:r>
              <a:rPr lang="ko-KR" altLang="en-US" sz="1200" dirty="0"/>
              <a:t>아파트</a:t>
            </a:r>
            <a:r>
              <a:rPr lang="en-US" altLang="ko-KR" sz="1200" dirty="0"/>
              <a:t>, </a:t>
            </a:r>
            <a:r>
              <a:rPr lang="ko-KR" altLang="en-US" sz="1200" dirty="0"/>
              <a:t>상가 등의 인테리어 현장에서 사용</a:t>
            </a:r>
            <a:endParaRPr lang="en-US" altLang="ko-KR" sz="1200" dirty="0"/>
          </a:p>
          <a:p>
            <a:r>
              <a:rPr lang="ko-KR" altLang="en-US" sz="1200" b="1" dirty="0"/>
              <a:t>하려는 작업 </a:t>
            </a:r>
            <a:r>
              <a:rPr lang="en-US" altLang="ko-KR" sz="1200" dirty="0"/>
              <a:t>: </a:t>
            </a:r>
            <a:r>
              <a:rPr lang="ko-KR" altLang="en-US" sz="1200" dirty="0"/>
              <a:t>인테리어 현장에서 사용될 공구를 인터넷 쇼핑몰을 통해 직접구매 하려 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대단위 구매라 할인 등의 혜택을 알아보고 최저가격으로 구매하려 한다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2934" y="4185662"/>
            <a:ext cx="4073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사업자의 특성상 지출증빙을 위한 세금계산서나 현금영수증 등이 반드시 필요하다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소모품의 경우 고객에게 증빙할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견적서를 받을 수 있어야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/>
              <a:t>필요시</a:t>
            </a:r>
            <a:r>
              <a:rPr lang="ko-KR" altLang="en-US" sz="1200" dirty="0"/>
              <a:t> 전화 주문 등의 오프라인 거래가 가능하여야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공구 이외의 부차적인 재료나 소모품도 한번에 구매할 수 있어야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배송이 시급할 경우 퀵서비스나 고속버스 등을 이용한 배송 서비스가 제공되었으면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구매 기록이 남아 동일한 상품을 다시 주문할 수 있었으면 한다</a:t>
            </a:r>
            <a:r>
              <a:rPr lang="en-US" altLang="ko-KR" sz="1200" dirty="0"/>
              <a:t>.</a:t>
            </a:r>
          </a:p>
        </p:txBody>
      </p:sp>
      <p:pic>
        <p:nvPicPr>
          <p:cNvPr id="29" name="Picture 4" descr="프로필 아이콘 남자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8" y="338750"/>
            <a:ext cx="1650090" cy="16500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20486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박성재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941" y="2564904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나이</a:t>
            </a:r>
            <a:r>
              <a:rPr lang="ko-KR" altLang="en-US" sz="1200" dirty="0"/>
              <a:t> </a:t>
            </a:r>
            <a:r>
              <a:rPr lang="en-US" altLang="ko-KR" sz="1200" dirty="0"/>
              <a:t>: 56</a:t>
            </a:r>
            <a:r>
              <a:rPr lang="ko-KR" altLang="en-US" sz="1200" dirty="0"/>
              <a:t>세</a:t>
            </a:r>
            <a:endParaRPr lang="en-US" altLang="ko-KR" sz="1200" dirty="0"/>
          </a:p>
          <a:p>
            <a:r>
              <a:rPr lang="ko-KR" altLang="en-US" sz="1200" b="1" dirty="0"/>
              <a:t>직업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농부</a:t>
            </a:r>
            <a:endParaRPr lang="en-US" altLang="ko-KR" sz="1200" dirty="0"/>
          </a:p>
          <a:p>
            <a:r>
              <a:rPr lang="ko-KR" altLang="en-US" sz="1200" b="1" dirty="0"/>
              <a:t>학력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고등학교</a:t>
            </a:r>
            <a:endParaRPr lang="en-US" altLang="ko-KR" sz="1200" dirty="0"/>
          </a:p>
          <a:p>
            <a:r>
              <a:rPr lang="ko-KR" altLang="en-US" sz="1200" b="1" dirty="0"/>
              <a:t>거주지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충북 음성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구매자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8163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941" y="4185662"/>
            <a:ext cx="388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연로하신 부모님을 모시기 위해 귀농하여 하우스 농사를 전문으로 하고 있다</a:t>
            </a:r>
            <a:r>
              <a:rPr lang="en-US" altLang="ko-KR" sz="1200" dirty="0"/>
              <a:t>. 1</a:t>
            </a:r>
            <a:r>
              <a:rPr lang="ko-KR" altLang="en-US" sz="1200" dirty="0"/>
              <a:t>남 </a:t>
            </a:r>
            <a:r>
              <a:rPr lang="en-US" altLang="ko-KR" sz="1200" dirty="0"/>
              <a:t>2</a:t>
            </a:r>
            <a:r>
              <a:rPr lang="ko-KR" altLang="en-US" sz="1200" dirty="0"/>
              <a:t>녀의 자녀들은 서울에서 학교를 다니고 있다</a:t>
            </a:r>
            <a:r>
              <a:rPr lang="en-US" altLang="ko-KR" sz="1200" dirty="0"/>
              <a:t>. 20</a:t>
            </a:r>
            <a:r>
              <a:rPr lang="ko-KR" altLang="en-US" sz="1200" dirty="0"/>
              <a:t>년 동안 건설현장에서 목수로 일했다</a:t>
            </a:r>
            <a:r>
              <a:rPr lang="en-US" altLang="ko-KR" sz="1200" dirty="0"/>
              <a:t>. </a:t>
            </a:r>
            <a:r>
              <a:rPr lang="ko-KR" altLang="en-US" sz="1200" dirty="0"/>
              <a:t>책임감이 강하고 유대감을 중요시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자녀교육</a:t>
            </a:r>
            <a:r>
              <a:rPr lang="en-US" altLang="ko-KR" sz="1200" dirty="0"/>
              <a:t>, </a:t>
            </a:r>
            <a:r>
              <a:rPr lang="ko-KR" altLang="en-US" sz="1200" dirty="0"/>
              <a:t>노후대비</a:t>
            </a:r>
            <a:r>
              <a:rPr lang="en-US" altLang="ko-KR" sz="1200" dirty="0"/>
              <a:t>, </a:t>
            </a:r>
            <a:r>
              <a:rPr lang="ko-KR" altLang="en-US" sz="1200" dirty="0"/>
              <a:t>농산물 판로 개척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산업공구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목공구</a:t>
            </a:r>
            <a:r>
              <a:rPr lang="ko-KR" altLang="en-US" sz="1200" dirty="0"/>
              <a:t> 사용에 능숙하고</a:t>
            </a:r>
            <a:r>
              <a:rPr lang="en-US" altLang="ko-KR" sz="1200" dirty="0"/>
              <a:t>, </a:t>
            </a:r>
            <a:r>
              <a:rPr lang="ko-KR" altLang="en-US" sz="1200" dirty="0"/>
              <a:t>대부분의 건축 기술을 익히고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자녀들의 권유로 </a:t>
            </a:r>
            <a:r>
              <a:rPr lang="ko-KR" altLang="en-US" sz="1200" dirty="0" err="1"/>
              <a:t>모바일뱅킹</a:t>
            </a:r>
            <a:r>
              <a:rPr lang="en-US" altLang="ko-KR" sz="1200" dirty="0"/>
              <a:t>, </a:t>
            </a:r>
            <a:r>
              <a:rPr lang="ko-KR" altLang="en-US" sz="1200" dirty="0"/>
              <a:t>인터넷 쇼핑 정도 가능하다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재력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자녀들을 위해 서울에 집을 남겨두고 귀향하여 하우스에 투자한 대출금을 열심히 갚고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미디어 사용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유튜브를</a:t>
            </a:r>
            <a:r>
              <a:rPr lang="ko-KR" altLang="en-US" sz="1200" dirty="0"/>
              <a:t> 통해 새로운 농사법</a:t>
            </a:r>
            <a:r>
              <a:rPr lang="en-US" altLang="ko-KR" sz="1200" dirty="0"/>
              <a:t>, </a:t>
            </a:r>
            <a:r>
              <a:rPr lang="ko-KR" altLang="en-US" sz="1200" dirty="0"/>
              <a:t>농기구</a:t>
            </a:r>
            <a:r>
              <a:rPr lang="en-US" altLang="ko-KR" sz="1200" dirty="0"/>
              <a:t>, </a:t>
            </a:r>
            <a:r>
              <a:rPr lang="ko-KR" altLang="en-US" sz="1200" dirty="0"/>
              <a:t>농약 등을 자주 살핀다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오픈마켓에</a:t>
            </a:r>
            <a:r>
              <a:rPr lang="ko-KR" altLang="en-US" sz="1200" dirty="0"/>
              <a:t> 상품을 판매한다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752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1190" y="40466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 err="1"/>
              <a:t>니즈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1190" y="2197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16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644008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2557353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52120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39752" y="76470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39752" y="2286164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544" y="2564904"/>
            <a:ext cx="1531154" cy="92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7544" y="4176371"/>
            <a:ext cx="16561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7744" y="829161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인생목표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부모님 봉양</a:t>
            </a:r>
            <a:r>
              <a:rPr lang="en-US" altLang="ko-KR" sz="1200" dirty="0"/>
              <a:t>, </a:t>
            </a:r>
            <a:r>
              <a:rPr lang="ko-KR" altLang="en-US" sz="1200" dirty="0"/>
              <a:t>자녀들 분가</a:t>
            </a:r>
            <a:endParaRPr lang="en-US" altLang="ko-KR" sz="1200" dirty="0"/>
          </a:p>
          <a:p>
            <a:r>
              <a:rPr lang="ko-KR" altLang="en-US" sz="1200" b="1" dirty="0"/>
              <a:t>현재목표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주택관리와 시설관리는 내손으로</a:t>
            </a:r>
            <a:endParaRPr lang="en-US" altLang="ko-KR" sz="1200" dirty="0"/>
          </a:p>
          <a:p>
            <a:r>
              <a:rPr lang="ko-KR" altLang="en-US" sz="1200" b="1" dirty="0"/>
              <a:t>최종목표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하우스내의 살수 및 시비 장비 자동화로 인력부족 해소</a:t>
            </a:r>
            <a:endParaRPr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73579" y="819869"/>
            <a:ext cx="3102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건축</a:t>
            </a:r>
            <a:r>
              <a:rPr lang="en-US" altLang="ko-KR" sz="1200" dirty="0"/>
              <a:t>, </a:t>
            </a:r>
            <a:r>
              <a:rPr lang="ko-KR" altLang="en-US" sz="1200" dirty="0"/>
              <a:t>토목</a:t>
            </a:r>
            <a:r>
              <a:rPr lang="en-US" altLang="ko-KR" sz="1200" dirty="0"/>
              <a:t>, </a:t>
            </a:r>
            <a:r>
              <a:rPr lang="ko-KR" altLang="en-US" sz="1200" dirty="0"/>
              <a:t>설비</a:t>
            </a:r>
            <a:r>
              <a:rPr lang="en-US" altLang="ko-KR" sz="1200" dirty="0"/>
              <a:t>, </a:t>
            </a:r>
            <a:r>
              <a:rPr lang="ko-KR" altLang="en-US" sz="1200" dirty="0"/>
              <a:t>목공 등의 다목적용 공구의 구매</a:t>
            </a:r>
            <a:endParaRPr lang="en-US" altLang="ko-KR" sz="1200" dirty="0"/>
          </a:p>
          <a:p>
            <a:r>
              <a:rPr lang="ko-KR" altLang="en-US" sz="1200" b="1" dirty="0"/>
              <a:t>요구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카테고리의 구분이 명확하고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상품에 대한 설명이 </a:t>
            </a:r>
            <a:r>
              <a:rPr lang="ko-KR" altLang="en-US" sz="1200" dirty="0" err="1"/>
              <a:t>일목요연히</a:t>
            </a:r>
            <a:r>
              <a:rPr lang="ko-KR" altLang="en-US" sz="1200" dirty="0"/>
              <a:t> 정리 되어야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싫은 것 </a:t>
            </a:r>
            <a:r>
              <a:rPr lang="en-US" altLang="ko-KR" sz="1200" dirty="0"/>
              <a:t>: </a:t>
            </a:r>
            <a:r>
              <a:rPr lang="ko-KR" altLang="en-US" sz="1200" dirty="0"/>
              <a:t>화려한 기능 설명</a:t>
            </a:r>
            <a:r>
              <a:rPr lang="en-US" altLang="ko-KR" sz="1200" dirty="0"/>
              <a:t>, </a:t>
            </a:r>
            <a:r>
              <a:rPr lang="ko-KR" altLang="en-US" sz="1200" dirty="0"/>
              <a:t>부가 옵션이 많아 구매를 방해 하는 것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67744" y="23488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전문지식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하우스 관리시설 자동화 설비에 대한 경험이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기술지식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건축 및 시설에 대한 작업과 필요 공구에 대해 잘 알고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동기요인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인건비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코로나로 인한 외국인 노동 인력 수급 불가로 부족한 인력을 충원하기 위해 살수</a:t>
            </a:r>
            <a:r>
              <a:rPr lang="en-US" altLang="ko-KR" sz="1200" dirty="0"/>
              <a:t>, </a:t>
            </a:r>
            <a:r>
              <a:rPr lang="ko-KR" altLang="en-US" sz="1200" dirty="0"/>
              <a:t>시비</a:t>
            </a:r>
            <a:r>
              <a:rPr lang="en-US" altLang="ko-KR" sz="1200" dirty="0"/>
              <a:t>, </a:t>
            </a:r>
            <a:r>
              <a:rPr lang="ko-KR" altLang="en-US" sz="1200" dirty="0"/>
              <a:t>환기</a:t>
            </a:r>
            <a:r>
              <a:rPr lang="en-US" altLang="ko-KR" sz="1200" dirty="0"/>
              <a:t>, </a:t>
            </a:r>
            <a:r>
              <a:rPr lang="ko-KR" altLang="en-US" sz="1200" dirty="0"/>
              <a:t>난방</a:t>
            </a:r>
            <a:r>
              <a:rPr lang="en-US" altLang="ko-KR" sz="1200" dirty="0"/>
              <a:t>, </a:t>
            </a:r>
            <a:r>
              <a:rPr lang="ko-KR" altLang="en-US" sz="1200" dirty="0"/>
              <a:t>출하 시스템에 자동화 기기 도입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73579" y="2629361"/>
            <a:ext cx="3102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사용환경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전원주택</a:t>
            </a:r>
            <a:r>
              <a:rPr lang="en-US" altLang="ko-KR" sz="1200" dirty="0"/>
              <a:t>, </a:t>
            </a:r>
            <a:r>
              <a:rPr lang="ko-KR" altLang="en-US" sz="1200" dirty="0"/>
              <a:t>하우스 설비</a:t>
            </a:r>
            <a:r>
              <a:rPr lang="en-US" altLang="ko-KR" sz="1200" dirty="0"/>
              <a:t>, </a:t>
            </a:r>
            <a:r>
              <a:rPr lang="ko-KR" altLang="en-US" sz="1200" dirty="0"/>
              <a:t>전기설비</a:t>
            </a:r>
            <a:r>
              <a:rPr lang="en-US" altLang="ko-KR" sz="1200" dirty="0"/>
              <a:t>, </a:t>
            </a:r>
            <a:r>
              <a:rPr lang="ko-KR" altLang="en-US" sz="1200" dirty="0"/>
              <a:t>배관</a:t>
            </a:r>
            <a:r>
              <a:rPr lang="en-US" altLang="ko-KR" sz="1200" dirty="0"/>
              <a:t>, </a:t>
            </a:r>
            <a:r>
              <a:rPr lang="ko-KR" altLang="en-US" sz="1200" dirty="0"/>
              <a:t>목공 등의 작업</a:t>
            </a:r>
            <a:endParaRPr lang="en-US" altLang="ko-KR" sz="1200" dirty="0"/>
          </a:p>
          <a:p>
            <a:r>
              <a:rPr lang="ko-KR" altLang="en-US" sz="1200" b="1" dirty="0"/>
              <a:t>하려는 작업 </a:t>
            </a:r>
            <a:r>
              <a:rPr lang="en-US" altLang="ko-KR" sz="1200" dirty="0"/>
              <a:t>: </a:t>
            </a:r>
            <a:r>
              <a:rPr lang="ko-KR" altLang="en-US" sz="1200" dirty="0"/>
              <a:t>하우스의 살수</a:t>
            </a:r>
            <a:r>
              <a:rPr lang="en-US" altLang="ko-KR" sz="1200" dirty="0"/>
              <a:t>, </a:t>
            </a:r>
            <a:r>
              <a:rPr lang="ko-KR" altLang="en-US" sz="1200" dirty="0"/>
              <a:t>시비</a:t>
            </a:r>
            <a:r>
              <a:rPr lang="en-US" altLang="ko-KR" sz="1200" dirty="0"/>
              <a:t>, </a:t>
            </a:r>
            <a:r>
              <a:rPr lang="ko-KR" altLang="en-US" sz="1200" dirty="0"/>
              <a:t>환기</a:t>
            </a:r>
            <a:r>
              <a:rPr lang="en-US" altLang="ko-KR" sz="1200" dirty="0"/>
              <a:t>, </a:t>
            </a:r>
            <a:r>
              <a:rPr lang="ko-KR" altLang="en-US" sz="1200" dirty="0"/>
              <a:t>난방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시스템의 자동화를 위해 필요한 작업 공구를 구매하려고 한다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2934" y="4185662"/>
            <a:ext cx="4073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기존에 사용하던 공구와 호환성이 있는 소모품을 구매할 수 있어야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대도시가 아닌 시골까지 크고 무거운 장비를 배송해 줄 수 있어야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공구별로 다양한 용도에 사용되는 예시나 영상이 있어</a:t>
            </a:r>
            <a:r>
              <a:rPr lang="en-US" altLang="ko-KR" sz="1200" dirty="0"/>
              <a:t>, </a:t>
            </a:r>
            <a:r>
              <a:rPr lang="ko-KR" altLang="en-US" sz="1200" dirty="0"/>
              <a:t>다용도별 적용사례를 쉽게 이해할 수 있어야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공구와 관련된 소모품이 바로 추천되거나 링크되어 있어 구매가 쉬워야 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인터넷 쇼핑몰의 사용에 익숙한 편이 아니어서 많은 인증절차나 입력을 요구할 경우 구매과정이 힘들어 진다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텍스트는 읽기 어려워 영상 시연 설명을 필요로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29" name="Picture 4" descr="프로필 아이콘 남자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8" y="338750"/>
            <a:ext cx="1650090" cy="16500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1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984</TotalTime>
  <Words>1328</Words>
  <Application>Microsoft Office PowerPoint</Application>
  <PresentationFormat>화면 슬라이드 쇼(4:3)</PresentationFormat>
  <Paragraphs>138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Tahoma</vt:lpstr>
      <vt:lpstr>Wingdings</vt:lpstr>
      <vt:lpstr>New_Natural01</vt:lpstr>
      <vt:lpstr>페르소나 작성하기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29</cp:revision>
  <dcterms:created xsi:type="dcterms:W3CDTF">2021-02-22T00:16:01Z</dcterms:created>
  <dcterms:modified xsi:type="dcterms:W3CDTF">2021-02-23T00:49:09Z</dcterms:modified>
</cp:coreProperties>
</file>