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755C-E49A-419A-850E-D199520F5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325F3-B372-4B66-9A57-9590071B0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D89CD-549E-4770-BBBA-2B2FAAB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9800-F605-479D-B810-D068E35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35320-E8CE-4D10-806E-F9AAE21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9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B0B81-6D3E-4284-9423-663220C6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7E339-D0FD-4678-9075-60D61337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F4F8F-8C60-477C-A6E8-3084939B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83A1A-B62D-4D2A-8487-A2AA7AC0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0199-592B-4CAD-87AB-F0FAD4C4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CF7B4C-3A74-4E52-9826-B4FBC691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CFF07-F099-4712-A1C3-7842EC34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549DF-E693-4914-B679-53E824EB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84C1-B820-4BB5-8632-761303C0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DA40B-D602-42F8-8242-F3EFE50A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7AD87-4F45-4411-A37B-E30458F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EEE9E-3778-4D46-9496-226CDDC4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5E504-E46B-4EDD-B1E1-A5C53130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D5CB0-0607-4A2A-B79C-687AA129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DE98F-1CB8-4BAA-867A-53557949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E8362-61F7-4521-92D5-C0511E28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2C8B4-8A18-4529-A7C7-E767597A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9D1D2-45DF-4A99-8898-A73029CF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EE701-7FA3-45EC-B711-7BC6DE9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B1531-6AC5-4FBD-B119-C64129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37004-6BF5-4920-A144-59EA81AC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44427-41D4-46F6-A390-12A6FF40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57400-B64D-4F29-B924-3FD29563A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E75B5-706C-4DFA-9006-77682F85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C005F-08E5-466B-A72E-EF0A977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B2084-4329-44EE-85CC-777AB941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6821-7E01-4F9A-BB8D-95017B6D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81E31-822D-4F0D-953B-9F9C20AD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A8B3A-98A8-486B-A906-519CCF2F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E1FBE-2751-4826-92CE-84A6273F6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4D355D-AA1B-4ECE-B41B-A7B85D73D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D0F6D8-1F17-45BE-92D5-0C37ED00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3CB88C-2DC3-4725-AA0F-333B7BD6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5BB5A-856E-41F7-9957-EEF2A0DE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D1EC-5401-4BA2-B032-2E734D16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71A989-486B-461C-8D38-22F29F30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40363-409D-4374-99F3-EB8BA9FB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50FEB3-A4E8-45F1-9AB1-E4923607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3E8A20-18CB-4E6A-B0B7-470380A2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CD634B-BC94-464E-ACBD-88B57AEE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53023-EBFE-446B-A438-35C35155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C4A8-A7F9-463E-957D-EDD930BB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D02AC-FF21-4D2A-AA9C-B1799AA3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18203-31DE-4E82-9F99-EEB44FCAE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65DE8-495C-4B5F-828C-B265C37C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237F4-0F9A-4F92-850D-D24D5F8D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E819F-0C42-436B-B329-ED7CC9BC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6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0841-EA39-4C9B-B2F5-15F75E44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C57C8-94B2-498A-B760-F81995D9A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232EA-270D-4AC7-861E-A11D0BB55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1A147-007F-46B0-923C-12891EEB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3A03A-9A24-4786-A1F8-510C2F0B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6CD0B-705A-448D-A239-4392F1E4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F27B1-8DF5-4121-BB83-F7D62F30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12D26-4C2D-4087-ACDF-4C1EBCE0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7F3CC-45D9-4416-B32E-23B046494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EAB7-1C9A-447C-87A3-F5C43A3941F5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CD84D-73FB-4CEF-9548-6D4B4A009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B989D-B610-4681-957C-55DCA100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1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43EF75-703A-4822-A0FF-5FC67E317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476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40493">
                  <a:extLst>
                    <a:ext uri="{9D8B030D-6E8A-4147-A177-3AD203B41FA5}">
                      <a16:colId xmlns:a16="http://schemas.microsoft.com/office/drawing/2014/main" val="477050107"/>
                    </a:ext>
                  </a:extLst>
                </a:gridCol>
                <a:gridCol w="2768252">
                  <a:extLst>
                    <a:ext uri="{9D8B030D-6E8A-4147-A177-3AD203B41FA5}">
                      <a16:colId xmlns:a16="http://schemas.microsoft.com/office/drawing/2014/main" val="1939998671"/>
                    </a:ext>
                  </a:extLst>
                </a:gridCol>
                <a:gridCol w="1866378">
                  <a:extLst>
                    <a:ext uri="{9D8B030D-6E8A-4147-A177-3AD203B41FA5}">
                      <a16:colId xmlns:a16="http://schemas.microsoft.com/office/drawing/2014/main" val="1995092532"/>
                    </a:ext>
                  </a:extLst>
                </a:gridCol>
                <a:gridCol w="3306872">
                  <a:extLst>
                    <a:ext uri="{9D8B030D-6E8A-4147-A177-3AD203B41FA5}">
                      <a16:colId xmlns:a16="http://schemas.microsoft.com/office/drawing/2014/main" val="750778636"/>
                    </a:ext>
                  </a:extLst>
                </a:gridCol>
                <a:gridCol w="2810005">
                  <a:extLst>
                    <a:ext uri="{9D8B030D-6E8A-4147-A177-3AD203B41FA5}">
                      <a16:colId xmlns:a16="http://schemas.microsoft.com/office/drawing/2014/main" val="460064709"/>
                    </a:ext>
                  </a:extLst>
                </a:gridCol>
              </a:tblGrid>
              <a:tr h="197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722609"/>
                  </a:ext>
                </a:extLst>
              </a:tr>
              <a:tr h="1297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요즘 회사에서 피로에 </a:t>
                      </a:r>
                      <a:r>
                        <a:rPr lang="ko-KR" altLang="en-US" dirty="0" err="1"/>
                        <a:t>쩔어</a:t>
                      </a:r>
                      <a:r>
                        <a:rPr lang="ko-KR" altLang="en-US" dirty="0"/>
                        <a:t> 있다가 집에 가서 간만에 문화 생활을 하고 싶다는 생각이 번쩍 드네</a:t>
                      </a:r>
                      <a:r>
                        <a:rPr lang="en-US" altLang="ko-KR" dirty="0"/>
                        <a:t>?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환영 페이지를 구경하고 로그인을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흥미로운 컨텐츠로 들어가서 뮤지션 정보와 프로그램을 파악하여 가장 마음에 드는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공연을 예약 할거야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대표 곡 들어보고 연주자 정보 확인하고 제일 마음에 드는 공연 하나를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골라 야지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404953"/>
                  </a:ext>
                </a:extLst>
              </a:tr>
              <a:tr h="1293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문화 생활을 위해 공연을 예매하고 싶다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사이트에 로그인하여 공연 정보를 확인하고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싶다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연주자가 연주할 곡을 들어보고 연주자의 프로필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인사말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프로그램 순서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예매자의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후기를 확인하고 싶다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흥미로운 공연들을 찜 해놓고 한번에 비교하고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싶다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1188"/>
                  </a:ext>
                </a:extLst>
              </a:tr>
              <a:tr h="995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행동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 공연 사이트에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접속했다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페이지에서 로그인을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흥미로운 컨텐츠를 선택하여 정보를 수집하고 공연을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파악한다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찜 해놓기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페이지에 들어가서 보다 간편하게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비교한다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711237"/>
                  </a:ext>
                </a:extLst>
              </a:tr>
              <a:tr h="1293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홈페이지에 환영 이미지가 움직이며 로그인 창이 뜨는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 선택 시에 연주자가 연주할 대표 곡이 흘러나오는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나이별 공감 후기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확인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찜 한 공연들을 한눈에 모아볼 수 있는 화면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제공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9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45F29-9FAE-45F6-886D-890C61B3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5ECE1-8787-435B-9534-27998E24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5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160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ez220409</dc:creator>
  <cp:lastModifiedBy>ez220409</cp:lastModifiedBy>
  <cp:revision>7</cp:revision>
  <dcterms:created xsi:type="dcterms:W3CDTF">2022-06-02T08:49:50Z</dcterms:created>
  <dcterms:modified xsi:type="dcterms:W3CDTF">2022-06-02T09:26:46Z</dcterms:modified>
</cp:coreProperties>
</file>