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Inria Serif" panose="020B0600000101010101" charset="0"/>
      <p:regular r:id="rId46"/>
      <p:bold r:id="rId47"/>
      <p:italic r:id="rId48"/>
      <p:boldItalic r:id="rId49"/>
    </p:embeddedFont>
    <p:embeddedFont>
      <p:font typeface="Inria Serif Light" panose="020B0600000101010101" charset="0"/>
      <p:regular r:id="rId50"/>
      <p:bold r:id="rId51"/>
      <p:italic r:id="rId52"/>
      <p:boldItalic r:id="rId53"/>
    </p:embeddedFont>
    <p:embeddedFont>
      <p:font typeface="Montserrat" panose="020B0600000101010101" charset="0"/>
      <p:regular r:id="rId54"/>
      <p:bold r:id="rId55"/>
      <p:italic r:id="rId56"/>
      <p:boldItalic r:id="rId57"/>
    </p:embeddedFont>
    <p:embeddedFont>
      <p:font typeface="Playfair Display" panose="020B0600000101010101" charset="0"/>
      <p:regular r:id="rId58"/>
      <p:bold r:id="rId59"/>
      <p:italic r:id="rId60"/>
      <p:boldItalic r:id="rId61"/>
    </p:embeddedFont>
    <p:embeddedFont>
      <p:font typeface="Playfair Display Regular" panose="020B0600000101010101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9.fntdata"/><Relationship Id="rId5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a24d695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a24d695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a24d695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a24d6954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a24d695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a24d695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a24d6954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a24d6954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a24d695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a24d695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a24d6954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a24d6954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a24d6954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a24d6954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a24d6954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a24d6954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a24d6954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da24d6954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a24d69543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a24d69543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layfair-displa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inria-seri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l="912" t="3516" r="8753" b="26980"/>
          <a:stretch/>
        </p:blipFill>
        <p:spPr>
          <a:xfrm>
            <a:off x="5026875" y="459275"/>
            <a:ext cx="3661425" cy="422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 idx="4294967295"/>
          </p:nvPr>
        </p:nvSpPr>
        <p:spPr>
          <a:xfrm>
            <a:off x="855300" y="491750"/>
            <a:ext cx="1931100" cy="5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455706" y="4039751"/>
            <a:ext cx="723987" cy="645675"/>
            <a:chOff x="3927500" y="301425"/>
            <a:chExt cx="461550" cy="411625"/>
          </a:xfrm>
        </p:grpSpPr>
        <p:sp>
          <p:nvSpPr>
            <p:cNvPr id="189" name="Google Shape;189;p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217" name="Google Shape;217;p24"/>
          <p:cNvCxnSpPr>
            <a:stCxn id="218" idx="6"/>
            <a:endCxn id="219" idx="2"/>
          </p:cNvCxnSpPr>
          <p:nvPr/>
        </p:nvCxnSpPr>
        <p:spPr>
          <a:xfrm>
            <a:off x="4147375" y="3001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4"/>
          <p:cNvCxnSpPr>
            <a:stCxn id="218" idx="6"/>
            <a:endCxn id="221" idx="2"/>
          </p:cNvCxnSpPr>
          <p:nvPr/>
        </p:nvCxnSpPr>
        <p:spPr>
          <a:xfrm rot="10800000" flipH="1">
            <a:off x="4147375" y="2065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>
            <a:stCxn id="223" idx="3"/>
            <a:endCxn id="224" idx="2"/>
          </p:cNvCxnSpPr>
          <p:nvPr/>
        </p:nvCxnSpPr>
        <p:spPr>
          <a:xfrm rot="10800000" flipH="1">
            <a:off x="6205900" y="1607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>
            <a:stCxn id="223" idx="3"/>
            <a:endCxn id="226" idx="2"/>
          </p:cNvCxnSpPr>
          <p:nvPr/>
        </p:nvCxnSpPr>
        <p:spPr>
          <a:xfrm>
            <a:off x="6205900" y="206500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>
            <a:stCxn id="228" idx="3"/>
            <a:endCxn id="229" idx="2"/>
          </p:cNvCxnSpPr>
          <p:nvPr/>
        </p:nvCxnSpPr>
        <p:spPr>
          <a:xfrm rot="10800000" flipH="1">
            <a:off x="6205900" y="3479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4"/>
          <p:cNvCxnSpPr>
            <a:stCxn id="228" idx="3"/>
            <a:endCxn id="231" idx="2"/>
          </p:cNvCxnSpPr>
          <p:nvPr/>
        </p:nvCxnSpPr>
        <p:spPr>
          <a:xfrm>
            <a:off x="6205900" y="39370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2" name="Google Shape;232;p24"/>
          <p:cNvGrpSpPr/>
          <p:nvPr/>
        </p:nvGrpSpPr>
        <p:grpSpPr>
          <a:xfrm>
            <a:off x="6792100" y="1448200"/>
            <a:ext cx="1356300" cy="319200"/>
            <a:chOff x="5592550" y="1018950"/>
            <a:chExt cx="1356300" cy="319200"/>
          </a:xfrm>
        </p:grpSpPr>
        <p:sp>
          <p:nvSpPr>
            <p:cNvPr id="233" name="Google Shape;23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4849600" y="1905400"/>
            <a:ext cx="1356300" cy="319200"/>
            <a:chOff x="3650050" y="1476150"/>
            <a:chExt cx="1356300" cy="319200"/>
          </a:xfrm>
        </p:grpSpPr>
        <p:sp>
          <p:nvSpPr>
            <p:cNvPr id="223" name="Google Shape;22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5" name="Google Shape;235;p24"/>
          <p:cNvGrpSpPr/>
          <p:nvPr/>
        </p:nvGrpSpPr>
        <p:grpSpPr>
          <a:xfrm>
            <a:off x="2785100" y="2841400"/>
            <a:ext cx="1362275" cy="319200"/>
            <a:chOff x="1596750" y="2412150"/>
            <a:chExt cx="1362275" cy="319200"/>
          </a:xfrm>
        </p:grpSpPr>
        <p:sp>
          <p:nvSpPr>
            <p:cNvPr id="236" name="Google Shape;23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4849600" y="3777400"/>
            <a:ext cx="1356300" cy="319200"/>
            <a:chOff x="3650050" y="3348150"/>
            <a:chExt cx="1356300" cy="319200"/>
          </a:xfrm>
        </p:grpSpPr>
        <p:sp>
          <p:nvSpPr>
            <p:cNvPr id="228" name="Google Shape;22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6792100" y="2362600"/>
            <a:ext cx="1356300" cy="319200"/>
            <a:chOff x="5592550" y="1933350"/>
            <a:chExt cx="1356300" cy="319200"/>
          </a:xfrm>
        </p:grpSpPr>
        <p:sp>
          <p:nvSpPr>
            <p:cNvPr id="239" name="Google Shape;23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6792100" y="3320200"/>
            <a:ext cx="1356300" cy="319200"/>
            <a:chOff x="5592550" y="2890950"/>
            <a:chExt cx="1356300" cy="319200"/>
          </a:xfrm>
        </p:grpSpPr>
        <p:sp>
          <p:nvSpPr>
            <p:cNvPr id="241" name="Google Shape;24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6792100" y="4234600"/>
            <a:ext cx="1356300" cy="319200"/>
            <a:chOff x="5592550" y="3805350"/>
            <a:chExt cx="1356300" cy="319200"/>
          </a:xfrm>
        </p:grpSpPr>
        <p:sp>
          <p:nvSpPr>
            <p:cNvPr id="243" name="Google Shape;24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455701" y="4108701"/>
            <a:ext cx="794404" cy="576505"/>
            <a:chOff x="3932350" y="3714775"/>
            <a:chExt cx="439650" cy="319075"/>
          </a:xfrm>
        </p:grpSpPr>
        <p:sp>
          <p:nvSpPr>
            <p:cNvPr id="250" name="Google Shape;250;p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55" name="Google Shape;255;p25"/>
          <p:cNvGraphicFramePr/>
          <p:nvPr/>
        </p:nvGraphicFramePr>
        <p:xfrm>
          <a:off x="2738300" y="1343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{2146DF28-2150-43F1-838E-3EFDFE06A0C1}</a:tableStyleId>
              </a:tblPr>
              <a:tblGrid>
                <a:gridCol w="14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20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30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15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24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16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514725" y="62533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311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Maps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014200" y="15075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our office</a:t>
            </a:r>
            <a:endParaRPr sz="1000">
              <a:solidFill>
                <a:schemeClr val="lt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264" name="Google Shape;264;p2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4294967295"/>
          </p:nvPr>
        </p:nvSpPr>
        <p:spPr>
          <a:xfrm>
            <a:off x="457200" y="4687675"/>
            <a:ext cx="82311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 b="1">
              <a:solidFill>
                <a:schemeClr val="lt1"/>
              </a:solidFill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137150" y="19429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2855950" y="352620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889450" y="1667875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4629250" y="38159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6739650" y="22136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7396600" y="3864675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19263"/>
            <a:ext cx="7433400" cy="72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endParaRPr sz="4800"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778940"/>
            <a:ext cx="7433400" cy="3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sp>
        <p:nvSpPr>
          <p:cNvPr id="278" name="Google Shape;278;p2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4186103" y="1274657"/>
            <a:ext cx="771774" cy="685706"/>
            <a:chOff x="5292575" y="3681900"/>
            <a:chExt cx="420150" cy="373275"/>
          </a:xfrm>
        </p:grpSpPr>
        <p:sp>
          <p:nvSpPr>
            <p:cNvPr id="280" name="Google Shape;280;p2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855300" y="9528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855300" y="35816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95" name="Google Shape;295;p28"/>
          <p:cNvSpPr txBox="1">
            <a:spLocks noGrp="1"/>
          </p:cNvSpPr>
          <p:nvPr>
            <p:ph type="ctrTitle" idx="4294967295"/>
          </p:nvPr>
        </p:nvSpPr>
        <p:spPr>
          <a:xfrm>
            <a:off x="855300" y="22672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4294967295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97" name="Google Shape;297;p2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9"/>
          <p:cNvGrpSpPr/>
          <p:nvPr/>
        </p:nvGrpSpPr>
        <p:grpSpPr>
          <a:xfrm>
            <a:off x="455607" y="3882978"/>
            <a:ext cx="704026" cy="802424"/>
            <a:chOff x="4630125" y="278900"/>
            <a:chExt cx="400675" cy="456675"/>
          </a:xfrm>
        </p:grpSpPr>
        <p:sp>
          <p:nvSpPr>
            <p:cNvPr id="303" name="Google Shape;303;p2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09" name="Google Shape;309;p29"/>
          <p:cNvGrpSpPr/>
          <p:nvPr/>
        </p:nvGrpSpPr>
        <p:grpSpPr>
          <a:xfrm>
            <a:off x="6327001" y="1389085"/>
            <a:ext cx="2360931" cy="2487594"/>
            <a:chOff x="5632317" y="1189775"/>
            <a:chExt cx="3305700" cy="3483050"/>
          </a:xfrm>
        </p:grpSpPr>
        <p:sp>
          <p:nvSpPr>
            <p:cNvPr id="310" name="Google Shape;310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3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1" name="Google Shape;311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2" name="Google Shape;312;p29"/>
          <p:cNvGrpSpPr/>
          <p:nvPr/>
        </p:nvGrpSpPr>
        <p:grpSpPr>
          <a:xfrm>
            <a:off x="2304400" y="1389238"/>
            <a:ext cx="2533196" cy="2487441"/>
            <a:chOff x="0" y="1189989"/>
            <a:chExt cx="3546900" cy="3482836"/>
          </a:xfrm>
        </p:grpSpPr>
        <p:sp>
          <p:nvSpPr>
            <p:cNvPr id="313" name="Google Shape;313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1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4" name="Google Shape;314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5" name="Google Shape;315;p29"/>
          <p:cNvGrpSpPr/>
          <p:nvPr/>
        </p:nvGrpSpPr>
        <p:grpSpPr>
          <a:xfrm>
            <a:off x="4407151" y="1389085"/>
            <a:ext cx="2360931" cy="2487594"/>
            <a:chOff x="2944204" y="1189775"/>
            <a:chExt cx="3305700" cy="3483050"/>
          </a:xfrm>
        </p:grpSpPr>
        <p:sp>
          <p:nvSpPr>
            <p:cNvPr id="316" name="Google Shape;316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2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455701" y="3930716"/>
            <a:ext cx="768254" cy="76821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1"/>
          </p:nvPr>
        </p:nvSpPr>
        <p:spPr>
          <a:xfrm>
            <a:off x="2762975" y="3281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2"/>
          </p:nvPr>
        </p:nvSpPr>
        <p:spPr>
          <a:xfrm>
            <a:off x="4802737" y="3281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3"/>
          </p:nvPr>
        </p:nvSpPr>
        <p:spPr>
          <a:xfrm>
            <a:off x="6842500" y="3281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7" name="Google Shape;337;p31"/>
          <p:cNvCxnSpPr/>
          <p:nvPr/>
        </p:nvCxnSpPr>
        <p:spPr>
          <a:xfrm>
            <a:off x="2918150" y="922299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2918150" y="1631781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31"/>
          <p:cNvCxnSpPr/>
          <p:nvPr/>
        </p:nvCxnSpPr>
        <p:spPr>
          <a:xfrm>
            <a:off x="2918150" y="2341263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31"/>
          <p:cNvCxnSpPr/>
          <p:nvPr/>
        </p:nvCxnSpPr>
        <p:spPr>
          <a:xfrm>
            <a:off x="2918150" y="3050746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31"/>
          <p:cNvCxnSpPr/>
          <p:nvPr/>
        </p:nvCxnSpPr>
        <p:spPr>
          <a:xfrm>
            <a:off x="2918150" y="3782126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31"/>
          <p:cNvSpPr txBox="1"/>
          <p:nvPr/>
        </p:nvSpPr>
        <p:spPr>
          <a:xfrm>
            <a:off x="2918150" y="7635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4000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3000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2000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1000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3550574" y="2228536"/>
            <a:ext cx="1809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3793762" y="1834473"/>
            <a:ext cx="1809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4036950" y="2341263"/>
            <a:ext cx="1809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4907191" y="2542326"/>
            <a:ext cx="1809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5150379" y="1943943"/>
            <a:ext cx="1809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5393567" y="1076623"/>
            <a:ext cx="1809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6263808" y="1987718"/>
            <a:ext cx="1809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6506996" y="922175"/>
            <a:ext cx="1809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6750184" y="2170161"/>
            <a:ext cx="1809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7620426" y="2600700"/>
            <a:ext cx="1809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7863613" y="1141218"/>
            <a:ext cx="1809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8106801" y="1455008"/>
            <a:ext cx="1809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2890025" y="3926100"/>
            <a:ext cx="5494200" cy="7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slidescarnival.com/help-use-presentation-template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body" idx="4294967295"/>
          </p:nvPr>
        </p:nvSpPr>
        <p:spPr>
          <a:xfrm>
            <a:off x="2528238" y="459375"/>
            <a:ext cx="2007300" cy="422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Mobile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60" name="Google Shape;360;p3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61" name="Google Shape;361;p32"/>
          <p:cNvGrpSpPr/>
          <p:nvPr/>
        </p:nvGrpSpPr>
        <p:grpSpPr>
          <a:xfrm>
            <a:off x="4891220" y="783197"/>
            <a:ext cx="1724531" cy="3577018"/>
            <a:chOff x="2547150" y="238125"/>
            <a:chExt cx="2525675" cy="5238750"/>
          </a:xfrm>
        </p:grpSpPr>
        <p:sp>
          <p:nvSpPr>
            <p:cNvPr id="362" name="Google Shape;362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6" name="Google Shape;366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938250" y="1110225"/>
            <a:ext cx="1630475" cy="29234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640169" y="873578"/>
            <a:ext cx="2207801" cy="3406759"/>
            <a:chOff x="2112475" y="238125"/>
            <a:chExt cx="3395050" cy="5238750"/>
          </a:xfrm>
        </p:grpSpPr>
        <p:sp>
          <p:nvSpPr>
            <p:cNvPr id="373" name="Google Shape;373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3"/>
          <p:cNvSpPr txBox="1">
            <a:spLocks noGrp="1"/>
          </p:cNvSpPr>
          <p:nvPr>
            <p:ph type="body" idx="4294967295"/>
          </p:nvPr>
        </p:nvSpPr>
        <p:spPr>
          <a:xfrm>
            <a:off x="2296038" y="459375"/>
            <a:ext cx="2007300" cy="422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Tablet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pic>
        <p:nvPicPr>
          <p:cNvPr id="378" name="Google Shape;3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675" y="1180350"/>
            <a:ext cx="2086775" cy="27824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84" name="Google Shape;384;p34"/>
          <p:cNvGrpSpPr/>
          <p:nvPr/>
        </p:nvGrpSpPr>
        <p:grpSpPr>
          <a:xfrm>
            <a:off x="3248599" y="1241129"/>
            <a:ext cx="4542205" cy="2661224"/>
            <a:chOff x="1177450" y="241631"/>
            <a:chExt cx="6173152" cy="3616776"/>
          </a:xfrm>
        </p:grpSpPr>
        <p:sp>
          <p:nvSpPr>
            <p:cNvPr id="385" name="Google Shape;385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34"/>
          <p:cNvSpPr txBox="1">
            <a:spLocks noGrp="1"/>
          </p:cNvSpPr>
          <p:nvPr>
            <p:ph type="body" idx="4294967295"/>
          </p:nvPr>
        </p:nvSpPr>
        <p:spPr>
          <a:xfrm>
            <a:off x="1353200" y="459375"/>
            <a:ext cx="2007300" cy="422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Desktop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pic>
        <p:nvPicPr>
          <p:cNvPr id="390" name="Google Shape;390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754425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Any questions?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at:</a:t>
            </a: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@username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user@mail.me</a:t>
            </a:r>
            <a:endParaRPr sz="1400"/>
          </a:p>
        </p:txBody>
      </p:sp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455690" y="4009306"/>
            <a:ext cx="768234" cy="68961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Titles: Playfair Display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Body copy: Inria Serif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https://www.fontsquirrel.com/fonts/playfair-display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https://www.fontsquirrel.com/fonts/inria-serif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sp>
        <p:nvSpPr>
          <p:cNvPr id="413" name="Google Shape;413;p37"/>
          <p:cNvSpPr txBox="1"/>
          <p:nvPr/>
        </p:nvSpPr>
        <p:spPr>
          <a:xfrm>
            <a:off x="2763000" y="4104575"/>
            <a:ext cx="5925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20" name="Google Shape;420;p38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421" name="Google Shape;421;p38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8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2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>
            <a:spLocks noGrp="1"/>
          </p:cNvSpPr>
          <p:nvPr>
            <p:ph type="title" idx="4294967295"/>
          </p:nvPr>
        </p:nvSpPr>
        <p:spPr>
          <a:xfrm>
            <a:off x="455700" y="0"/>
            <a:ext cx="82326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773520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DEC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707512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NOV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6415040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OCT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5754956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SEP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5094872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AUG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443478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JUL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377470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JUN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3114619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MAY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2454535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APR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1794451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MAR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1134367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FEB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474283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JAN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0" y="2374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42" name="Google Shape;442;p39"/>
          <p:cNvCxnSpPr/>
          <p:nvPr/>
        </p:nvCxnSpPr>
        <p:spPr>
          <a:xfrm rot="10800000">
            <a:off x="76892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3" name="Google Shape;443;p39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44" name="Google Shape;444;p39"/>
          <p:cNvCxnSpPr/>
          <p:nvPr/>
        </p:nvCxnSpPr>
        <p:spPr>
          <a:xfrm rot="10800000">
            <a:off x="209015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5" name="Google Shape;445;p39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46" name="Google Shape;446;p39"/>
          <p:cNvCxnSpPr/>
          <p:nvPr/>
        </p:nvCxnSpPr>
        <p:spPr>
          <a:xfrm rot="10800000">
            <a:off x="341139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7" name="Google Shape;447;p39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48" name="Google Shape;448;p39"/>
          <p:cNvCxnSpPr/>
          <p:nvPr/>
        </p:nvCxnSpPr>
        <p:spPr>
          <a:xfrm rot="10800000">
            <a:off x="473262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9" name="Google Shape;449;p39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0" name="Google Shape;450;p39"/>
          <p:cNvCxnSpPr/>
          <p:nvPr/>
        </p:nvCxnSpPr>
        <p:spPr>
          <a:xfrm rot="10800000">
            <a:off x="605386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1" name="Google Shape;451;p39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rot="10800000">
            <a:off x="737509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3" name="Google Shape;453;p39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4" name="Google Shape;454;p39"/>
          <p:cNvCxnSpPr/>
          <p:nvPr/>
        </p:nvCxnSpPr>
        <p:spPr>
          <a:xfrm rot="10800000">
            <a:off x="143968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5" name="Google Shape;455;p39"/>
          <p:cNvSpPr txBox="1"/>
          <p:nvPr/>
        </p:nvSpPr>
        <p:spPr>
          <a:xfrm>
            <a:off x="1369548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6" name="Google Shape;456;p39"/>
          <p:cNvCxnSpPr/>
          <p:nvPr/>
        </p:nvCxnSpPr>
        <p:spPr>
          <a:xfrm rot="10800000">
            <a:off x="276092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7" name="Google Shape;457;p39"/>
          <p:cNvSpPr txBox="1"/>
          <p:nvPr/>
        </p:nvSpPr>
        <p:spPr>
          <a:xfrm>
            <a:off x="2699944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8" name="Google Shape;458;p39"/>
          <p:cNvCxnSpPr/>
          <p:nvPr/>
        </p:nvCxnSpPr>
        <p:spPr>
          <a:xfrm rot="10800000">
            <a:off x="408215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9" name="Google Shape;459;p39"/>
          <p:cNvSpPr txBox="1"/>
          <p:nvPr/>
        </p:nvSpPr>
        <p:spPr>
          <a:xfrm>
            <a:off x="4030339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60" name="Google Shape;460;p39"/>
          <p:cNvCxnSpPr/>
          <p:nvPr/>
        </p:nvCxnSpPr>
        <p:spPr>
          <a:xfrm rot="10800000">
            <a:off x="540339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1" name="Google Shape;461;p39"/>
          <p:cNvSpPr txBox="1"/>
          <p:nvPr/>
        </p:nvSpPr>
        <p:spPr>
          <a:xfrm>
            <a:off x="5360735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62" name="Google Shape;462;p39"/>
          <p:cNvCxnSpPr/>
          <p:nvPr/>
        </p:nvCxnSpPr>
        <p:spPr>
          <a:xfrm rot="10800000">
            <a:off x="672462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3" name="Google Shape;463;p39"/>
          <p:cNvSpPr txBox="1"/>
          <p:nvPr/>
        </p:nvSpPr>
        <p:spPr>
          <a:xfrm>
            <a:off x="6691131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64" name="Google Shape;464;p39"/>
          <p:cNvCxnSpPr/>
          <p:nvPr/>
        </p:nvCxnSpPr>
        <p:spPr>
          <a:xfrm rot="10800000">
            <a:off x="804586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5" name="Google Shape;465;p39"/>
          <p:cNvSpPr txBox="1"/>
          <p:nvPr/>
        </p:nvSpPr>
        <p:spPr>
          <a:xfrm>
            <a:off x="8008073" y="3267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40"/>
          <p:cNvGrpSpPr/>
          <p:nvPr/>
        </p:nvGrpSpPr>
        <p:grpSpPr>
          <a:xfrm>
            <a:off x="1786339" y="1398601"/>
            <a:ext cx="473400" cy="473400"/>
            <a:chOff x="1786339" y="1703401"/>
            <a:chExt cx="473400" cy="473400"/>
          </a:xfrm>
        </p:grpSpPr>
        <p:sp>
          <p:nvSpPr>
            <p:cNvPr id="474" name="Google Shape;47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1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3814414" y="1398601"/>
            <a:ext cx="473400" cy="473400"/>
            <a:chOff x="3814414" y="1703401"/>
            <a:chExt cx="473400" cy="473400"/>
          </a:xfrm>
        </p:grpSpPr>
        <p:sp>
          <p:nvSpPr>
            <p:cNvPr id="477" name="Google Shape;47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3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842489" y="1398601"/>
            <a:ext cx="473400" cy="473400"/>
            <a:chOff x="5842489" y="1703401"/>
            <a:chExt cx="473400" cy="473400"/>
          </a:xfrm>
        </p:grpSpPr>
        <p:sp>
          <p:nvSpPr>
            <p:cNvPr id="480" name="Google Shape;48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5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6880814" y="3271500"/>
            <a:ext cx="473400" cy="473400"/>
            <a:chOff x="6880814" y="3576300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6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852739" y="3271500"/>
            <a:ext cx="473400" cy="473400"/>
            <a:chOff x="4852739" y="3576300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4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2824664" y="3271500"/>
            <a:ext cx="473400" cy="473400"/>
            <a:chOff x="2824664" y="3576300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2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sp>
        <p:nvSpPr>
          <p:cNvPr id="491" name="Google Shape;491;p40"/>
          <p:cNvSpPr txBox="1"/>
          <p:nvPr/>
        </p:nvSpPr>
        <p:spPr>
          <a:xfrm>
            <a:off x="1379850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3377205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5436010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241817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44625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647433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7" name="Google Shape;497;p40"/>
          <p:cNvSpPr txBox="1">
            <a:spLocks noGrp="1"/>
          </p:cNvSpPr>
          <p:nvPr>
            <p:ph type="title" idx="4294967295"/>
          </p:nvPr>
        </p:nvSpPr>
        <p:spPr>
          <a:xfrm>
            <a:off x="455700" y="0"/>
            <a:ext cx="82326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3" name="Google Shape;503;p4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04" name="Google Shape;504;p41"/>
          <p:cNvGraphicFramePr/>
          <p:nvPr/>
        </p:nvGraphicFramePr>
        <p:xfrm>
          <a:off x="2300300" y="908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{2146DF28-2150-43F1-838E-3EFDFE06A0C1}</a:tableStyleId>
              </a:tblPr>
              <a:tblGrid>
                <a:gridCol w="102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10" name="Google Shape;510;p4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11" name="Google Shape;511;p42"/>
          <p:cNvSpPr/>
          <p:nvPr/>
        </p:nvSpPr>
        <p:spPr>
          <a:xfrm>
            <a:off x="2589400" y="1201575"/>
            <a:ext cx="2987700" cy="16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STRENGTHS</a:t>
            </a:r>
            <a:endParaRPr b="1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5700651" y="1201575"/>
            <a:ext cx="2987700" cy="16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WEAKNESSES</a:t>
            </a:r>
            <a:endParaRPr b="1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2589400" y="3035249"/>
            <a:ext cx="2987700" cy="16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OPPORTUNITIES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5700652" y="3035249"/>
            <a:ext cx="2987700" cy="16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THREATS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5" name="Google Shape;515;p42"/>
          <p:cNvSpPr/>
          <p:nvPr/>
        </p:nvSpPr>
        <p:spPr>
          <a:xfrm>
            <a:off x="4700808" y="2017872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 rot="5400000">
            <a:off x="4821396" y="2017872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2"/>
          <p:cNvSpPr/>
          <p:nvPr/>
        </p:nvSpPr>
        <p:spPr>
          <a:xfrm rot="10800000">
            <a:off x="4821396" y="2146515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2"/>
          <p:cNvSpPr/>
          <p:nvPr/>
        </p:nvSpPr>
        <p:spPr>
          <a:xfrm rot="-5400000">
            <a:off x="4700808" y="2146515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5108056" y="2386855"/>
            <a:ext cx="220571" cy="3322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S</a:t>
            </a:r>
          </a:p>
        </p:txBody>
      </p:sp>
      <p:sp>
        <p:nvSpPr>
          <p:cNvPr id="520" name="Google Shape;520;p42"/>
          <p:cNvSpPr/>
          <p:nvPr/>
        </p:nvSpPr>
        <p:spPr>
          <a:xfrm>
            <a:off x="5844267" y="2392504"/>
            <a:ext cx="445662" cy="3209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W</a:t>
            </a:r>
          </a:p>
        </p:txBody>
      </p:sp>
      <p:sp>
        <p:nvSpPr>
          <p:cNvPr id="521" name="Google Shape;521;p42"/>
          <p:cNvSpPr/>
          <p:nvPr/>
        </p:nvSpPr>
        <p:spPr>
          <a:xfrm>
            <a:off x="5082744" y="3196540"/>
            <a:ext cx="319557" cy="332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O</a:t>
            </a:r>
          </a:p>
        </p:txBody>
      </p:sp>
      <p:sp>
        <p:nvSpPr>
          <p:cNvPr id="522" name="Google Shape;522;p42"/>
          <p:cNvSpPr/>
          <p:nvPr/>
        </p:nvSpPr>
        <p:spPr>
          <a:xfrm>
            <a:off x="5927885" y="3202189"/>
            <a:ext cx="278878" cy="3200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>
            <a:spLocks noGrp="1"/>
          </p:cNvSpPr>
          <p:nvPr>
            <p:ph type="title" idx="4294967295"/>
          </p:nvPr>
        </p:nvSpPr>
        <p:spPr>
          <a:xfrm>
            <a:off x="465675" y="0"/>
            <a:ext cx="8212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28" name="Google Shape;528;p4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29" name="Google Shape;529;p43"/>
          <p:cNvSpPr txBox="1"/>
          <p:nvPr/>
        </p:nvSpPr>
        <p:spPr>
          <a:xfrm>
            <a:off x="2110202" y="467100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Key Activities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8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2110202" y="1988278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Key Resources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3754729" y="467100"/>
            <a:ext cx="1644600" cy="304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Value Propositions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5399257" y="467100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Customer Relationships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5399257" y="1988278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Channels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7043784" y="467100"/>
            <a:ext cx="1644600" cy="304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Customer Segments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465675" y="467100"/>
            <a:ext cx="1644600" cy="304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Key Partners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8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6" name="Google Shape;536;p43"/>
          <p:cNvSpPr txBox="1"/>
          <p:nvPr/>
        </p:nvSpPr>
        <p:spPr>
          <a:xfrm>
            <a:off x="465675" y="3509456"/>
            <a:ext cx="4110900" cy="117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Cost Structure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7" name="Google Shape;537;p43"/>
          <p:cNvSpPr txBox="1"/>
          <p:nvPr/>
        </p:nvSpPr>
        <p:spPr>
          <a:xfrm>
            <a:off x="4576993" y="3509456"/>
            <a:ext cx="4110900" cy="117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Revenue Streams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4297861" y="3581990"/>
            <a:ext cx="206386" cy="20518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6765242" y="539861"/>
            <a:ext cx="205793" cy="1847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3"/>
          <p:cNvSpPr/>
          <p:nvPr/>
        </p:nvSpPr>
        <p:spPr>
          <a:xfrm>
            <a:off x="1839389" y="539856"/>
            <a:ext cx="197974" cy="19797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3"/>
          <p:cNvSpPr/>
          <p:nvPr/>
        </p:nvSpPr>
        <p:spPr>
          <a:xfrm>
            <a:off x="8427237" y="539787"/>
            <a:ext cx="188339" cy="19856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43"/>
          <p:cNvGrpSpPr/>
          <p:nvPr/>
        </p:nvGrpSpPr>
        <p:grpSpPr>
          <a:xfrm>
            <a:off x="8397710" y="3581537"/>
            <a:ext cx="217219" cy="157655"/>
            <a:chOff x="4604550" y="3714775"/>
            <a:chExt cx="439625" cy="319075"/>
          </a:xfrm>
        </p:grpSpPr>
        <p:sp>
          <p:nvSpPr>
            <p:cNvPr id="543" name="Google Shape;54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43"/>
          <p:cNvGrpSpPr/>
          <p:nvPr/>
        </p:nvGrpSpPr>
        <p:grpSpPr>
          <a:xfrm>
            <a:off x="5146315" y="539168"/>
            <a:ext cx="179927" cy="229262"/>
            <a:chOff x="1959600" y="4980625"/>
            <a:chExt cx="364150" cy="464000"/>
          </a:xfrm>
        </p:grpSpPr>
        <p:sp>
          <p:nvSpPr>
            <p:cNvPr id="546" name="Google Shape;546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43"/>
          <p:cNvGrpSpPr/>
          <p:nvPr/>
        </p:nvGrpSpPr>
        <p:grpSpPr>
          <a:xfrm>
            <a:off x="6704197" y="2060201"/>
            <a:ext cx="265962" cy="255129"/>
            <a:chOff x="5233525" y="4954450"/>
            <a:chExt cx="538275" cy="516350"/>
          </a:xfrm>
        </p:grpSpPr>
        <p:sp>
          <p:nvSpPr>
            <p:cNvPr id="554" name="Google Shape;554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43"/>
          <p:cNvGrpSpPr/>
          <p:nvPr/>
        </p:nvGrpSpPr>
        <p:grpSpPr>
          <a:xfrm>
            <a:off x="3418358" y="2060202"/>
            <a:ext cx="270779" cy="246111"/>
            <a:chOff x="4556450" y="4963575"/>
            <a:chExt cx="548025" cy="498100"/>
          </a:xfrm>
        </p:grpSpPr>
        <p:sp>
          <p:nvSpPr>
            <p:cNvPr id="566" name="Google Shape;566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3464790" y="539861"/>
            <a:ext cx="217280" cy="21733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77" name="Google Shape;577;p4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78" name="Google Shape;578;p44"/>
          <p:cNvGrpSpPr/>
          <p:nvPr/>
        </p:nvGrpSpPr>
        <p:grpSpPr>
          <a:xfrm>
            <a:off x="2744168" y="1399005"/>
            <a:ext cx="3451584" cy="3103040"/>
            <a:chOff x="3778727" y="4460423"/>
            <a:chExt cx="720160" cy="647438"/>
          </a:xfrm>
        </p:grpSpPr>
        <p:sp>
          <p:nvSpPr>
            <p:cNvPr id="579" name="Google Shape;57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cxnSp>
        <p:nvCxnSpPr>
          <p:cNvPr id="586" name="Google Shape;586;p44"/>
          <p:cNvCxnSpPr/>
          <p:nvPr/>
        </p:nvCxnSpPr>
        <p:spPr>
          <a:xfrm>
            <a:off x="6119418" y="1912701"/>
            <a:ext cx="101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7" name="Google Shape;587;p44"/>
          <p:cNvSpPr txBox="1"/>
          <p:nvPr/>
        </p:nvSpPr>
        <p:spPr>
          <a:xfrm>
            <a:off x="7189379" y="1748127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>
            <a:off x="5970500" y="2373418"/>
            <a:ext cx="1160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9" name="Google Shape;589;p44"/>
          <p:cNvSpPr txBox="1"/>
          <p:nvPr/>
        </p:nvSpPr>
        <p:spPr>
          <a:xfrm>
            <a:off x="7189379" y="2208834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0" name="Google Shape;590;p44"/>
          <p:cNvCxnSpPr/>
          <p:nvPr/>
        </p:nvCxnSpPr>
        <p:spPr>
          <a:xfrm>
            <a:off x="5758877" y="2834135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1" name="Google Shape;591;p44"/>
          <p:cNvSpPr txBox="1"/>
          <p:nvPr/>
        </p:nvSpPr>
        <p:spPr>
          <a:xfrm>
            <a:off x="7189379" y="2669540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2" name="Google Shape;592;p44"/>
          <p:cNvCxnSpPr/>
          <p:nvPr/>
        </p:nvCxnSpPr>
        <p:spPr>
          <a:xfrm>
            <a:off x="5578606" y="3294828"/>
            <a:ext cx="155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3" name="Google Shape;593;p44"/>
          <p:cNvSpPr txBox="1"/>
          <p:nvPr/>
        </p:nvSpPr>
        <p:spPr>
          <a:xfrm>
            <a:off x="7189379" y="3130247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4" name="Google Shape;594;p44"/>
          <p:cNvCxnSpPr/>
          <p:nvPr/>
        </p:nvCxnSpPr>
        <p:spPr>
          <a:xfrm>
            <a:off x="5382647" y="3755545"/>
            <a:ext cx="1747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5" name="Google Shape;595;p44"/>
          <p:cNvSpPr txBox="1"/>
          <p:nvPr/>
        </p:nvSpPr>
        <p:spPr>
          <a:xfrm>
            <a:off x="7189379" y="3590954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6" name="Google Shape;596;p44"/>
          <p:cNvCxnSpPr/>
          <p:nvPr/>
        </p:nvCxnSpPr>
        <p:spPr>
          <a:xfrm>
            <a:off x="5178868" y="4216238"/>
            <a:ext cx="1943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7" name="Google Shape;597;p44"/>
          <p:cNvSpPr txBox="1"/>
          <p:nvPr/>
        </p:nvSpPr>
        <p:spPr>
          <a:xfrm>
            <a:off x="7189379" y="4051661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03" name="Google Shape;603;p4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04" name="Google Shape;604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2688175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5" name="Google Shape;605;p45"/>
          <p:cNvSpPr txBox="1"/>
          <p:nvPr/>
        </p:nvSpPr>
        <p:spPr>
          <a:xfrm>
            <a:off x="2692348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Imani Jackson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606" name="Google Shape;60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2189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7" name="Google Shape;607;p45"/>
          <p:cNvSpPr txBox="1"/>
          <p:nvPr/>
        </p:nvSpPr>
        <p:spPr>
          <a:xfrm>
            <a:off x="4336362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Marcos Galán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608" name="Google Shape;608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976203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9" name="Google Shape;609;p45"/>
          <p:cNvSpPr txBox="1"/>
          <p:nvPr/>
        </p:nvSpPr>
        <p:spPr>
          <a:xfrm>
            <a:off x="5980376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Ixchel Valdía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610" name="Google Shape;610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620216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1" name="Google Shape;611;p45"/>
          <p:cNvSpPr txBox="1"/>
          <p:nvPr/>
        </p:nvSpPr>
        <p:spPr>
          <a:xfrm>
            <a:off x="7624389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Nils Årud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617" name="Google Shape;617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18" name="Google Shape;618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4" name="Google Shape;664;p4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65" name="Google Shape;665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66" name="Google Shape;666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88" name="Google Shape;688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89" name="Google Shape;689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90" name="Google Shape;690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LOW VALUE 1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HIGH VALUE 1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2" name="Google Shape;692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LOW VALUE 2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3" name="Google Shape;693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HIGH VALUE 2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Our company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00" name="Google Shape;700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6" name="Google Shape;706;p4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707" name="Google Shape;707;p47"/>
          <p:cNvGraphicFramePr/>
          <p:nvPr/>
        </p:nvGraphicFramePr>
        <p:xfrm>
          <a:off x="2312300" y="92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{4BB1EE3E-A275-4247-A9CC-9BE1B03F3CEA}</a:tableStyleId>
              </a:tblPr>
              <a:tblGrid>
                <a:gridCol w="7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4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4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4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160" name="Google Shape;1160;p4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161" name="Google Shape;1161;p4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7" name="Google Shape;1167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4" name="Google Shape;1174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9" name="Google Shape;1179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3" name="Google Shape;1183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9" name="Google Shape;1189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3" name="Google Shape;1193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8" name="Google Shape;1198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4" name="Google Shape;1204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11" name="Google Shape;1211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4" name="Google Shape;1214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8" name="Google Shape;1218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5" name="Google Shape;1225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31" name="Google Shape;123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5" name="Google Shape;123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6" name="Google Shape;123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6" name="Google Shape;1246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3" name="Google Shape;1253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8" name="Google Shape;1258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4" name="Google Shape;1264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71" name="Google Shape;1271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6" name="Google Shape;1276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81" name="Google Shape;1281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6" name="Google Shape;128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7" name="Google Shape;128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7" name="Google Shape;129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8" name="Google Shape;1298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02" name="Google Shape;130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2" name="Google Shape;131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3" name="Google Shape;1313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7" name="Google Shape;131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8" name="Google Shape;131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8" name="Google Shape;132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9" name="Google Shape;1329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7" name="Google Shape;133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42" name="Google Shape;1342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7" name="Google Shape;134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3" name="Google Shape;135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60" name="Google Shape;1360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4" name="Google Shape;1364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70" name="Google Shape;1370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7" name="Google Shape;1377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81" name="Google Shape;1381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6" name="Google Shape;1386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3" name="Google Shape;1393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01" name="Google Shape;1401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6" name="Google Shape;1406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10" name="Google Shape;1410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4" name="Google Shape;1414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9" name="Google Shape;1419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4" name="Google Shape;1424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30" name="Google Shape;1430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7" name="Google Shape;1437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4" name="Google Shape;144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5" name="Google Shape;1445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8" name="Google Shape;1458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3" name="Google Shape;1463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7" name="Google Shape;1467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4" name="Google Shape;147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3" name="Google Shape;148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6" name="Google Shape;149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9" name="Google Shape;150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22" name="Google Shape;1522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9" name="Google Shape;152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544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45" name="Google Shape;1545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50" name="Google Shape;155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51" name="Google Shape;155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4" name="Google Shape;155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5" name="Google Shape;155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9" name="Google Shape;155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3" name="Google Shape;156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6" name="Google Shape;1566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7" name="Google Shape;1567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5" name="Google Shape;1575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6" name="Google Shape;1576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01" name="Google Shape;160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7" name="Google Shape;160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8" name="Google Shape;160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0" name="Google Shape;1610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11" name="Google Shape;1611;p4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Inria Serif Light"/>
                <a:ea typeface="Inria Serif Light"/>
                <a:cs typeface="Inria Serif Light"/>
                <a:sym typeface="Inria Serif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618" name="Google Shape;1618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5" name="Google Shape;162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26" name="Google Shape;162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27" name="Google Shape;162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8" name="Google Shape;162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9" name="Google Shape;162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30" name="Google Shape;163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1" name="Google Shape;163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2" name="Google Shape;163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3" name="Google Shape;163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4" name="Google Shape;163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5" name="Google Shape;163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36" name="Google Shape;163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7" name="Google Shape;163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38" name="Google Shape;1638;p5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Hello!</a:t>
            </a:r>
            <a:endParaRPr sz="300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I am Jayden Smith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 @username</a:t>
            </a:r>
            <a:endParaRPr sz="1400" b="1"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Here you have a list of items</a:t>
            </a:r>
            <a:endParaRPr/>
          </a:p>
          <a:p>
            <a:pPr marL="32004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And some text</a:t>
            </a:r>
            <a:endParaRPr/>
          </a:p>
          <a:p>
            <a:pPr marL="32004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13" name="Google Shape;113;p1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855300" y="1676513"/>
            <a:ext cx="3647100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Big concept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294967295"/>
          </p:nvPr>
        </p:nvSpPr>
        <p:spPr>
          <a:xfrm>
            <a:off x="855300" y="2502487"/>
            <a:ext cx="3647100" cy="96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1698</Words>
  <Application>Microsoft Office PowerPoint</Application>
  <PresentationFormat>화면 슬라이드 쇼(16:9)</PresentationFormat>
  <Paragraphs>376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Inria Serif Light</vt:lpstr>
      <vt:lpstr>Calibri</vt:lpstr>
      <vt:lpstr>Montserrat</vt:lpstr>
      <vt:lpstr>Playfair Display Regular</vt:lpstr>
      <vt:lpstr>Inria Serif</vt:lpstr>
      <vt:lpstr>Playfair Display</vt:lpstr>
      <vt:lpstr>Arial</vt:lpstr>
      <vt:lpstr>Paulina template</vt:lpstr>
      <vt:lpstr>This is Your Presentation Title</vt:lpstr>
      <vt:lpstr>Instructions for use</vt:lpstr>
      <vt:lpstr>Transition Headline</vt:lpstr>
      <vt:lpstr>Hello!</vt:lpstr>
      <vt:lpstr>PowerPoint 프레젠테이션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프레젠테이션</vt:lpstr>
      <vt:lpstr>Diagrams and infographics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ez220409</dc:creator>
  <cp:lastModifiedBy>ez220409</cp:lastModifiedBy>
  <cp:revision>1</cp:revision>
  <dcterms:modified xsi:type="dcterms:W3CDTF">2022-06-23T10:38:18Z</dcterms:modified>
</cp:coreProperties>
</file>