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anose="020B0600000101010101" charset="0"/>
      <p:regular r:id="rId46"/>
      <p:bold r:id="rId47"/>
      <p:italic r:id="rId48"/>
      <p:boldItalic r:id="rId49"/>
    </p:embeddedFont>
    <p:embeddedFont>
      <p:font typeface="Poppins" panose="020B0600000101010101" charset="0"/>
      <p:regular r:id="rId50"/>
      <p:bold r:id="rId51"/>
      <p:italic r:id="rId52"/>
      <p:boldItalic r:id="rId53"/>
    </p:embeddedFont>
    <p:embeddedFont>
      <p:font typeface="Poppins Light" panose="020B0600000101010101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234826e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c234826e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234826e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234826e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234826e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234826e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234826ef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234826ef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234826ef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c234826ef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c234826ef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c234826ef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234826ef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234826ef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234826ef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c234826ef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c234826ef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c234826ef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c234826ef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c234826ef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84ac5ba52f_1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84ac5ba52f_1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62ba19e904_1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62ba19e904_1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{F84DA76C-795A-495A-BEFA-B778C0396278}</a:tableStyleId>
              </a:tblPr>
              <a:tblGrid>
                <a:gridCol w="17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89,526,124</a:t>
            </a:r>
            <a:endParaRPr sz="920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Excel or 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80" name="Google Shape;380;p32"/>
          <p:cNvCxnSpPr/>
          <p:nvPr/>
        </p:nvCxnSpPr>
        <p:spPr>
          <a:xfrm>
            <a:off x="1069625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32"/>
          <p:cNvCxnSpPr/>
          <p:nvPr/>
        </p:nvCxnSpPr>
        <p:spPr>
          <a:xfrm>
            <a:off x="1069625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32"/>
          <p:cNvCxnSpPr/>
          <p:nvPr/>
        </p:nvCxnSpPr>
        <p:spPr>
          <a:xfrm>
            <a:off x="1069625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32"/>
          <p:cNvCxnSpPr/>
          <p:nvPr/>
        </p:nvCxnSpPr>
        <p:spPr>
          <a:xfrm>
            <a:off x="1069625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32"/>
          <p:cNvCxnSpPr/>
          <p:nvPr/>
        </p:nvCxnSpPr>
        <p:spPr>
          <a:xfrm>
            <a:off x="1069625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32"/>
          <p:cNvSpPr txBox="1"/>
          <p:nvPr/>
        </p:nvSpPr>
        <p:spPr>
          <a:xfrm>
            <a:off x="106962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4000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3000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2000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1000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1689907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2004151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2318395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3442911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3757156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4071400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5195916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>
            <a:off x="5510160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5824405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6948921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7263165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7577409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EDIT IN POWERPOINT®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 b="1">
                <a:solidFill>
                  <a:srgbClr val="000000"/>
                </a:solidFill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</a:rPr>
              <a:t>EDIT IN GOOGLE SLIDES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 b="1">
                <a:solidFill>
                  <a:srgbClr val="000000"/>
                </a:solidFill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</a:rPr>
              <a:t>You have to be signed in to your Google account.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6666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0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3600"/>
          </a:p>
        </p:txBody>
      </p:sp>
      <p:sp>
        <p:nvSpPr>
          <p:cNvPr id="403" name="Google Shape;403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04" name="Google Shape;404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405" name="Google Shape;405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3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pic>
        <p:nvPicPr>
          <p:cNvPr id="410" name="Google Shape;410;p33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559238" y="7558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17" name="Google Shape;417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34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3600"/>
          </a:p>
        </p:txBody>
      </p:sp>
      <p:sp>
        <p:nvSpPr>
          <p:cNvPr id="422" name="Google Shape;422;p34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pic>
        <p:nvPicPr>
          <p:cNvPr id="423" name="Google Shape;4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3400"/>
          </a:p>
        </p:txBody>
      </p:sp>
      <p:sp>
        <p:nvSpPr>
          <p:cNvPr id="430" name="Google Shape;430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grpSp>
        <p:nvGrpSpPr>
          <p:cNvPr id="431" name="Google Shape;431;p35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432" name="Google Shape;432;p35"/>
            <p:cNvSpPr/>
            <p:nvPr/>
          </p:nvSpPr>
          <p:spPr>
            <a:xfrm>
              <a:off x="2672349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300899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300899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235243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6" name="Google Shape;436;p35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28080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42" name="Google Shape;442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43" name="Google Shape;443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44" name="Google Shape;444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45" name="Google Shape;445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2" name="Google Shape;452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53" name="Google Shape;453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60" name="Google Shape;460;p3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2" name="Google Shape;462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463" name="Google Shape;463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64" name="Google Shape;464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76" name="Google Shape;476;p39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77" name="Google Shape;477;p39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83" name="Google Shape;483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7735208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DEC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5" name="Google Shape;485;p40"/>
          <p:cNvSpPr/>
          <p:nvPr/>
        </p:nvSpPr>
        <p:spPr>
          <a:xfrm>
            <a:off x="7075124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NOV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6" name="Google Shape;486;p40"/>
          <p:cNvSpPr/>
          <p:nvPr/>
        </p:nvSpPr>
        <p:spPr>
          <a:xfrm>
            <a:off x="6415040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OCT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7" name="Google Shape;487;p40"/>
          <p:cNvSpPr/>
          <p:nvPr/>
        </p:nvSpPr>
        <p:spPr>
          <a:xfrm>
            <a:off x="5754956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SEP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8" name="Google Shape;488;p40"/>
          <p:cNvSpPr/>
          <p:nvPr/>
        </p:nvSpPr>
        <p:spPr>
          <a:xfrm>
            <a:off x="5094872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AUG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4434788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JUL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0" name="Google Shape;490;p40"/>
          <p:cNvSpPr/>
          <p:nvPr/>
        </p:nvSpPr>
        <p:spPr>
          <a:xfrm>
            <a:off x="3774704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JUN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3114619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2454535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APR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" name="Google Shape;493;p40"/>
          <p:cNvSpPr/>
          <p:nvPr/>
        </p:nvSpPr>
        <p:spPr>
          <a:xfrm>
            <a:off x="1794451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MAR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1134367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FEB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474283" y="2908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JAN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6" name="Google Shape;496;p40"/>
          <p:cNvSpPr/>
          <p:nvPr/>
        </p:nvSpPr>
        <p:spPr>
          <a:xfrm>
            <a:off x="0" y="2908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97" name="Google Shape;497;p40"/>
          <p:cNvCxnSpPr/>
          <p:nvPr/>
        </p:nvCxnSpPr>
        <p:spPr>
          <a:xfrm rot="10800000">
            <a:off x="768923" y="2434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8" name="Google Shape;498;p40"/>
          <p:cNvSpPr txBox="1"/>
          <p:nvPr/>
        </p:nvSpPr>
        <p:spPr>
          <a:xfrm>
            <a:off x="727900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9" name="Google Shape;499;p40"/>
          <p:cNvCxnSpPr/>
          <p:nvPr/>
        </p:nvCxnSpPr>
        <p:spPr>
          <a:xfrm rot="10800000">
            <a:off x="2090158" y="2434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0" name="Google Shape;500;p40"/>
          <p:cNvSpPr txBox="1"/>
          <p:nvPr/>
        </p:nvSpPr>
        <p:spPr>
          <a:xfrm>
            <a:off x="2050642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1" name="Google Shape;501;p40"/>
          <p:cNvCxnSpPr/>
          <p:nvPr/>
        </p:nvCxnSpPr>
        <p:spPr>
          <a:xfrm rot="10800000">
            <a:off x="3411393" y="2434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2" name="Google Shape;502;p40"/>
          <p:cNvSpPr txBox="1"/>
          <p:nvPr/>
        </p:nvSpPr>
        <p:spPr>
          <a:xfrm>
            <a:off x="3373384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3" name="Google Shape;503;p40"/>
          <p:cNvCxnSpPr/>
          <p:nvPr/>
        </p:nvCxnSpPr>
        <p:spPr>
          <a:xfrm rot="10800000">
            <a:off x="4732628" y="2434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4" name="Google Shape;504;p40"/>
          <p:cNvSpPr txBox="1"/>
          <p:nvPr/>
        </p:nvSpPr>
        <p:spPr>
          <a:xfrm>
            <a:off x="4696126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5" name="Google Shape;505;p40"/>
          <p:cNvCxnSpPr/>
          <p:nvPr/>
        </p:nvCxnSpPr>
        <p:spPr>
          <a:xfrm rot="10800000">
            <a:off x="6053863" y="2434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6" name="Google Shape;506;p40"/>
          <p:cNvSpPr txBox="1"/>
          <p:nvPr/>
        </p:nvSpPr>
        <p:spPr>
          <a:xfrm>
            <a:off x="6018868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7" name="Google Shape;507;p40"/>
          <p:cNvCxnSpPr/>
          <p:nvPr/>
        </p:nvCxnSpPr>
        <p:spPr>
          <a:xfrm rot="10800000">
            <a:off x="7375098" y="2434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8" name="Google Shape;508;p40"/>
          <p:cNvSpPr txBox="1"/>
          <p:nvPr/>
        </p:nvSpPr>
        <p:spPr>
          <a:xfrm>
            <a:off x="7341610" y="1879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9" name="Google Shape;509;p40"/>
          <p:cNvCxnSpPr/>
          <p:nvPr/>
        </p:nvCxnSpPr>
        <p:spPr>
          <a:xfrm rot="10800000">
            <a:off x="1439687" y="3277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0" name="Google Shape;510;p40"/>
          <p:cNvSpPr txBox="1"/>
          <p:nvPr/>
        </p:nvSpPr>
        <p:spPr>
          <a:xfrm>
            <a:off x="1369548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1" name="Google Shape;511;p40"/>
          <p:cNvCxnSpPr/>
          <p:nvPr/>
        </p:nvCxnSpPr>
        <p:spPr>
          <a:xfrm rot="10800000">
            <a:off x="2760922" y="3277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2" name="Google Shape;512;p40"/>
          <p:cNvSpPr txBox="1"/>
          <p:nvPr/>
        </p:nvSpPr>
        <p:spPr>
          <a:xfrm>
            <a:off x="2699944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3" name="Google Shape;513;p40"/>
          <p:cNvCxnSpPr/>
          <p:nvPr/>
        </p:nvCxnSpPr>
        <p:spPr>
          <a:xfrm rot="10800000">
            <a:off x="4082157" y="3277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4" name="Google Shape;514;p40"/>
          <p:cNvSpPr txBox="1"/>
          <p:nvPr/>
        </p:nvSpPr>
        <p:spPr>
          <a:xfrm>
            <a:off x="4030339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5" name="Google Shape;515;p40"/>
          <p:cNvCxnSpPr/>
          <p:nvPr/>
        </p:nvCxnSpPr>
        <p:spPr>
          <a:xfrm rot="10800000">
            <a:off x="5403392" y="3277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6" name="Google Shape;516;p40"/>
          <p:cNvSpPr txBox="1"/>
          <p:nvPr/>
        </p:nvSpPr>
        <p:spPr>
          <a:xfrm>
            <a:off x="5360735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7" name="Google Shape;517;p40"/>
          <p:cNvCxnSpPr/>
          <p:nvPr/>
        </p:nvCxnSpPr>
        <p:spPr>
          <a:xfrm rot="10800000">
            <a:off x="6724627" y="3277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8" name="Google Shape;518;p40"/>
          <p:cNvSpPr txBox="1"/>
          <p:nvPr/>
        </p:nvSpPr>
        <p:spPr>
          <a:xfrm>
            <a:off x="6691131" y="3800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9" name="Google Shape;519;p40"/>
          <p:cNvCxnSpPr/>
          <p:nvPr/>
        </p:nvCxnSpPr>
        <p:spPr>
          <a:xfrm rot="10800000">
            <a:off x="8045862" y="3277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0" name="Google Shape;520;p40"/>
          <p:cNvSpPr txBox="1"/>
          <p:nvPr/>
        </p:nvSpPr>
        <p:spPr>
          <a:xfrm>
            <a:off x="8008073" y="3800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"/>
          <p:cNvSpPr txBox="1">
            <a:spLocks noGrp="1"/>
          </p:cNvSpPr>
          <p:nvPr>
            <p:ph type="title" idx="4294967295"/>
          </p:nvPr>
        </p:nvSpPr>
        <p:spPr>
          <a:xfrm>
            <a:off x="457200" y="4730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26" name="Google Shape;526;p4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27" name="Google Shape;527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30" name="Google Shape;530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2" name="Google Shape;532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33" name="Google Shape;533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5" name="Google Shape;535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36" name="Google Shape;536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8" name="Google Shape;538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39" name="Google Shape;539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40" name="Google Shape;540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42" name="Google Shape;542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43" name="Google Shape;543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44" name="Google Shape;544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45" name="Google Shape;545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46" name="Google Shape;546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47" name="Google Shape;547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0" name="Google Shape;550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1" name="Google Shape;551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2" name="Google Shape;552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58" name="Google Shape;558;p4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559" name="Google Shape;559;p42"/>
          <p:cNvGraphicFramePr/>
          <p:nvPr/>
        </p:nvGraphicFramePr>
        <p:xfrm>
          <a:off x="562950" y="1939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{F84DA76C-795A-495A-BEFA-B778C0396278}</a:tableStyleId>
              </a:tblPr>
              <a:tblGrid>
                <a:gridCol w="13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99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I am Jayden Smith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65" name="Google Shape;565;p4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598775" y="181752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STRENGTHS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7" name="Google Shape;567;p43"/>
          <p:cNvSpPr/>
          <p:nvPr/>
        </p:nvSpPr>
        <p:spPr>
          <a:xfrm>
            <a:off x="4490139" y="181752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WEAKNESSES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43"/>
          <p:cNvSpPr/>
          <p:nvPr/>
        </p:nvSpPr>
        <p:spPr>
          <a:xfrm>
            <a:off x="598775" y="337974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Black is the color of ebony and of outer space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OPPORTUNITIES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p43"/>
          <p:cNvSpPr/>
          <p:nvPr/>
        </p:nvSpPr>
        <p:spPr>
          <a:xfrm>
            <a:off x="4490139" y="337974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White is the color of milk and fresh snow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THREATS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0" name="Google Shape;570;p43"/>
          <p:cNvSpPr/>
          <p:nvPr/>
        </p:nvSpPr>
        <p:spPr>
          <a:xfrm>
            <a:off x="3262889" y="2150658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3"/>
          <p:cNvSpPr/>
          <p:nvPr/>
        </p:nvSpPr>
        <p:spPr>
          <a:xfrm rot="5400000">
            <a:off x="3417591" y="2150658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3"/>
          <p:cNvSpPr/>
          <p:nvPr/>
        </p:nvSpPr>
        <p:spPr>
          <a:xfrm rot="10800000">
            <a:off x="3417591" y="2306581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3"/>
          <p:cNvSpPr/>
          <p:nvPr/>
        </p:nvSpPr>
        <p:spPr>
          <a:xfrm rot="-5400000">
            <a:off x="3262889" y="2306581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757249" y="2598570"/>
            <a:ext cx="290796" cy="3944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S</a:t>
            </a:r>
          </a:p>
        </p:txBody>
      </p:sp>
      <p:sp>
        <p:nvSpPr>
          <p:cNvPr id="575" name="Google Shape;575;p43"/>
          <p:cNvSpPr/>
          <p:nvPr/>
        </p:nvSpPr>
        <p:spPr>
          <a:xfrm>
            <a:off x="4659504" y="2605428"/>
            <a:ext cx="550319" cy="38516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W</a:t>
            </a:r>
          </a:p>
        </p:txBody>
      </p:sp>
      <p:sp>
        <p:nvSpPr>
          <p:cNvPr id="576" name="Google Shape;576;p43"/>
          <p:cNvSpPr/>
          <p:nvPr/>
        </p:nvSpPr>
        <p:spPr>
          <a:xfrm>
            <a:off x="3726523" y="3581454"/>
            <a:ext cx="395044" cy="3944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O</a:t>
            </a:r>
          </a:p>
        </p:txBody>
      </p:sp>
      <p:sp>
        <p:nvSpPr>
          <p:cNvPr id="577" name="Google Shape;577;p43"/>
          <p:cNvSpPr/>
          <p:nvPr/>
        </p:nvSpPr>
        <p:spPr>
          <a:xfrm>
            <a:off x="4761009" y="3588312"/>
            <a:ext cx="297929" cy="38516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83" name="Google Shape;583;p4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84" name="Google Shape;584;p44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Activities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8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5" name="Google Shape;585;p44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Resources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6" name="Google Shape;586;p44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Value Propositions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7" name="Google Shape;587;p44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Customer Relationships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8" name="Google Shape;588;p44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Channels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9" name="Google Shape;589;p44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Customer Segments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0" name="Google Shape;590;p44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Partners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8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44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Cost Structure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44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Revenue Streams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44"/>
          <p:cNvSpPr/>
          <p:nvPr/>
        </p:nvSpPr>
        <p:spPr>
          <a:xfrm>
            <a:off x="4279392" y="3732401"/>
            <a:ext cx="216410" cy="215154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6865890" y="543301"/>
            <a:ext cx="215789" cy="19370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1702233" y="543296"/>
            <a:ext cx="207590" cy="20759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4"/>
          <p:cNvSpPr/>
          <p:nvPr/>
        </p:nvSpPr>
        <p:spPr>
          <a:xfrm>
            <a:off x="8608121" y="543223"/>
            <a:ext cx="197487" cy="2082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44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598" name="Google Shape;598;p44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4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601" name="Google Shape;601;p44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4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609" name="Google Shape;609;p4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44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621" name="Google Shape;621;p4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44"/>
          <p:cNvSpPr/>
          <p:nvPr/>
        </p:nvSpPr>
        <p:spPr>
          <a:xfrm>
            <a:off x="3406103" y="543301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32" name="Google Shape;632;p4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633" name="Google Shape;633;p45"/>
          <p:cNvGrpSpPr/>
          <p:nvPr/>
        </p:nvGrpSpPr>
        <p:grpSpPr>
          <a:xfrm>
            <a:off x="587751" y="1849252"/>
            <a:ext cx="3123047" cy="2807679"/>
            <a:chOff x="3778727" y="4460423"/>
            <a:chExt cx="720160" cy="647438"/>
          </a:xfrm>
        </p:grpSpPr>
        <p:sp>
          <p:nvSpPr>
            <p:cNvPr id="634" name="Google Shape;634;p45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641" name="Google Shape;641;p45"/>
          <p:cNvCxnSpPr/>
          <p:nvPr/>
        </p:nvCxnSpPr>
        <p:spPr>
          <a:xfrm>
            <a:off x="3641587" y="2314046"/>
            <a:ext cx="914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45"/>
          <p:cNvSpPr txBox="1"/>
          <p:nvPr/>
        </p:nvSpPr>
        <p:spPr>
          <a:xfrm>
            <a:off x="4609690" y="2165130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3" name="Google Shape;643;p45"/>
          <p:cNvCxnSpPr/>
          <p:nvPr/>
        </p:nvCxnSpPr>
        <p:spPr>
          <a:xfrm>
            <a:off x="3506844" y="2730909"/>
            <a:ext cx="1049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4" name="Google Shape;644;p45"/>
          <p:cNvSpPr txBox="1"/>
          <p:nvPr/>
        </p:nvSpPr>
        <p:spPr>
          <a:xfrm>
            <a:off x="4609690" y="2581985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5" name="Google Shape;645;p45"/>
          <p:cNvCxnSpPr/>
          <p:nvPr/>
        </p:nvCxnSpPr>
        <p:spPr>
          <a:xfrm>
            <a:off x="3315366" y="3147773"/>
            <a:ext cx="1240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6" name="Google Shape;646;p45"/>
          <p:cNvSpPr txBox="1"/>
          <p:nvPr/>
        </p:nvSpPr>
        <p:spPr>
          <a:xfrm>
            <a:off x="4609690" y="2998840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7" name="Google Shape;647;p45"/>
          <p:cNvCxnSpPr/>
          <p:nvPr/>
        </p:nvCxnSpPr>
        <p:spPr>
          <a:xfrm>
            <a:off x="3152255" y="3564615"/>
            <a:ext cx="1404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45"/>
          <p:cNvSpPr txBox="1"/>
          <p:nvPr/>
        </p:nvSpPr>
        <p:spPr>
          <a:xfrm>
            <a:off x="4609690" y="3415695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49" name="Google Shape;649;p45"/>
          <p:cNvCxnSpPr/>
          <p:nvPr/>
        </p:nvCxnSpPr>
        <p:spPr>
          <a:xfrm>
            <a:off x="2974950" y="3981479"/>
            <a:ext cx="1581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45"/>
          <p:cNvSpPr txBox="1"/>
          <p:nvPr/>
        </p:nvSpPr>
        <p:spPr>
          <a:xfrm>
            <a:off x="4609690" y="3832550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51" name="Google Shape;651;p45"/>
          <p:cNvCxnSpPr/>
          <p:nvPr/>
        </p:nvCxnSpPr>
        <p:spPr>
          <a:xfrm>
            <a:off x="2790569" y="4398321"/>
            <a:ext cx="175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45"/>
          <p:cNvSpPr txBox="1"/>
          <p:nvPr/>
        </p:nvSpPr>
        <p:spPr>
          <a:xfrm>
            <a:off x="4609690" y="4249405"/>
            <a:ext cx="2412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your content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58" name="Google Shape;658;p4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59" name="Google Shape;659;p46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50500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0" name="Google Shape;660;p46"/>
          <p:cNvSpPr txBox="1"/>
          <p:nvPr/>
        </p:nvSpPr>
        <p:spPr>
          <a:xfrm>
            <a:off x="555525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Imani Jackson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JOB TITLE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1" name="Google Shape;66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0225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2" name="Google Shape;662;p46"/>
          <p:cNvSpPr txBox="1"/>
          <p:nvPr/>
        </p:nvSpPr>
        <p:spPr>
          <a:xfrm>
            <a:off x="2535250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Marcos Galán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JOB TITLE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3" name="Google Shape;663;p46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09950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4" name="Google Shape;664;p46"/>
          <p:cNvSpPr txBox="1"/>
          <p:nvPr/>
        </p:nvSpPr>
        <p:spPr>
          <a:xfrm>
            <a:off x="4514975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Ixchel Valdía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JOB TITLE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5" name="Google Shape;665;p46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489675" y="2064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6"/>
          <p:cNvSpPr txBox="1"/>
          <p:nvPr/>
        </p:nvSpPr>
        <p:spPr>
          <a:xfrm>
            <a:off x="6494700" y="3683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Nils Årud</a:t>
            </a:r>
            <a:br>
              <a:rPr lang="en">
                <a:latin typeface="Poppins"/>
                <a:ea typeface="Poppins"/>
                <a:cs typeface="Poppins"/>
                <a:sym typeface="Poppins"/>
              </a:rPr>
            </a:b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JOB TITLE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Blue is the colour of the clear sky and the deep sea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7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2" name="Google Shape;672;p4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cxnSp>
        <p:nvCxnSpPr>
          <p:cNvPr id="673" name="Google Shape;673;p47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74" name="Google Shape;674;p47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75" name="Google Shape;675;p47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LOW VALUE 1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6" name="Google Shape;676;p47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HIGH VALUE 1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7" name="Google Shape;677;p47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LOW VALUE 2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8" name="Google Shape;678;p47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HIGH VALUE 2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9" name="Google Shape;679;p47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Our company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0" name="Google Shape;680;p47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1" name="Google Shape;681;p47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2" name="Google Shape;682;p47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3" name="Google Shape;683;p47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4" name="Google Shape;684;p47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5" name="Google Shape;685;p47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Competitor</a:t>
            </a:r>
            <a:endParaRPr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91" name="Google Shape;691;p4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692" name="Google Shape;692;p48"/>
          <p:cNvGraphicFramePr/>
          <p:nvPr/>
        </p:nvGraphicFramePr>
        <p:xfrm>
          <a:off x="557725" y="195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{51611BF4-621E-4B3C-804F-145F23E6AE47}</a:tableStyleId>
              </a:tblPr>
              <a:tblGrid>
                <a:gridCol w="87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698" name="Google Shape;698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99" name="Google Shape;699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14" name="Google Shape;714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20" name="Google Shape;720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4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Google Shape;727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28" name="Google Shape;728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34" name="Google Shape;734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42" name="Google Shape;742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4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51" name="Google Shape;751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54" name="Google Shape;754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57" name="Google Shape;757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61" name="Google Shape;761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69" name="Google Shape;769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76" name="Google Shape;776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4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82" name="Google Shape;782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85" name="Google Shape;785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91" name="Google Shape;791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94" name="Google Shape;794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02" name="Google Shape;802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08" name="Google Shape;808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17" name="Google Shape;817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22" name="Google Shape;822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27" name="Google Shape;827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32" name="Google Shape;832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35" name="Google Shape;835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38" name="Google Shape;838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4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42" name="Google Shape;842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45" name="Google Shape;845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4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56" name="Google Shape;856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4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60" name="Google Shape;860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63" name="Google Shape;863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68" name="Google Shape;868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4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73" name="Google Shape;873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80" name="Google Shape;880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90" name="Google Shape;890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94" name="Google Shape;894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98" name="Google Shape;898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04" name="Google Shape;904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07" name="Google Shape;907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15" name="Google Shape;915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22" name="Google Shape;922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25" name="Google Shape;925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4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34" name="Google Shape;934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43" name="Google Shape;943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46" name="Google Shape;946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53" name="Google Shape;953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61" name="Google Shape;961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65" name="Google Shape;965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72" name="Google Shape;972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76" name="Google Shape;976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80" name="Google Shape;980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86" name="Google Shape;986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14" name="Google Shape;1014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38" name="Google Shape;1038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53" name="Google Shape;1053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57" name="Google Shape;1057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64" name="Google Shape;1064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73" name="Google Shape;1073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77" name="Google Shape;1077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83" name="Google Shape;1083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91" name="Google Shape;1091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98" name="Google Shape;1098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08" name="Google Shape;1108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20" name="Google Shape;1120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26" name="Google Shape;1126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134" name="Google Shape;1134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137" name="Google Shape;113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140" name="Google Shape;1140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2" name="Google Shape;1142;p4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4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51" name="Google Shape;1151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8" name="Google Shape;1158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63" name="Google Shape;1163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7" name="Google Shape;1167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73" name="Google Shape;1173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7" name="Google Shape;1177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82" name="Google Shape;1182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7" name="Google Shape;1187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8" name="Google Shape;1188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5" name="Google Shape;1195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8" name="Google Shape;1198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02" name="Google Shape;1202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9" name="Google Shape;1209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5" name="Google Shape;1215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9" name="Google Shape;1219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20" name="Google Shape;1220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0" name="Google Shape;1230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7" name="Google Shape;1237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42" name="Google Shape;1242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8" name="Google Shape;1248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5" name="Google Shape;1255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60" name="Google Shape;1260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5" name="Google Shape;1265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0" name="Google Shape;1270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71" name="Google Shape;1271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1" name="Google Shape;1281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82" name="Google Shape;1282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5" name="Google Shape;1285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6" name="Google Shape;1286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6" name="Google Shape;1296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7" name="Google Shape;1297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02" name="Google Shape;1302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2" name="Google Shape;1312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13" name="Google Shape;1313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21" name="Google Shape;1321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6" name="Google Shape;1326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31" name="Google Shape;1331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7" name="Google Shape;1337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44" name="Google Shape;1344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8" name="Google Shape;1348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54" name="Google Shape;1354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61" name="Google Shape;1361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4" name="Google Shape;1364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5" name="Google Shape;1365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70" name="Google Shape;1370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7" name="Google Shape;1377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4" name="Google Shape;1384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5" name="Google Shape;1385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90" name="Google Shape;1390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94" name="Google Shape;1394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8" name="Google Shape;1398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03" name="Google Shape;1403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8" name="Google Shape;1408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14" name="Google Shape;1414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21" name="Google Shape;1421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9" name="Google Shape;1429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42" name="Google Shape;1442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7" name="Google Shape;1447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0" name="Google Shape;1450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51" name="Google Shape;1451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8" name="Google Shape;1458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7" name="Google Shape;1467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80" name="Google Shape;1480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93" name="Google Shape;1493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6" name="Google Shape;1506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13" name="Google Shape;1513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29" name="Google Shape;1529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34" name="Google Shape;1534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5" name="Google Shape;1535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8" name="Google Shape;1538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9" name="Google Shape;1539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2" name="Google Shape;1542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43" name="Google Shape;1543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6" name="Google Shape;1546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7" name="Google Shape;1547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50" name="Google Shape;1550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51" name="Google Shape;1551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9" name="Google Shape;1559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60" name="Google Shape;1560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5" name="Google Shape;1585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6" name="Google Shape;158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8" name="Google Shape;1588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9" name="Google Shape;158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1" name="Google Shape;1591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92" name="Google Shape;159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94" name="Google Shape;1594;p5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5" name="Google Shape;1595;p5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51"/>
          <p:cNvSpPr txBox="1"/>
          <p:nvPr/>
        </p:nvSpPr>
        <p:spPr>
          <a:xfrm>
            <a:off x="1551750" y="1150500"/>
            <a:ext cx="7004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You can also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01" name="Google Shape;1601;p51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02" name="Google Shape;1602;p5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" name="Google Shape;1607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9" name="Google Shape;1609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10" name="Google Shape;1610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11" name="Google Shape;1611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2" name="Google Shape;1612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3" name="Google Shape;1613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14" name="Google Shape;1614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5" name="Google Shape;1615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6" name="Google Shape;1616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7" name="Google Shape;1617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8" name="Google Shape;1618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9" name="Google Shape;1619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20" name="Google Shape;1620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21" name="Google Shape;1621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22" name="Google Shape;1622;p5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Microsoft Office PowerPoint</Application>
  <PresentationFormat>화면 슬라이드 쇼(16:9)</PresentationFormat>
  <Paragraphs>380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Arial</vt:lpstr>
      <vt:lpstr>Montserrat</vt:lpstr>
      <vt:lpstr>Poppins Light</vt:lpstr>
      <vt:lpstr>Calibri</vt:lpstr>
      <vt:lpstr>Poppins</vt:lpstr>
      <vt:lpstr>Cymbeline template</vt:lpstr>
      <vt:lpstr>This is your presentation title</vt:lpstr>
      <vt:lpstr>Instructions for use</vt:lpstr>
      <vt:lpstr>Hello!</vt:lpstr>
      <vt:lpstr>Transition headline</vt:lpstr>
      <vt:lpstr>PowerPoint 프레젠테이션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프레젠테이션</vt:lpstr>
      <vt:lpstr>PowerPoint 프레젠테이션</vt:lpstr>
      <vt:lpstr>PowerPoint 프레젠테이션</vt:lpstr>
      <vt:lpstr>PowerPoint 프레젠테이션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프레젠테이션</vt:lpstr>
      <vt:lpstr>Diagrams and infographics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ez220409</dc:creator>
  <cp:lastModifiedBy>ez220409</cp:lastModifiedBy>
  <cp:revision>1</cp:revision>
  <dcterms:modified xsi:type="dcterms:W3CDTF">2022-06-28T02:15:58Z</dcterms:modified>
</cp:coreProperties>
</file>