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1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F8B3C-C8E0-4A80-A68B-152CA4BB777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7D0B-53EB-4435-8EF9-F92F4281E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6F1E7-1B92-4BB1-AB59-E8980088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E4D53-EDF6-478B-BBB8-C78D38F5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C48DD-38E0-4B50-A414-1AD35BF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7B3D9-FCD4-4D24-BD50-116A67A6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63CD9-B6D7-4A96-B196-2185FC6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2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8C33-C99E-43AF-A0A5-AF210BF8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14DC6-A5FE-4DC0-94BC-43774F8F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196A6-75FC-497D-B91A-31BC975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50AAD-A22D-44C6-BAC7-338ECB57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113FA-CD5E-440A-8EDF-1C51DB6B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A1E00-B708-4997-8D98-1B26A2CF4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602B5-520B-464D-87A3-E35CF00C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9572-C30D-487C-A3B4-6302B7C0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E73E9-34C1-4207-BFC7-4FB91CB8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F4326-C70C-4C4F-8655-BB59739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EE362-E111-4D73-B587-5B9AD442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62E42-3A30-4E64-90B5-345B2130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4BB2F-D961-4CC4-9BA7-3F6C0606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D8E67-D818-486F-AB9F-4C4C9F5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2AB53-8BD0-4BBA-B4A5-FBB7AD0F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2A842-A4CE-4BAB-BF60-4B9AF3F3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C484E-49A8-425C-A36D-0370B9BD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D7785-F50F-4557-8095-1A0D093F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8A792-418F-45BA-8A72-C8A84F0B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C7806-C1C2-4B3D-8D69-AF4067EC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8A1C0-3E0F-45AF-B744-D49732C4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F4DAD-0D14-47F0-90B9-C37EEFCF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AD8E4-D047-42FD-8878-8615DB096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047CB-FD9F-42C8-9356-FB2C3982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DF31E-F817-4948-97B5-5AEE6263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FCA74-AB9F-4FD7-9743-EF712869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6AFB0-3F5E-4015-AC9D-5393209E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57BA7-352E-4A55-8355-EA2F9442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93FBA3-2B76-422C-B932-900E3CDCB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53AAC-6CEE-4171-ACCE-2621551E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9D3B83-59E0-4F27-A223-78B2DC85F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34476A-2D6B-421C-8971-D01A7114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6D6C9A-F932-4E67-8890-E69B8234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11DF3-EFE1-4EBF-81AA-C183A0D9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7950B-ACA6-42DD-A37C-51D41E79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F8A4D-A1AA-4F4F-904E-4A2A03C3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3A7CA9-BCE5-41BA-8D15-D3C39F98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8A3941-FABE-42DE-953C-CA495A8B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CD292-84AC-4ED7-BBA3-FE9EF394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78135-712B-438A-8E9D-6FDFE1B5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42287-2FA0-41DC-9845-5617E823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3DB5A-4C87-4945-8D92-596D36DF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B9A4C-A48A-4327-B5DF-36EAD42B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222ABA-4A95-4FDE-8CC4-10AEB2E1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DED93-CB61-497E-9D05-6C45196E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879BE-F8CF-45A7-9001-FE0E7F1C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236BA-E054-468F-BF39-4E59FE75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722D-7B3F-46AC-ABAB-3405D57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35A264-D7F0-4AE5-8583-6AE9A3B42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A9E288-BF7A-477E-B333-DB0F2F3C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22CA3-8376-470C-B263-BD7B88C5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05BAC-D2F4-4492-9DE8-9626814C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16AB3-6A48-4D08-8EE0-7C61B247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6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6350F-5C5A-4A38-8530-F36F6435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BF157-9F8C-413F-85B2-41AC49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AA325-9352-4632-A29F-32B85541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6B336-8602-4C81-8EC0-E69891C04FA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C3728-65C8-41F8-9AFE-0AE77AE19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CEF6-24A8-454E-BDCF-A7021C19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9296-AA0A-4CBB-B2FE-3F1A45624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1BB66C-3367-45FC-B8D4-DAC530078C4F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9E851-D793-4A3A-BF64-C683963B1D6F}"/>
              </a:ext>
            </a:extLst>
          </p:cNvPr>
          <p:cNvSpPr txBox="1"/>
          <p:nvPr/>
        </p:nvSpPr>
        <p:spPr>
          <a:xfrm>
            <a:off x="8633012" y="2188769"/>
            <a:ext cx="3558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 </a:t>
            </a:r>
            <a:r>
              <a:rPr lang="en-US" altLang="ko-KR" dirty="0"/>
              <a:t>&amp;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메인 </a:t>
            </a:r>
            <a:r>
              <a:rPr lang="en-US" altLang="ko-KR" dirty="0"/>
              <a:t>: </a:t>
            </a:r>
            <a:r>
              <a:rPr lang="ko-KR" altLang="en-US" dirty="0"/>
              <a:t>현재화면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94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B1364-2913-450D-9602-9DB20FE08B4A}"/>
              </a:ext>
            </a:extLst>
          </p:cNvPr>
          <p:cNvSpPr txBox="1"/>
          <p:nvPr/>
        </p:nvSpPr>
        <p:spPr>
          <a:xfrm>
            <a:off x="8661418" y="2604268"/>
            <a:ext cx="19800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* [</a:t>
            </a:r>
            <a:r>
              <a:rPr lang="ko-KR" altLang="en-US" dirty="0"/>
              <a:t>회원가입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68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2B48F-816E-45E1-9811-F75154BD1C41}"/>
              </a:ext>
            </a:extLst>
          </p:cNvPr>
          <p:cNvSpPr txBox="1"/>
          <p:nvPr/>
        </p:nvSpPr>
        <p:spPr>
          <a:xfrm>
            <a:off x="8661418" y="2742767"/>
            <a:ext cx="2140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회원가입 폼 생성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82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6DDDE-B95E-4ACE-984A-B59369A12C33}"/>
              </a:ext>
            </a:extLst>
          </p:cNvPr>
          <p:cNvSpPr txBox="1"/>
          <p:nvPr/>
        </p:nvSpPr>
        <p:spPr>
          <a:xfrm>
            <a:off x="8577443" y="1911770"/>
            <a:ext cx="30508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생성된 폼에 알맞게 입력 후</a:t>
            </a:r>
            <a:endParaRPr lang="en-US" altLang="ko-KR" dirty="0"/>
          </a:p>
          <a:p>
            <a:r>
              <a:rPr lang="en-US" altLang="ko-KR" dirty="0"/>
              <a:t>      [</a:t>
            </a:r>
            <a:r>
              <a:rPr lang="ko-KR" altLang="en-US" dirty="0"/>
              <a:t>회원가입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39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6586B-7E23-4CED-A0B8-A8A9BE62B989}"/>
              </a:ext>
            </a:extLst>
          </p:cNvPr>
          <p:cNvSpPr txBox="1"/>
          <p:nvPr/>
        </p:nvSpPr>
        <p:spPr>
          <a:xfrm>
            <a:off x="8828954" y="2188769"/>
            <a:ext cx="2401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선택 시 </a:t>
            </a:r>
            <a:br>
              <a:rPr lang="en-US" altLang="ko-KR" dirty="0"/>
            </a:b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48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A2830-8B48-4523-A680-B21D3785F02F}"/>
              </a:ext>
            </a:extLst>
          </p:cNvPr>
          <p:cNvSpPr txBox="1"/>
          <p:nvPr/>
        </p:nvSpPr>
        <p:spPr>
          <a:xfrm>
            <a:off x="8791632" y="2188769"/>
            <a:ext cx="28552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좌측상단 </a:t>
            </a:r>
            <a:r>
              <a:rPr lang="en-US" altLang="ko-KR" dirty="0"/>
              <a:t>[</a:t>
            </a:r>
            <a:r>
              <a:rPr lang="ko-KR" altLang="en-US" dirty="0"/>
              <a:t>게시판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C0B9B-BB54-4802-B215-2A7B7D809FC4}"/>
              </a:ext>
            </a:extLst>
          </p:cNvPr>
          <p:cNvSpPr txBox="1"/>
          <p:nvPr/>
        </p:nvSpPr>
        <p:spPr>
          <a:xfrm>
            <a:off x="8791632" y="2188769"/>
            <a:ext cx="33361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목록 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[home] &amp; [next] &amp; [</a:t>
            </a:r>
            <a:r>
              <a:rPr lang="ko-KR" altLang="en-US" dirty="0"/>
              <a:t>글쓰기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ko-KR" altLang="en-US" dirty="0"/>
              <a:t>버튼으로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08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EB24D-107A-4906-98DF-038AEC198F4C}"/>
              </a:ext>
            </a:extLst>
          </p:cNvPr>
          <p:cNvSpPr txBox="1"/>
          <p:nvPr/>
        </p:nvSpPr>
        <p:spPr>
          <a:xfrm>
            <a:off x="8791632" y="2188769"/>
            <a:ext cx="30011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[next </a:t>
            </a:r>
            <a:r>
              <a:rPr lang="ko-KR" altLang="en-US" dirty="0"/>
              <a:t>넘버</a:t>
            </a:r>
            <a:r>
              <a:rPr lang="en-US" altLang="ko-KR" dirty="0"/>
              <a:t>]</a:t>
            </a:r>
            <a:r>
              <a:rPr lang="ko-KR" altLang="en-US" dirty="0"/>
              <a:t>버튼 선택 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74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4BB70-ADD3-4952-9F17-4D08B42DCF38}"/>
              </a:ext>
            </a:extLst>
          </p:cNvPr>
          <p:cNvSpPr txBox="1"/>
          <p:nvPr/>
        </p:nvSpPr>
        <p:spPr>
          <a:xfrm>
            <a:off x="8791632" y="2188769"/>
            <a:ext cx="29193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[next </a:t>
            </a:r>
            <a:r>
              <a:rPr lang="ko-KR" altLang="en-US" dirty="0"/>
              <a:t>넘버</a:t>
            </a:r>
            <a:r>
              <a:rPr lang="en-US" altLang="ko-KR" dirty="0"/>
              <a:t>]</a:t>
            </a:r>
            <a:r>
              <a:rPr lang="ko-KR" altLang="en-US" dirty="0"/>
              <a:t>버튼 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다음 페이지로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1BAE4-D90C-4677-A55F-5080F4DE24BA}"/>
              </a:ext>
            </a:extLst>
          </p:cNvPr>
          <p:cNvSpPr txBox="1"/>
          <p:nvPr/>
        </p:nvSpPr>
        <p:spPr>
          <a:xfrm>
            <a:off x="9043559" y="1911770"/>
            <a:ext cx="2714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글쓰기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글쓰기</a:t>
            </a:r>
            <a:r>
              <a:rPr lang="en-US" altLang="ko-KR" dirty="0"/>
              <a:t>] </a:t>
            </a:r>
            <a:r>
              <a:rPr lang="ko-KR" altLang="en-US" dirty="0"/>
              <a:t>버튼 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글쓰기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17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FCDC4-FBF2-47ED-B074-A88BD5F56657}"/>
              </a:ext>
            </a:extLst>
          </p:cNvPr>
          <p:cNvSpPr txBox="1"/>
          <p:nvPr/>
        </p:nvSpPr>
        <p:spPr>
          <a:xfrm>
            <a:off x="8735649" y="1634771"/>
            <a:ext cx="27142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글쓰기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글쓰기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제목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 내용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파일첨부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내용 입력 후 </a:t>
            </a:r>
            <a:r>
              <a:rPr lang="en-US" altLang="ko-KR" dirty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선택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62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48725-0499-4438-9CA8-5E996EC8DD3D}"/>
              </a:ext>
            </a:extLst>
          </p:cNvPr>
          <p:cNvSpPr txBox="1"/>
          <p:nvPr/>
        </p:nvSpPr>
        <p:spPr>
          <a:xfrm>
            <a:off x="8633012" y="2188769"/>
            <a:ext cx="29738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우측상단 </a:t>
            </a:r>
            <a:r>
              <a:rPr lang="en-US" altLang="ko-KR" dirty="0"/>
              <a:t>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931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A3023-295D-44E0-B882-694526E7609C}"/>
              </a:ext>
            </a:extLst>
          </p:cNvPr>
          <p:cNvSpPr txBox="1"/>
          <p:nvPr/>
        </p:nvSpPr>
        <p:spPr>
          <a:xfrm>
            <a:off x="8735649" y="1634771"/>
            <a:ext cx="30636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저장하기</a:t>
            </a:r>
            <a:r>
              <a:rPr lang="en-US" altLang="ko-KR" dirty="0"/>
              <a:t>] </a:t>
            </a:r>
            <a:r>
              <a:rPr lang="ko-KR" altLang="en-US" dirty="0"/>
              <a:t>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목록 화면으로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53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B841F-BBD0-4608-8C81-46C4FB30E42D}"/>
              </a:ext>
            </a:extLst>
          </p:cNvPr>
          <p:cNvSpPr txBox="1"/>
          <p:nvPr/>
        </p:nvSpPr>
        <p:spPr>
          <a:xfrm>
            <a:off x="8735649" y="1634771"/>
            <a:ext cx="24016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게시판 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[home] </a:t>
            </a:r>
            <a:r>
              <a:rPr lang="ko-KR" altLang="en-US" dirty="0"/>
              <a:t>선택 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2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476CB-5245-48C1-AB01-461F484D4E25}"/>
              </a:ext>
            </a:extLst>
          </p:cNvPr>
          <p:cNvSpPr txBox="1"/>
          <p:nvPr/>
        </p:nvSpPr>
        <p:spPr>
          <a:xfrm>
            <a:off x="9836661" y="2362559"/>
            <a:ext cx="14157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끝</a:t>
            </a:r>
            <a:endParaRPr lang="en-US" altLang="ko-KR" sz="9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0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E443B-D9F4-449A-B805-D39C383915EF}"/>
              </a:ext>
            </a:extLst>
          </p:cNvPr>
          <p:cNvSpPr txBox="1"/>
          <p:nvPr/>
        </p:nvSpPr>
        <p:spPr>
          <a:xfrm>
            <a:off x="8633012" y="2188769"/>
            <a:ext cx="34467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우측상단 </a:t>
            </a:r>
            <a:r>
              <a:rPr lang="en-US" altLang="ko-KR" dirty="0"/>
              <a:t>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버튼생성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0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1BF6D-97B6-4755-A24F-C49C2CB245D1}"/>
              </a:ext>
            </a:extLst>
          </p:cNvPr>
          <p:cNvSpPr txBox="1"/>
          <p:nvPr/>
        </p:nvSpPr>
        <p:spPr>
          <a:xfrm>
            <a:off x="8745223" y="2300737"/>
            <a:ext cx="22813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[</a:t>
            </a:r>
            <a:r>
              <a:rPr lang="ko-KR" altLang="en-US" dirty="0"/>
              <a:t>로그인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01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64285-DD5E-4C32-B579-83780B60B8B1}"/>
              </a:ext>
            </a:extLst>
          </p:cNvPr>
          <p:cNvSpPr txBox="1"/>
          <p:nvPr/>
        </p:nvSpPr>
        <p:spPr>
          <a:xfrm>
            <a:off x="8717402" y="1997839"/>
            <a:ext cx="2605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패스워드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버튼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46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4BC52-1C62-404B-AFA7-CA6A691B6B47}"/>
              </a:ext>
            </a:extLst>
          </p:cNvPr>
          <p:cNvSpPr txBox="1"/>
          <p:nvPr/>
        </p:nvSpPr>
        <p:spPr>
          <a:xfrm>
            <a:off x="8829370" y="1496272"/>
            <a:ext cx="26052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로그인 화면으로 전환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패스워드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위 세가지 모두 입력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로그인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9346-212C-408F-9FB0-B66ADF3A1D2A}"/>
              </a:ext>
            </a:extLst>
          </p:cNvPr>
          <p:cNvSpPr txBox="1"/>
          <p:nvPr/>
        </p:nvSpPr>
        <p:spPr>
          <a:xfrm>
            <a:off x="8754725" y="2274838"/>
            <a:ext cx="3199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ko-KR" altLang="en-US" dirty="0" err="1"/>
              <a:t>메인화면으로</a:t>
            </a:r>
            <a:r>
              <a:rPr lang="ko-KR" altLang="en-US" dirty="0"/>
              <a:t> 전환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15CF9-2635-49C6-B775-6D322D8996AD}"/>
              </a:ext>
            </a:extLst>
          </p:cNvPr>
          <p:cNvSpPr txBox="1"/>
          <p:nvPr/>
        </p:nvSpPr>
        <p:spPr>
          <a:xfrm>
            <a:off x="8633012" y="2188769"/>
            <a:ext cx="21066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endParaRPr lang="en-US" altLang="ko-KR" dirty="0"/>
          </a:p>
          <a:p>
            <a:r>
              <a:rPr lang="ko-KR" altLang="en-US" dirty="0"/>
              <a:t>좌측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: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접속하기 선택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34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E19D0E-8108-4858-857B-9EE9AB408387}"/>
              </a:ext>
            </a:extLst>
          </p:cNvPr>
          <p:cNvSpPr/>
          <p:nvPr/>
        </p:nvSpPr>
        <p:spPr>
          <a:xfrm>
            <a:off x="167780" y="218114"/>
            <a:ext cx="8341738" cy="65266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E7436-3450-4023-99E2-37B6EE411AEB}"/>
              </a:ext>
            </a:extLst>
          </p:cNvPr>
          <p:cNvSpPr txBox="1"/>
          <p:nvPr/>
        </p:nvSpPr>
        <p:spPr>
          <a:xfrm>
            <a:off x="8577443" y="1911770"/>
            <a:ext cx="34467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메인화면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상단 </a:t>
            </a:r>
            <a:endParaRPr lang="en-US" altLang="ko-KR" dirty="0"/>
          </a:p>
          <a:p>
            <a:r>
              <a:rPr lang="ko-KR" altLang="en-US" dirty="0"/>
              <a:t>좌측 </a:t>
            </a:r>
            <a:r>
              <a:rPr lang="en-US" altLang="ko-KR" dirty="0"/>
              <a:t>: </a:t>
            </a:r>
            <a:r>
              <a:rPr lang="ko-KR" altLang="en-US" dirty="0"/>
              <a:t>메인</a:t>
            </a:r>
            <a:r>
              <a:rPr lang="en-US" altLang="ko-KR" dirty="0"/>
              <a:t>/</a:t>
            </a:r>
            <a:r>
              <a:rPr lang="ko-KR" altLang="en-US" dirty="0"/>
              <a:t>게시판</a:t>
            </a:r>
            <a:endParaRPr lang="en-US" altLang="ko-KR" dirty="0"/>
          </a:p>
          <a:p>
            <a:r>
              <a:rPr lang="ko-KR" altLang="en-US" dirty="0"/>
              <a:t>우측 </a:t>
            </a:r>
            <a:r>
              <a:rPr lang="en-US" altLang="ko-KR" dirty="0"/>
              <a:t>: </a:t>
            </a:r>
            <a:r>
              <a:rPr lang="ko-KR" altLang="en-US" dirty="0"/>
              <a:t>접속하기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[</a:t>
            </a:r>
            <a:r>
              <a:rPr lang="ko-KR" altLang="en-US" dirty="0"/>
              <a:t>접속하기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&amp; </a:t>
            </a:r>
            <a:r>
              <a:rPr lang="ko-KR" altLang="en-US" dirty="0"/>
              <a:t>회원가입 버튼생성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95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282</Words>
  <Application>Microsoft Office PowerPoint</Application>
  <PresentationFormat>와이드스크린</PresentationFormat>
  <Paragraphs>190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ez220401</dc:creator>
  <cp:lastModifiedBy>ez220401</cp:lastModifiedBy>
  <cp:revision>2</cp:revision>
  <dcterms:created xsi:type="dcterms:W3CDTF">2022-07-22T05:57:28Z</dcterms:created>
  <dcterms:modified xsi:type="dcterms:W3CDTF">2022-07-22T06:53:54Z</dcterms:modified>
</cp:coreProperties>
</file>