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D5E55A-AB4B-4981-B340-9DDCF076D5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4D5A7C-97AB-47BA-A9FE-48F82681D6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79517D-F2F0-4C2D-BDF3-2F3D436BC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2B65C-1505-4C70-A450-756275DDC730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76EBF3-E481-4A0D-8020-217F53366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563318-6CF2-4F8D-9442-0D61CD464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19430-6299-4B78-B0A2-FD333F9260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722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31EBC2-7621-4BF7-B366-8BE23C6D3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8FB8D30-A8A4-4D15-8F72-A63234CE0D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030D30-9F27-4F9B-BE08-6E8CA366E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2B65C-1505-4C70-A450-756275DDC730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706566-C565-4C70-9B58-12A44ABC0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8E5CB3-F8BE-4974-B3BD-C5B58BFBC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19430-6299-4B78-B0A2-FD333F9260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642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5ADC0E7-3F49-49B4-8443-F9C4119232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D24434C-1400-4ADC-AC28-7CC34CA45E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F4004E-B282-47C5-9BE0-A5824D3DE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2B65C-1505-4C70-A450-756275DDC730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92C8D6-F7DF-412B-9566-C24F0EFA3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21F708-6C31-4ADF-9386-688F16A3A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19430-6299-4B78-B0A2-FD333F9260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4408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54CEC9-05EC-4BAD-9408-B5C642DF4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F148E6-9AC6-43A3-9579-3BE0C5FBC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158E51-42F6-4763-9BA6-9EB2FEEF8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2B65C-1505-4C70-A450-756275DDC730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384447-B158-482F-ABA8-DC2CB0057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1680F4-A5CD-41D6-91F8-28944B2F1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19430-6299-4B78-B0A2-FD333F9260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3389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BEBB91-AE95-459D-A717-57752E014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20ADD5-2B4B-421E-A932-CEBEC8F64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26C803-C7DB-4CDD-8B02-C77CC1FD8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2B65C-1505-4C70-A450-756275DDC730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1EFBAF-DFA2-41F7-B355-99FA920DE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441D58-D237-4930-B113-80524FB6E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19430-6299-4B78-B0A2-FD333F9260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2854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416AD8-0421-476C-80F6-53598B5D2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295D6D-04AF-46C2-9E3B-95C2CB87D1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D6657E-3540-4E80-8CBE-98FD5BFF7E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9162F7-A129-445E-A65A-C65F2004E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2B65C-1505-4C70-A450-756275DDC730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CEE84A-C609-47AB-B62D-25C3E61ED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1D1558-7DAA-4883-8821-06A402FAC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19430-6299-4B78-B0A2-FD333F9260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724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5DE8B1-6F1C-475B-A182-7BFA5C284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820BAF-014B-42E0-9A2F-E9B7444154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B25353-6701-477E-852F-F34F72E469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4B82341-9638-4688-98B0-00B4E6D7A7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5F86E5F-F10B-4426-9D9B-07725661E7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BC1F12C-84BF-4BF3-8FC1-877457A0A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2B65C-1505-4C70-A450-756275DDC730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6574592-5BF4-4826-84B9-D17EA337C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6989D2F-AC85-49F1-B61C-81D163FDE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19430-6299-4B78-B0A2-FD333F9260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959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20702D-19AA-417B-B37F-749B9314E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1BD4DA2-E4C5-48F7-8448-3B6C6D444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2B65C-1505-4C70-A450-756275DDC730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A913B79-4847-46C0-8E26-52211B105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D8FD018-F2C0-46FE-BF8C-A2CFF649C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19430-6299-4B78-B0A2-FD333F9260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479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00A5AD3-386B-4D8E-9688-46D7EF9EF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2B65C-1505-4C70-A450-756275DDC730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79FC6B9-D36C-4007-8A21-3E55E1816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475FFF0-571F-4DBD-A3E7-181C5E6B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19430-6299-4B78-B0A2-FD333F9260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7299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C1D331-A67F-40DF-8A47-415C708B7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2EB0F1-3D07-473A-BD5C-B61DCE7F7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B9BE35-C53E-4FB5-8EDE-89A30316F6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569922-6F11-4063-85B1-AC8406C0D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2B65C-1505-4C70-A450-756275DDC730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FE27E9-701E-4016-A95F-2701EFF2A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321682-0186-4B61-B65A-D4061474A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19430-6299-4B78-B0A2-FD333F9260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726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658FF6-EDAE-44CD-BC82-865BE2BC0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CA70A0F-3C2D-4CA6-86A4-8A39371601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A7D1183-C8CC-4C06-AD3D-322FA60589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EC7650-AFF2-48CA-9788-796BCF86F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2B65C-1505-4C70-A450-756275DDC730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FA8120-6048-4829-9C69-6768F0355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A050AF-4E82-4697-BCFA-34F45E8C3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19430-6299-4B78-B0A2-FD333F9260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373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46E53A7-F57C-4451-A272-C4867406A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E597F7-7506-4A6D-A466-09222BF818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6C987A-AB24-4E31-94EB-2CA7A45DB3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2B65C-1505-4C70-A450-756275DDC730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F04D32-DAA1-4787-93EA-1D9F3F5A46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FCA0A9-C026-4814-ABDB-E1697A6430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19430-6299-4B78-B0A2-FD333F9260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0622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0665CD-F8FC-478B-9597-08C134BE30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01A2C4F-D1E6-4F27-87C2-F3C4F2F68D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419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F1A492-B792-4060-B2A4-063CCFFD8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차</a:t>
            </a:r>
            <a:r>
              <a:rPr lang="en-US" altLang="ko-KR" dirty="0"/>
              <a:t>_082622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A77A3AE-B81D-4C32-A582-F2ED6CADA4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24500" y="365125"/>
            <a:ext cx="6214628" cy="604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498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3A7D2C-7BC5-46B5-82BD-224D2F00A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차</a:t>
            </a:r>
            <a:r>
              <a:rPr lang="en-US" altLang="ko-KR" dirty="0"/>
              <a:t>_082922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0176150-3BAE-4A35-A8DA-172EBEB9CA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36229" y="365125"/>
            <a:ext cx="5817571" cy="6138861"/>
          </a:xfrm>
        </p:spPr>
      </p:pic>
    </p:spTree>
    <p:extLst>
      <p:ext uri="{BB962C8B-B14F-4D97-AF65-F5344CB8AC3E}">
        <p14:creationId xmlns:p14="http://schemas.microsoft.com/office/powerpoint/2010/main" val="289977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</Words>
  <Application>Microsoft Office PowerPoint</Application>
  <PresentationFormat>와이드스크린</PresentationFormat>
  <Paragraphs>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1차_082622</vt:lpstr>
      <vt:lpstr>2차_082922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ez220409</dc:creator>
  <cp:lastModifiedBy>ez220409</cp:lastModifiedBy>
  <cp:revision>1</cp:revision>
  <dcterms:created xsi:type="dcterms:W3CDTF">2022-08-29T03:13:11Z</dcterms:created>
  <dcterms:modified xsi:type="dcterms:W3CDTF">2022-08-29T03:15:39Z</dcterms:modified>
</cp:coreProperties>
</file>