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5" r:id="rId5"/>
    <p:sldId id="285" r:id="rId6"/>
    <p:sldId id="286" r:id="rId7"/>
    <p:sldId id="287" r:id="rId8"/>
    <p:sldId id="288" r:id="rId9"/>
    <p:sldId id="260" r:id="rId10"/>
    <p:sldId id="263" r:id="rId11"/>
    <p:sldId id="266" r:id="rId12"/>
    <p:sldId id="269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321"/>
    <a:srgbClr val="C0875C"/>
    <a:srgbClr val="DEB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9646B-281C-4170-A106-FCC1EAAA6BC9}" v="301" dt="2023-03-06T16:36:4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7386" autoAdjust="0"/>
  </p:normalViewPr>
  <p:slideViewPr>
    <p:cSldViewPr snapToGrid="0">
      <p:cViewPr varScale="1">
        <p:scale>
          <a:sx n="155" d="100"/>
          <a:sy n="155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Moon" userId="de228df2fcd3272f" providerId="LiveId" clId="{5709646B-281C-4170-A106-FCC1EAAA6BC9}"/>
    <pc:docChg chg="undo custSel addSld delSld modSld sldOrd">
      <pc:chgData name="Samuel Moon" userId="de228df2fcd3272f" providerId="LiveId" clId="{5709646B-281C-4170-A106-FCC1EAAA6BC9}" dt="2023-03-06T17:15:20.608" v="14137" actId="20577"/>
      <pc:docMkLst>
        <pc:docMk/>
      </pc:docMkLst>
      <pc:sldChg chg="modSp mod">
        <pc:chgData name="Samuel Moon" userId="de228df2fcd3272f" providerId="LiveId" clId="{5709646B-281C-4170-A106-FCC1EAAA6BC9}" dt="2023-03-01T15:32:21.385" v="1402" actId="6549"/>
        <pc:sldMkLst>
          <pc:docMk/>
          <pc:sldMk cId="2108895768" sldId="256"/>
        </pc:sldMkLst>
        <pc:spChg chg="mod">
          <ac:chgData name="Samuel Moon" userId="de228df2fcd3272f" providerId="LiveId" clId="{5709646B-281C-4170-A106-FCC1EAAA6BC9}" dt="2023-03-01T15:32:21.385" v="1402" actId="6549"/>
          <ac:spMkLst>
            <pc:docMk/>
            <pc:sldMk cId="2108895768" sldId="256"/>
            <ac:spMk id="2" creationId="{C8480537-3BCB-6CD3-E1CE-F894F0848CFA}"/>
          </ac:spMkLst>
        </pc:spChg>
        <pc:spChg chg="mod">
          <ac:chgData name="Samuel Moon" userId="de228df2fcd3272f" providerId="LiveId" clId="{5709646B-281C-4170-A106-FCC1EAAA6BC9}" dt="2023-03-01T15:32:14.196" v="1401" actId="20577"/>
          <ac:spMkLst>
            <pc:docMk/>
            <pc:sldMk cId="2108895768" sldId="256"/>
            <ac:spMk id="3" creationId="{1D665749-9B6A-7E9F-F112-2D8405646BD2}"/>
          </ac:spMkLst>
        </pc:spChg>
      </pc:sldChg>
      <pc:sldChg chg="modSp mod">
        <pc:chgData name="Samuel Moon" userId="de228df2fcd3272f" providerId="LiveId" clId="{5709646B-281C-4170-A106-FCC1EAAA6BC9}" dt="2023-03-01T16:29:11.502" v="2705" actId="2711"/>
        <pc:sldMkLst>
          <pc:docMk/>
          <pc:sldMk cId="2049589622" sldId="257"/>
        </pc:sldMkLst>
        <pc:spChg chg="mod">
          <ac:chgData name="Samuel Moon" userId="de228df2fcd3272f" providerId="LiveId" clId="{5709646B-281C-4170-A106-FCC1EAAA6BC9}" dt="2023-03-01T16:29:11.502" v="2705" actId="2711"/>
          <ac:spMkLst>
            <pc:docMk/>
            <pc:sldMk cId="2049589622" sldId="257"/>
            <ac:spMk id="3" creationId="{CEF8DFD0-D9D0-CD0B-B251-81D93D577595}"/>
          </ac:spMkLst>
        </pc:spChg>
        <pc:spChg chg="mod">
          <ac:chgData name="Samuel Moon" userId="de228df2fcd3272f" providerId="LiveId" clId="{5709646B-281C-4170-A106-FCC1EAAA6BC9}" dt="2023-03-01T16:26:57.171" v="2697" actId="1076"/>
          <ac:spMkLst>
            <pc:docMk/>
            <pc:sldMk cId="2049589622" sldId="257"/>
            <ac:spMk id="4" creationId="{BDFB4461-32A9-D559-A965-9A1DBAF8AEFF}"/>
          </ac:spMkLst>
        </pc:spChg>
      </pc:sldChg>
      <pc:sldChg chg="modSp mod">
        <pc:chgData name="Samuel Moon" userId="de228df2fcd3272f" providerId="LiveId" clId="{5709646B-281C-4170-A106-FCC1EAAA6BC9}" dt="2023-03-01T16:29:34.136" v="2709" actId="14100"/>
        <pc:sldMkLst>
          <pc:docMk/>
          <pc:sldMk cId="1208204329" sldId="259"/>
        </pc:sldMkLst>
        <pc:spChg chg="mod">
          <ac:chgData name="Samuel Moon" userId="de228df2fcd3272f" providerId="LiveId" clId="{5709646B-281C-4170-A106-FCC1EAAA6BC9}" dt="2023-03-01T16:29:34.136" v="2709" actId="14100"/>
          <ac:spMkLst>
            <pc:docMk/>
            <pc:sldMk cId="1208204329" sldId="259"/>
            <ac:spMk id="3" creationId="{CEF8DFD0-D9D0-CD0B-B251-81D93D577595}"/>
          </ac:spMkLst>
        </pc:spChg>
      </pc:sldChg>
      <pc:sldChg chg="addSp delSp modSp mod">
        <pc:chgData name="Samuel Moon" userId="de228df2fcd3272f" providerId="LiveId" clId="{5709646B-281C-4170-A106-FCC1EAAA6BC9}" dt="2023-03-02T17:37:56.212" v="9211" actId="207"/>
        <pc:sldMkLst>
          <pc:docMk/>
          <pc:sldMk cId="2622631165" sldId="260"/>
        </pc:sldMkLst>
        <pc:spChg chg="mod">
          <ac:chgData name="Samuel Moon" userId="de228df2fcd3272f" providerId="LiveId" clId="{5709646B-281C-4170-A106-FCC1EAAA6BC9}" dt="2023-03-01T16:52:35.340" v="3436" actId="5793"/>
          <ac:spMkLst>
            <pc:docMk/>
            <pc:sldMk cId="2622631165" sldId="260"/>
            <ac:spMk id="2" creationId="{8F9D8FD2-AB1E-8E91-856C-FD388FA47A43}"/>
          </ac:spMkLst>
        </pc:spChg>
        <pc:spChg chg="add del mod">
          <ac:chgData name="Samuel Moon" userId="de228df2fcd3272f" providerId="LiveId" clId="{5709646B-281C-4170-A106-FCC1EAAA6BC9}" dt="2023-03-01T14:55:33.044" v="3" actId="478"/>
          <ac:spMkLst>
            <pc:docMk/>
            <pc:sldMk cId="2622631165" sldId="260"/>
            <ac:spMk id="3" creationId="{CEF8DFD0-D9D0-CD0B-B251-81D93D577595}"/>
          </ac:spMkLst>
        </pc:spChg>
        <pc:spChg chg="add del mod">
          <ac:chgData name="Samuel Moon" userId="de228df2fcd3272f" providerId="LiveId" clId="{5709646B-281C-4170-A106-FCC1EAAA6BC9}" dt="2023-03-01T14:55:31.472" v="2"/>
          <ac:spMkLst>
            <pc:docMk/>
            <pc:sldMk cId="2622631165" sldId="260"/>
            <ac:spMk id="4" creationId="{7B489B48-635C-1F4A-4A2D-E93A37163EB1}"/>
          </ac:spMkLst>
        </pc:spChg>
        <pc:spChg chg="add mod">
          <ac:chgData name="Samuel Moon" userId="de228df2fcd3272f" providerId="LiveId" clId="{5709646B-281C-4170-A106-FCC1EAAA6BC9}" dt="2023-03-02T17:37:56.212" v="9211" actId="207"/>
          <ac:spMkLst>
            <pc:docMk/>
            <pc:sldMk cId="2622631165" sldId="260"/>
            <ac:spMk id="5" creationId="{E294BE03-D445-CBBE-B766-17F4675B0049}"/>
          </ac:spMkLst>
        </pc:spChg>
        <pc:spChg chg="add mod">
          <ac:chgData name="Samuel Moon" userId="de228df2fcd3272f" providerId="LiveId" clId="{5709646B-281C-4170-A106-FCC1EAAA6BC9}" dt="2023-03-01T18:25:20.965" v="5079" actId="1076"/>
          <ac:spMkLst>
            <pc:docMk/>
            <pc:sldMk cId="2622631165" sldId="260"/>
            <ac:spMk id="6" creationId="{42809F76-6A61-1C6D-6646-8CD0C30AEB63}"/>
          </ac:spMkLst>
        </pc:spChg>
      </pc:sldChg>
      <pc:sldChg chg="addSp delSp modSp add del mod">
        <pc:chgData name="Samuel Moon" userId="de228df2fcd3272f" providerId="LiveId" clId="{5709646B-281C-4170-A106-FCC1EAAA6BC9}" dt="2023-03-06T16:30:15.405" v="13562" actId="47"/>
        <pc:sldMkLst>
          <pc:docMk/>
          <pc:sldMk cId="2119980047" sldId="261"/>
        </pc:sldMkLst>
        <pc:spChg chg="mod">
          <ac:chgData name="Samuel Moon" userId="de228df2fcd3272f" providerId="LiveId" clId="{5709646B-281C-4170-A106-FCC1EAAA6BC9}" dt="2023-03-01T16:52:34.226" v="3435" actId="5793"/>
          <ac:spMkLst>
            <pc:docMk/>
            <pc:sldMk cId="2119980047" sldId="261"/>
            <ac:spMk id="2" creationId="{8F9D8FD2-AB1E-8E91-856C-FD388FA47A43}"/>
          </ac:spMkLst>
        </pc:spChg>
        <pc:spChg chg="add del mod">
          <ac:chgData name="Samuel Moon" userId="de228df2fcd3272f" providerId="LiveId" clId="{5709646B-281C-4170-A106-FCC1EAAA6BC9}" dt="2023-03-01T15:16:16.079" v="512" actId="478"/>
          <ac:spMkLst>
            <pc:docMk/>
            <pc:sldMk cId="2119980047" sldId="261"/>
            <ac:spMk id="4" creationId="{0598FA98-D3D9-3ED8-63CC-7F462BA97AD7}"/>
          </ac:spMkLst>
        </pc:spChg>
        <pc:spChg chg="del">
          <ac:chgData name="Samuel Moon" userId="de228df2fcd3272f" providerId="LiveId" clId="{5709646B-281C-4170-A106-FCC1EAAA6BC9}" dt="2023-03-01T15:16:14.031" v="510" actId="478"/>
          <ac:spMkLst>
            <pc:docMk/>
            <pc:sldMk cId="2119980047" sldId="261"/>
            <ac:spMk id="5" creationId="{E294BE03-D445-CBBE-B766-17F4675B0049}"/>
          </ac:spMkLst>
        </pc:spChg>
        <pc:spChg chg="add mod">
          <ac:chgData name="Samuel Moon" userId="de228df2fcd3272f" providerId="LiveId" clId="{5709646B-281C-4170-A106-FCC1EAAA6BC9}" dt="2023-03-01T16:29:58.123" v="2713" actId="1076"/>
          <ac:spMkLst>
            <pc:docMk/>
            <pc:sldMk cId="2119980047" sldId="261"/>
            <ac:spMk id="6" creationId="{925F41CE-90D1-755D-0843-CC3795927A8D}"/>
          </ac:spMkLst>
        </pc:spChg>
        <pc:picChg chg="add mod">
          <ac:chgData name="Samuel Moon" userId="de228df2fcd3272f" providerId="LiveId" clId="{5709646B-281C-4170-A106-FCC1EAAA6BC9}" dt="2023-03-06T16:15:56.680" v="13557" actId="1076"/>
          <ac:picMkLst>
            <pc:docMk/>
            <pc:sldMk cId="2119980047" sldId="261"/>
            <ac:picMk id="1026" creationId="{96AC2EB2-4EC1-8596-5B8C-0A88A81FA867}"/>
          </ac:picMkLst>
        </pc:picChg>
        <pc:picChg chg="add mod">
          <ac:chgData name="Samuel Moon" userId="de228df2fcd3272f" providerId="LiveId" clId="{5709646B-281C-4170-A106-FCC1EAAA6BC9}" dt="2023-03-01T15:19:52.002" v="743" actId="14100"/>
          <ac:picMkLst>
            <pc:docMk/>
            <pc:sldMk cId="2119980047" sldId="261"/>
            <ac:picMk id="1028" creationId="{C5956F03-31CC-A187-47D3-C822F84F7C0D}"/>
          </ac:picMkLst>
        </pc:picChg>
      </pc:sldChg>
      <pc:sldChg chg="new del">
        <pc:chgData name="Samuel Moon" userId="de228df2fcd3272f" providerId="LiveId" clId="{5709646B-281C-4170-A106-FCC1EAAA6BC9}" dt="2023-03-01T15:16:08.370" v="508" actId="680"/>
        <pc:sldMkLst>
          <pc:docMk/>
          <pc:sldMk cId="2696064570" sldId="261"/>
        </pc:sldMkLst>
      </pc:sldChg>
      <pc:sldChg chg="addSp delSp modSp add del mod">
        <pc:chgData name="Samuel Moon" userId="de228df2fcd3272f" providerId="LiveId" clId="{5709646B-281C-4170-A106-FCC1EAAA6BC9}" dt="2023-03-06T16:30:14.022" v="13561" actId="47"/>
        <pc:sldMkLst>
          <pc:docMk/>
          <pc:sldMk cId="3622437752" sldId="262"/>
        </pc:sldMkLst>
        <pc:spChg chg="mod">
          <ac:chgData name="Samuel Moon" userId="de228df2fcd3272f" providerId="LiveId" clId="{5709646B-281C-4170-A106-FCC1EAAA6BC9}" dt="2023-03-01T16:52:33.069" v="3434" actId="5793"/>
          <ac:spMkLst>
            <pc:docMk/>
            <pc:sldMk cId="3622437752" sldId="262"/>
            <ac:spMk id="2" creationId="{8F9D8FD2-AB1E-8E91-856C-FD388FA47A43}"/>
          </ac:spMkLst>
        </pc:spChg>
        <pc:spChg chg="add mod">
          <ac:chgData name="Samuel Moon" userId="de228df2fcd3272f" providerId="LiveId" clId="{5709646B-281C-4170-A106-FCC1EAAA6BC9}" dt="2023-03-01T16:30:02.687" v="2714"/>
          <ac:spMkLst>
            <pc:docMk/>
            <pc:sldMk cId="3622437752" sldId="262"/>
            <ac:spMk id="3" creationId="{B395D423-230B-D540-BBF7-671BDFE8239F}"/>
          </ac:spMkLst>
        </pc:spChg>
        <pc:spChg chg="del mod">
          <ac:chgData name="Samuel Moon" userId="de228df2fcd3272f" providerId="LiveId" clId="{5709646B-281C-4170-A106-FCC1EAAA6BC9}" dt="2023-03-01T16:30:05.475" v="2715" actId="478"/>
          <ac:spMkLst>
            <pc:docMk/>
            <pc:sldMk cId="3622437752" sldId="262"/>
            <ac:spMk id="6" creationId="{925F41CE-90D1-755D-0843-CC3795927A8D}"/>
          </ac:spMkLst>
        </pc:spChg>
        <pc:picChg chg="del">
          <ac:chgData name="Samuel Moon" userId="de228df2fcd3272f" providerId="LiveId" clId="{5709646B-281C-4170-A106-FCC1EAAA6BC9}" dt="2023-03-01T15:20:49.121" v="747" actId="478"/>
          <ac:picMkLst>
            <pc:docMk/>
            <pc:sldMk cId="3622437752" sldId="262"/>
            <ac:picMk id="1026" creationId="{96AC2EB2-4EC1-8596-5B8C-0A88A81FA867}"/>
          </ac:picMkLst>
        </pc:picChg>
        <pc:picChg chg="del">
          <ac:chgData name="Samuel Moon" userId="de228df2fcd3272f" providerId="LiveId" clId="{5709646B-281C-4170-A106-FCC1EAAA6BC9}" dt="2023-03-01T15:20:48.831" v="746" actId="478"/>
          <ac:picMkLst>
            <pc:docMk/>
            <pc:sldMk cId="3622437752" sldId="262"/>
            <ac:picMk id="1028" creationId="{C5956F03-31CC-A187-47D3-C822F84F7C0D}"/>
          </ac:picMkLst>
        </pc:picChg>
        <pc:picChg chg="add mod">
          <ac:chgData name="Samuel Moon" userId="de228df2fcd3272f" providerId="LiveId" clId="{5709646B-281C-4170-A106-FCC1EAAA6BC9}" dt="2023-03-01T15:21:48.311" v="764" actId="1076"/>
          <ac:picMkLst>
            <pc:docMk/>
            <pc:sldMk cId="3622437752" sldId="262"/>
            <ac:picMk id="2050" creationId="{BBE22377-CFC2-C1F2-4FB7-147E46AF8E3E}"/>
          </ac:picMkLst>
        </pc:picChg>
        <pc:picChg chg="add mod">
          <ac:chgData name="Samuel Moon" userId="de228df2fcd3272f" providerId="LiveId" clId="{5709646B-281C-4170-A106-FCC1EAAA6BC9}" dt="2023-03-01T15:21:46.676" v="763" actId="1076"/>
          <ac:picMkLst>
            <pc:docMk/>
            <pc:sldMk cId="3622437752" sldId="262"/>
            <ac:picMk id="2052" creationId="{37245294-0CC0-CC66-53F5-E07BC24B80D4}"/>
          </ac:picMkLst>
        </pc:picChg>
      </pc:sldChg>
      <pc:sldChg chg="addSp delSp modSp add mod ord">
        <pc:chgData name="Samuel Moon" userId="de228df2fcd3272f" providerId="LiveId" clId="{5709646B-281C-4170-A106-FCC1EAAA6BC9}" dt="2023-03-02T18:45:36.629" v="11686"/>
        <pc:sldMkLst>
          <pc:docMk/>
          <pc:sldMk cId="3325213296" sldId="263"/>
        </pc:sldMkLst>
        <pc:spChg chg="mod">
          <ac:chgData name="Samuel Moon" userId="de228df2fcd3272f" providerId="LiveId" clId="{5709646B-281C-4170-A106-FCC1EAAA6BC9}" dt="2023-03-01T16:52:31" v="3433" actId="5793"/>
          <ac:spMkLst>
            <pc:docMk/>
            <pc:sldMk cId="3325213296" sldId="263"/>
            <ac:spMk id="2" creationId="{8F9D8FD2-AB1E-8E91-856C-FD388FA47A43}"/>
          </ac:spMkLst>
        </pc:spChg>
        <pc:spChg chg="add mod">
          <ac:chgData name="Samuel Moon" userId="de228df2fcd3272f" providerId="LiveId" clId="{5709646B-281C-4170-A106-FCC1EAAA6BC9}" dt="2023-03-02T17:38:11.763" v="9213" actId="207"/>
          <ac:spMkLst>
            <pc:docMk/>
            <pc:sldMk cId="3325213296" sldId="263"/>
            <ac:spMk id="3" creationId="{2333307F-6E63-305D-378E-426DBDDEF9DC}"/>
          </ac:spMkLst>
        </pc:spChg>
        <pc:spChg chg="add mod">
          <ac:chgData name="Samuel Moon" userId="de228df2fcd3272f" providerId="LiveId" clId="{5709646B-281C-4170-A106-FCC1EAAA6BC9}" dt="2023-03-02T17:52:26.795" v="10098" actId="20577"/>
          <ac:spMkLst>
            <pc:docMk/>
            <pc:sldMk cId="3325213296" sldId="263"/>
            <ac:spMk id="4" creationId="{EF47C79B-B5C4-3AAF-AA69-177E1DCE4E97}"/>
          </ac:spMkLst>
        </pc:spChg>
        <pc:spChg chg="del">
          <ac:chgData name="Samuel Moon" userId="de228df2fcd3272f" providerId="LiveId" clId="{5709646B-281C-4170-A106-FCC1EAAA6BC9}" dt="2023-03-01T15:35:13.746" v="1443" actId="478"/>
          <ac:spMkLst>
            <pc:docMk/>
            <pc:sldMk cId="3325213296" sldId="263"/>
            <ac:spMk id="6" creationId="{925F41CE-90D1-755D-0843-CC3795927A8D}"/>
          </ac:spMkLst>
        </pc:spChg>
        <pc:picChg chg="del">
          <ac:chgData name="Samuel Moon" userId="de228df2fcd3272f" providerId="LiveId" clId="{5709646B-281C-4170-A106-FCC1EAAA6BC9}" dt="2023-03-01T15:22:36.366" v="768" actId="478"/>
          <ac:picMkLst>
            <pc:docMk/>
            <pc:sldMk cId="3325213296" sldId="263"/>
            <ac:picMk id="2050" creationId="{BBE22377-CFC2-C1F2-4FB7-147E46AF8E3E}"/>
          </ac:picMkLst>
        </pc:picChg>
        <pc:picChg chg="del">
          <ac:chgData name="Samuel Moon" userId="de228df2fcd3272f" providerId="LiveId" clId="{5709646B-281C-4170-A106-FCC1EAAA6BC9}" dt="2023-03-01T15:22:37.647" v="769" actId="478"/>
          <ac:picMkLst>
            <pc:docMk/>
            <pc:sldMk cId="3325213296" sldId="263"/>
            <ac:picMk id="2052" creationId="{37245294-0CC0-CC66-53F5-E07BC24B80D4}"/>
          </ac:picMkLst>
        </pc:picChg>
      </pc:sldChg>
      <pc:sldChg chg="delSp modSp add del mod">
        <pc:chgData name="Samuel Moon" userId="de228df2fcd3272f" providerId="LiveId" clId="{5709646B-281C-4170-A106-FCC1EAAA6BC9}" dt="2023-03-06T16:30:28.438" v="13563" actId="47"/>
        <pc:sldMkLst>
          <pc:docMk/>
          <pc:sldMk cId="1966209052" sldId="264"/>
        </pc:sldMkLst>
        <pc:spChg chg="mod">
          <ac:chgData name="Samuel Moon" userId="de228df2fcd3272f" providerId="LiveId" clId="{5709646B-281C-4170-A106-FCC1EAAA6BC9}" dt="2023-03-01T16:52:29.363" v="3432" actId="5793"/>
          <ac:spMkLst>
            <pc:docMk/>
            <pc:sldMk cId="1966209052" sldId="264"/>
            <ac:spMk id="2" creationId="{8F9D8FD2-AB1E-8E91-856C-FD388FA47A43}"/>
          </ac:spMkLst>
        </pc:spChg>
        <pc:spChg chg="mod">
          <ac:chgData name="Samuel Moon" userId="de228df2fcd3272f" providerId="LiveId" clId="{5709646B-281C-4170-A106-FCC1EAAA6BC9}" dt="2023-03-01T18:06:43.596" v="4754" actId="255"/>
          <ac:spMkLst>
            <pc:docMk/>
            <pc:sldMk cId="1966209052" sldId="264"/>
            <ac:spMk id="3" creationId="{2333307F-6E63-305D-378E-426DBDDEF9DC}"/>
          </ac:spMkLst>
        </pc:spChg>
        <pc:spChg chg="del">
          <ac:chgData name="Samuel Moon" userId="de228df2fcd3272f" providerId="LiveId" clId="{5709646B-281C-4170-A106-FCC1EAAA6BC9}" dt="2023-03-01T15:29:10.340" v="1054" actId="478"/>
          <ac:spMkLst>
            <pc:docMk/>
            <pc:sldMk cId="1966209052" sldId="264"/>
            <ac:spMk id="4" creationId="{EF47C79B-B5C4-3AAF-AA69-177E1DCE4E97}"/>
          </ac:spMkLst>
        </pc:spChg>
        <pc:spChg chg="del">
          <ac:chgData name="Samuel Moon" userId="de228df2fcd3272f" providerId="LiveId" clId="{5709646B-281C-4170-A106-FCC1EAAA6BC9}" dt="2023-03-01T15:35:12.086" v="1442" actId="478"/>
          <ac:spMkLst>
            <pc:docMk/>
            <pc:sldMk cId="1966209052" sldId="264"/>
            <ac:spMk id="6" creationId="{925F41CE-90D1-755D-0843-CC3795927A8D}"/>
          </ac:spMkLst>
        </pc:spChg>
      </pc:sldChg>
      <pc:sldChg chg="addSp delSp modSp add mod ord">
        <pc:chgData name="Samuel Moon" userId="de228df2fcd3272f" providerId="LiveId" clId="{5709646B-281C-4170-A106-FCC1EAAA6BC9}" dt="2023-03-06T15:26:23.340" v="11760" actId="1076"/>
        <pc:sldMkLst>
          <pc:docMk/>
          <pc:sldMk cId="3080188668" sldId="265"/>
        </pc:sldMkLst>
        <pc:spChg chg="mod">
          <ac:chgData name="Samuel Moon" userId="de228df2fcd3272f" providerId="LiveId" clId="{5709646B-281C-4170-A106-FCC1EAAA6BC9}" dt="2023-03-01T16:52:36.982" v="3437" actId="5793"/>
          <ac:spMkLst>
            <pc:docMk/>
            <pc:sldMk cId="3080188668" sldId="265"/>
            <ac:spMk id="2" creationId="{8F9D8FD2-AB1E-8E91-856C-FD388FA47A43}"/>
          </ac:spMkLst>
        </pc:spChg>
        <pc:spChg chg="add mod">
          <ac:chgData name="Samuel Moon" userId="de228df2fcd3272f" providerId="LiveId" clId="{5709646B-281C-4170-A106-FCC1EAAA6BC9}" dt="2023-03-01T16:39:14.170" v="2986" actId="1076"/>
          <ac:spMkLst>
            <pc:docMk/>
            <pc:sldMk cId="3080188668" sldId="265"/>
            <ac:spMk id="3" creationId="{4FABD9DF-81CE-7789-AEC7-3FC0B32AF22A}"/>
          </ac:spMkLst>
        </pc:spChg>
        <pc:spChg chg="add del mod">
          <ac:chgData name="Samuel Moon" userId="de228df2fcd3272f" providerId="LiveId" clId="{5709646B-281C-4170-A106-FCC1EAAA6BC9}" dt="2023-03-01T15:47:32.200" v="2395" actId="478"/>
          <ac:spMkLst>
            <pc:docMk/>
            <pc:sldMk cId="3080188668" sldId="265"/>
            <ac:spMk id="4" creationId="{41E393BA-458A-5A27-09B2-01448DAB171C}"/>
          </ac:spMkLst>
        </pc:spChg>
        <pc:spChg chg="mod">
          <ac:chgData name="Samuel Moon" userId="de228df2fcd3272f" providerId="LiveId" clId="{5709646B-281C-4170-A106-FCC1EAAA6BC9}" dt="2023-03-06T15:26:17.494" v="11759" actId="27636"/>
          <ac:spMkLst>
            <pc:docMk/>
            <pc:sldMk cId="3080188668" sldId="265"/>
            <ac:spMk id="5" creationId="{E294BE03-D445-CBBE-B766-17F4675B0049}"/>
          </ac:spMkLst>
        </pc:spChg>
        <pc:spChg chg="add mod">
          <ac:chgData name="Samuel Moon" userId="de228df2fcd3272f" providerId="LiveId" clId="{5709646B-281C-4170-A106-FCC1EAAA6BC9}" dt="2023-03-01T16:20:03.279" v="2597" actId="164"/>
          <ac:spMkLst>
            <pc:docMk/>
            <pc:sldMk cId="3080188668" sldId="265"/>
            <ac:spMk id="6" creationId="{E86DF690-66D9-8E02-F23E-7966A0B0207E}"/>
          </ac:spMkLst>
        </pc:spChg>
        <pc:spChg chg="add mod">
          <ac:chgData name="Samuel Moon" userId="de228df2fcd3272f" providerId="LiveId" clId="{5709646B-281C-4170-A106-FCC1EAAA6BC9}" dt="2023-03-01T16:20:03.279" v="2597" actId="164"/>
          <ac:spMkLst>
            <pc:docMk/>
            <pc:sldMk cId="3080188668" sldId="265"/>
            <ac:spMk id="7" creationId="{2EE06002-0769-F6A2-3F53-108C674B19CE}"/>
          </ac:spMkLst>
        </pc:spChg>
        <pc:spChg chg="add mod">
          <ac:chgData name="Samuel Moon" userId="de228df2fcd3272f" providerId="LiveId" clId="{5709646B-281C-4170-A106-FCC1EAAA6BC9}" dt="2023-03-01T16:20:03.279" v="2597" actId="164"/>
          <ac:spMkLst>
            <pc:docMk/>
            <pc:sldMk cId="3080188668" sldId="265"/>
            <ac:spMk id="8" creationId="{EB4A5EAB-83F0-D477-DE19-AF0B653E535F}"/>
          </ac:spMkLst>
        </pc:spChg>
        <pc:spChg chg="add mod">
          <ac:chgData name="Samuel Moon" userId="de228df2fcd3272f" providerId="LiveId" clId="{5709646B-281C-4170-A106-FCC1EAAA6BC9}" dt="2023-03-01T16:20:03.279" v="2597" actId="164"/>
          <ac:spMkLst>
            <pc:docMk/>
            <pc:sldMk cId="3080188668" sldId="265"/>
            <ac:spMk id="9" creationId="{A0EF0CF4-6FC3-D779-7EAF-69C848EE58E6}"/>
          </ac:spMkLst>
        </pc:spChg>
        <pc:spChg chg="add mod">
          <ac:chgData name="Samuel Moon" userId="de228df2fcd3272f" providerId="LiveId" clId="{5709646B-281C-4170-A106-FCC1EAAA6BC9}" dt="2023-03-01T16:20:03.279" v="2597" actId="164"/>
          <ac:spMkLst>
            <pc:docMk/>
            <pc:sldMk cId="3080188668" sldId="265"/>
            <ac:spMk id="10" creationId="{EBF782BF-F5F1-A2F0-5893-44A72AD24F54}"/>
          </ac:spMkLst>
        </pc:spChg>
        <pc:spChg chg="add mod">
          <ac:chgData name="Samuel Moon" userId="de228df2fcd3272f" providerId="LiveId" clId="{5709646B-281C-4170-A106-FCC1EAAA6BC9}" dt="2023-03-01T16:20:03.279" v="2597" actId="164"/>
          <ac:spMkLst>
            <pc:docMk/>
            <pc:sldMk cId="3080188668" sldId="265"/>
            <ac:spMk id="11" creationId="{0A0698EB-F366-E964-942C-B7E83166912D}"/>
          </ac:spMkLst>
        </pc:spChg>
        <pc:spChg chg="add mod">
          <ac:chgData name="Samuel Moon" userId="de228df2fcd3272f" providerId="LiveId" clId="{5709646B-281C-4170-A106-FCC1EAAA6BC9}" dt="2023-03-01T16:20:03.279" v="2597" actId="164"/>
          <ac:spMkLst>
            <pc:docMk/>
            <pc:sldMk cId="3080188668" sldId="265"/>
            <ac:spMk id="12" creationId="{CFFBF9CE-1EC5-09FB-144F-D8A1F4FF2D8B}"/>
          </ac:spMkLst>
        </pc:spChg>
        <pc:spChg chg="add mod ord">
          <ac:chgData name="Samuel Moon" userId="de228df2fcd3272f" providerId="LiveId" clId="{5709646B-281C-4170-A106-FCC1EAAA6BC9}" dt="2023-03-01T16:30:55.560" v="2723" actId="14100"/>
          <ac:spMkLst>
            <pc:docMk/>
            <pc:sldMk cId="3080188668" sldId="265"/>
            <ac:spMk id="32" creationId="{73203178-0D60-E102-B3FD-9E54F7512ED0}"/>
          </ac:spMkLst>
        </pc:spChg>
        <pc:spChg chg="add mod ord">
          <ac:chgData name="Samuel Moon" userId="de228df2fcd3272f" providerId="LiveId" clId="{5709646B-281C-4170-A106-FCC1EAAA6BC9}" dt="2023-03-01T16:30:58.111" v="2724" actId="14100"/>
          <ac:spMkLst>
            <pc:docMk/>
            <pc:sldMk cId="3080188668" sldId="265"/>
            <ac:spMk id="33" creationId="{9E3FE938-FD86-DB5A-975A-7D8847C835D4}"/>
          </ac:spMkLst>
        </pc:spChg>
        <pc:spChg chg="add mod">
          <ac:chgData name="Samuel Moon" userId="de228df2fcd3272f" providerId="LiveId" clId="{5709646B-281C-4170-A106-FCC1EAAA6BC9}" dt="2023-03-01T16:20:03.279" v="2597" actId="164"/>
          <ac:spMkLst>
            <pc:docMk/>
            <pc:sldMk cId="3080188668" sldId="265"/>
            <ac:spMk id="75" creationId="{2E7AC54E-5204-CE75-20B1-C752C314E622}"/>
          </ac:spMkLst>
        </pc:spChg>
        <pc:grpChg chg="add mod">
          <ac:chgData name="Samuel Moon" userId="de228df2fcd3272f" providerId="LiveId" clId="{5709646B-281C-4170-A106-FCC1EAAA6BC9}" dt="2023-03-06T15:26:23.340" v="11760" actId="1076"/>
          <ac:grpSpMkLst>
            <pc:docMk/>
            <pc:sldMk cId="3080188668" sldId="265"/>
            <ac:grpSpMk id="76" creationId="{E00CC091-F220-358D-39CD-016EADC38D62}"/>
          </ac:grpSpMkLst>
        </pc:grpChg>
        <pc:cxnChg chg="add mod">
          <ac:chgData name="Samuel Moon" userId="de228df2fcd3272f" providerId="LiveId" clId="{5709646B-281C-4170-A106-FCC1EAAA6BC9}" dt="2023-03-01T16:20:03.279" v="2597" actId="164"/>
          <ac:cxnSpMkLst>
            <pc:docMk/>
            <pc:sldMk cId="3080188668" sldId="265"/>
            <ac:cxnSpMk id="14" creationId="{69E17700-0373-F10A-5B2E-5D1C27141CC1}"/>
          </ac:cxnSpMkLst>
        </pc:cxnChg>
        <pc:cxnChg chg="add mod">
          <ac:chgData name="Samuel Moon" userId="de228df2fcd3272f" providerId="LiveId" clId="{5709646B-281C-4170-A106-FCC1EAAA6BC9}" dt="2023-03-01T16:20:03.279" v="2597" actId="164"/>
          <ac:cxnSpMkLst>
            <pc:docMk/>
            <pc:sldMk cId="3080188668" sldId="265"/>
            <ac:cxnSpMk id="15" creationId="{618E9394-66C3-9893-833A-739EA476BCDE}"/>
          </ac:cxnSpMkLst>
        </pc:cxnChg>
        <pc:cxnChg chg="add mod">
          <ac:chgData name="Samuel Moon" userId="de228df2fcd3272f" providerId="LiveId" clId="{5709646B-281C-4170-A106-FCC1EAAA6BC9}" dt="2023-03-01T16:20:03.279" v="2597" actId="164"/>
          <ac:cxnSpMkLst>
            <pc:docMk/>
            <pc:sldMk cId="3080188668" sldId="265"/>
            <ac:cxnSpMk id="18" creationId="{8A976B00-2B05-9D61-C335-806E75BA7C1F}"/>
          </ac:cxnSpMkLst>
        </pc:cxnChg>
        <pc:cxnChg chg="add mod">
          <ac:chgData name="Samuel Moon" userId="de228df2fcd3272f" providerId="LiveId" clId="{5709646B-281C-4170-A106-FCC1EAAA6BC9}" dt="2023-03-01T16:20:03.279" v="2597" actId="164"/>
          <ac:cxnSpMkLst>
            <pc:docMk/>
            <pc:sldMk cId="3080188668" sldId="265"/>
            <ac:cxnSpMk id="20" creationId="{B553BCD1-4A5B-7C0A-92D3-2278832D7C01}"/>
          </ac:cxnSpMkLst>
        </pc:cxnChg>
        <pc:cxnChg chg="add mod">
          <ac:chgData name="Samuel Moon" userId="de228df2fcd3272f" providerId="LiveId" clId="{5709646B-281C-4170-A106-FCC1EAAA6BC9}" dt="2023-03-01T16:20:03.279" v="2597" actId="164"/>
          <ac:cxnSpMkLst>
            <pc:docMk/>
            <pc:sldMk cId="3080188668" sldId="265"/>
            <ac:cxnSpMk id="23" creationId="{E4D5A596-C47C-9456-E319-116AAC369DC0}"/>
          </ac:cxnSpMkLst>
        </pc:cxnChg>
        <pc:cxnChg chg="add del mod">
          <ac:chgData name="Samuel Moon" userId="de228df2fcd3272f" providerId="LiveId" clId="{5709646B-281C-4170-A106-FCC1EAAA6BC9}" dt="2023-03-01T19:12:29.215" v="6156" actId="478"/>
          <ac:cxnSpMkLst>
            <pc:docMk/>
            <pc:sldMk cId="3080188668" sldId="265"/>
            <ac:cxnSpMk id="26" creationId="{59CD74D9-3F3F-FDEE-FBBF-E812FC428E8D}"/>
          </ac:cxnSpMkLst>
        </pc:cxnChg>
        <pc:cxnChg chg="add mod">
          <ac:chgData name="Samuel Moon" userId="de228df2fcd3272f" providerId="LiveId" clId="{5709646B-281C-4170-A106-FCC1EAAA6BC9}" dt="2023-03-01T16:20:03.279" v="2597" actId="164"/>
          <ac:cxnSpMkLst>
            <pc:docMk/>
            <pc:sldMk cId="3080188668" sldId="265"/>
            <ac:cxnSpMk id="29" creationId="{404D6F72-0DDE-5BB9-9AB3-E828580661A1}"/>
          </ac:cxnSpMkLst>
        </pc:cxnChg>
        <pc:cxnChg chg="add mod">
          <ac:chgData name="Samuel Moon" userId="de228df2fcd3272f" providerId="LiveId" clId="{5709646B-281C-4170-A106-FCC1EAAA6BC9}" dt="2023-03-01T16:23:46.453" v="2634" actId="14100"/>
          <ac:cxnSpMkLst>
            <pc:docMk/>
            <pc:sldMk cId="3080188668" sldId="265"/>
            <ac:cxnSpMk id="35" creationId="{3D8B6016-79FF-9088-2158-F302A38B46DE}"/>
          </ac:cxnSpMkLst>
        </pc:cxnChg>
        <pc:cxnChg chg="add del mod">
          <ac:chgData name="Samuel Moon" userId="de228df2fcd3272f" providerId="LiveId" clId="{5709646B-281C-4170-A106-FCC1EAAA6BC9}" dt="2023-03-01T16:12:42.099" v="2534" actId="478"/>
          <ac:cxnSpMkLst>
            <pc:docMk/>
            <pc:sldMk cId="3080188668" sldId="265"/>
            <ac:cxnSpMk id="36" creationId="{32B49847-83F5-E718-D566-1DE1782D0C8B}"/>
          </ac:cxnSpMkLst>
        </pc:cxnChg>
        <pc:cxnChg chg="add mod">
          <ac:chgData name="Samuel Moon" userId="de228df2fcd3272f" providerId="LiveId" clId="{5709646B-281C-4170-A106-FCC1EAAA6BC9}" dt="2023-03-01T16:20:03.279" v="2597" actId="164"/>
          <ac:cxnSpMkLst>
            <pc:docMk/>
            <pc:sldMk cId="3080188668" sldId="265"/>
            <ac:cxnSpMk id="41" creationId="{1BA05753-ADA2-D096-9A17-76163F1C9736}"/>
          </ac:cxnSpMkLst>
        </pc:cxnChg>
        <pc:cxnChg chg="add del mod">
          <ac:chgData name="Samuel Moon" userId="de228df2fcd3272f" providerId="LiveId" clId="{5709646B-281C-4170-A106-FCC1EAAA6BC9}" dt="2023-03-01T16:14:28.175" v="2557" actId="478"/>
          <ac:cxnSpMkLst>
            <pc:docMk/>
            <pc:sldMk cId="3080188668" sldId="265"/>
            <ac:cxnSpMk id="44" creationId="{FB7BD539-89E6-F42C-550C-A2A7326EE8AA}"/>
          </ac:cxnSpMkLst>
        </pc:cxnChg>
      </pc:sldChg>
      <pc:sldChg chg="addSp delSp modSp add mod">
        <pc:chgData name="Samuel Moon" userId="de228df2fcd3272f" providerId="LiveId" clId="{5709646B-281C-4170-A106-FCC1EAAA6BC9}" dt="2023-03-06T16:21:04.433" v="13559" actId="1076"/>
        <pc:sldMkLst>
          <pc:docMk/>
          <pc:sldMk cId="3426148737" sldId="266"/>
        </pc:sldMkLst>
        <pc:spChg chg="mod">
          <ac:chgData name="Samuel Moon" userId="de228df2fcd3272f" providerId="LiveId" clId="{5709646B-281C-4170-A106-FCC1EAAA6BC9}" dt="2023-03-02T18:42:27.818" v="11658" actId="20577"/>
          <ac:spMkLst>
            <pc:docMk/>
            <pc:sldMk cId="3426148737" sldId="266"/>
            <ac:spMk id="3" creationId="{2333307F-6E63-305D-378E-426DBDDEF9DC}"/>
          </ac:spMkLst>
        </pc:spChg>
        <pc:spChg chg="mod">
          <ac:chgData name="Samuel Moon" userId="de228df2fcd3272f" providerId="LiveId" clId="{5709646B-281C-4170-A106-FCC1EAAA6BC9}" dt="2023-03-01T18:13:06.737" v="4909"/>
          <ac:spMkLst>
            <pc:docMk/>
            <pc:sldMk cId="3426148737" sldId="266"/>
            <ac:spMk id="5" creationId="{4793F8D3-BAA1-82BD-472C-D17A9593AAB6}"/>
          </ac:spMkLst>
        </pc:spChg>
        <pc:spChg chg="mod">
          <ac:chgData name="Samuel Moon" userId="de228df2fcd3272f" providerId="LiveId" clId="{5709646B-281C-4170-A106-FCC1EAAA6BC9}" dt="2023-03-01T18:13:06.737" v="4909"/>
          <ac:spMkLst>
            <pc:docMk/>
            <pc:sldMk cId="3426148737" sldId="266"/>
            <ac:spMk id="6" creationId="{F9BF3D0D-D455-A917-BE41-B7E7294FD058}"/>
          </ac:spMkLst>
        </pc:spChg>
        <pc:spChg chg="mod">
          <ac:chgData name="Samuel Moon" userId="de228df2fcd3272f" providerId="LiveId" clId="{5709646B-281C-4170-A106-FCC1EAAA6BC9}" dt="2023-03-01T19:47:18.390" v="7001" actId="20577"/>
          <ac:spMkLst>
            <pc:docMk/>
            <pc:sldMk cId="3426148737" sldId="266"/>
            <ac:spMk id="7" creationId="{61332989-75E5-E827-D953-7906206FCB35}"/>
          </ac:spMkLst>
        </pc:spChg>
        <pc:spChg chg="mod">
          <ac:chgData name="Samuel Moon" userId="de228df2fcd3272f" providerId="LiveId" clId="{5709646B-281C-4170-A106-FCC1EAAA6BC9}" dt="2023-03-01T19:47:02.684" v="6996" actId="13822"/>
          <ac:spMkLst>
            <pc:docMk/>
            <pc:sldMk cId="3426148737" sldId="266"/>
            <ac:spMk id="8" creationId="{C41FDDD2-5589-A4E7-7818-34B7033E4BD9}"/>
          </ac:spMkLst>
        </pc:spChg>
        <pc:spChg chg="mod">
          <ac:chgData name="Samuel Moon" userId="de228df2fcd3272f" providerId="LiveId" clId="{5709646B-281C-4170-A106-FCC1EAAA6BC9}" dt="2023-03-01T18:13:06.737" v="4909"/>
          <ac:spMkLst>
            <pc:docMk/>
            <pc:sldMk cId="3426148737" sldId="266"/>
            <ac:spMk id="9" creationId="{B8243969-DADB-4EBD-3F80-E0228EE6A0B1}"/>
          </ac:spMkLst>
        </pc:spChg>
        <pc:spChg chg="mod">
          <ac:chgData name="Samuel Moon" userId="de228df2fcd3272f" providerId="LiveId" clId="{5709646B-281C-4170-A106-FCC1EAAA6BC9}" dt="2023-03-01T19:47:04.088" v="6997" actId="13822"/>
          <ac:spMkLst>
            <pc:docMk/>
            <pc:sldMk cId="3426148737" sldId="266"/>
            <ac:spMk id="10" creationId="{85FB17FC-BA53-D307-A7E7-F317A2795238}"/>
          </ac:spMkLst>
        </pc:spChg>
        <pc:spChg chg="mod">
          <ac:chgData name="Samuel Moon" userId="de228df2fcd3272f" providerId="LiveId" clId="{5709646B-281C-4170-A106-FCC1EAAA6BC9}" dt="2023-03-01T18:13:06.737" v="4909"/>
          <ac:spMkLst>
            <pc:docMk/>
            <pc:sldMk cId="3426148737" sldId="266"/>
            <ac:spMk id="11" creationId="{08604F79-9CC7-8EAD-6235-970B07E4774A}"/>
          </ac:spMkLst>
        </pc:spChg>
        <pc:spChg chg="mod">
          <ac:chgData name="Samuel Moon" userId="de228df2fcd3272f" providerId="LiveId" clId="{5709646B-281C-4170-A106-FCC1EAAA6BC9}" dt="2023-03-01T18:13:06.737" v="4909"/>
          <ac:spMkLst>
            <pc:docMk/>
            <pc:sldMk cId="3426148737" sldId="266"/>
            <ac:spMk id="12" creationId="{AAF213E0-3D86-5374-9D5A-B4B8735CB462}"/>
          </ac:spMkLst>
        </pc:spChg>
        <pc:spChg chg="mod">
          <ac:chgData name="Samuel Moon" userId="de228df2fcd3272f" providerId="LiveId" clId="{5709646B-281C-4170-A106-FCC1EAAA6BC9}" dt="2023-03-01T19:47:24.002" v="7005" actId="20577"/>
          <ac:spMkLst>
            <pc:docMk/>
            <pc:sldMk cId="3426148737" sldId="266"/>
            <ac:spMk id="13" creationId="{E261F650-95B0-B5DA-35C2-952AE5D9B73D}"/>
          </ac:spMkLst>
        </pc:spChg>
        <pc:spChg chg="mod">
          <ac:chgData name="Samuel Moon" userId="de228df2fcd3272f" providerId="LiveId" clId="{5709646B-281C-4170-A106-FCC1EAAA6BC9}" dt="2023-03-01T18:13:06.737" v="4909"/>
          <ac:spMkLst>
            <pc:docMk/>
            <pc:sldMk cId="3426148737" sldId="266"/>
            <ac:spMk id="23" creationId="{1B7E5900-575B-1D09-1B01-661540B8A351}"/>
          </ac:spMkLst>
        </pc:spChg>
        <pc:grpChg chg="add mod">
          <ac:chgData name="Samuel Moon" userId="de228df2fcd3272f" providerId="LiveId" clId="{5709646B-281C-4170-A106-FCC1EAAA6BC9}" dt="2023-03-06T16:21:04.433" v="13559" actId="1076"/>
          <ac:grpSpMkLst>
            <pc:docMk/>
            <pc:sldMk cId="3426148737" sldId="266"/>
            <ac:grpSpMk id="4" creationId="{C08087E7-28AC-EE8C-6769-8046946A58B6}"/>
          </ac:grpSpMkLst>
        </pc:grpChg>
        <pc:cxnChg chg="mod">
          <ac:chgData name="Samuel Moon" userId="de228df2fcd3272f" providerId="LiveId" clId="{5709646B-281C-4170-A106-FCC1EAAA6BC9}" dt="2023-03-01T18:13:06.737" v="4909"/>
          <ac:cxnSpMkLst>
            <pc:docMk/>
            <pc:sldMk cId="3426148737" sldId="266"/>
            <ac:cxnSpMk id="14" creationId="{8CB3C77B-1136-E83D-5E71-58854B23A358}"/>
          </ac:cxnSpMkLst>
        </pc:cxnChg>
        <pc:cxnChg chg="mod">
          <ac:chgData name="Samuel Moon" userId="de228df2fcd3272f" providerId="LiveId" clId="{5709646B-281C-4170-A106-FCC1EAAA6BC9}" dt="2023-03-01T18:13:06.737" v="4909"/>
          <ac:cxnSpMkLst>
            <pc:docMk/>
            <pc:sldMk cId="3426148737" sldId="266"/>
            <ac:cxnSpMk id="15" creationId="{A38ABDE3-9869-F859-001C-86BCE7C65968}"/>
          </ac:cxnSpMkLst>
        </pc:cxnChg>
        <pc:cxnChg chg="mod">
          <ac:chgData name="Samuel Moon" userId="de228df2fcd3272f" providerId="LiveId" clId="{5709646B-281C-4170-A106-FCC1EAAA6BC9}" dt="2023-03-01T18:13:06.737" v="4909"/>
          <ac:cxnSpMkLst>
            <pc:docMk/>
            <pc:sldMk cId="3426148737" sldId="266"/>
            <ac:cxnSpMk id="16" creationId="{E5BF4A0B-B230-649D-2B8D-ECCB2CDAB81E}"/>
          </ac:cxnSpMkLst>
        </pc:cxnChg>
        <pc:cxnChg chg="mod">
          <ac:chgData name="Samuel Moon" userId="de228df2fcd3272f" providerId="LiveId" clId="{5709646B-281C-4170-A106-FCC1EAAA6BC9}" dt="2023-03-01T18:13:06.737" v="4909"/>
          <ac:cxnSpMkLst>
            <pc:docMk/>
            <pc:sldMk cId="3426148737" sldId="266"/>
            <ac:cxnSpMk id="17" creationId="{5E74A554-EFE6-0895-D0D8-F00A95DF32AB}"/>
          </ac:cxnSpMkLst>
        </pc:cxnChg>
        <pc:cxnChg chg="mod">
          <ac:chgData name="Samuel Moon" userId="de228df2fcd3272f" providerId="LiveId" clId="{5709646B-281C-4170-A106-FCC1EAAA6BC9}" dt="2023-03-01T18:13:06.737" v="4909"/>
          <ac:cxnSpMkLst>
            <pc:docMk/>
            <pc:sldMk cId="3426148737" sldId="266"/>
            <ac:cxnSpMk id="18" creationId="{FBDD6EC1-AB3B-0602-AA70-44FC46B67283}"/>
          </ac:cxnSpMkLst>
        </pc:cxnChg>
        <pc:cxnChg chg="del mod">
          <ac:chgData name="Samuel Moon" userId="de228df2fcd3272f" providerId="LiveId" clId="{5709646B-281C-4170-A106-FCC1EAAA6BC9}" dt="2023-03-01T19:12:24.910" v="6155" actId="478"/>
          <ac:cxnSpMkLst>
            <pc:docMk/>
            <pc:sldMk cId="3426148737" sldId="266"/>
            <ac:cxnSpMk id="19" creationId="{832FA287-5A04-48D7-B8D0-77048FF8A9E0}"/>
          </ac:cxnSpMkLst>
        </pc:cxnChg>
        <pc:cxnChg chg="mod">
          <ac:chgData name="Samuel Moon" userId="de228df2fcd3272f" providerId="LiveId" clId="{5709646B-281C-4170-A106-FCC1EAAA6BC9}" dt="2023-03-01T18:13:06.737" v="4909"/>
          <ac:cxnSpMkLst>
            <pc:docMk/>
            <pc:sldMk cId="3426148737" sldId="266"/>
            <ac:cxnSpMk id="20" creationId="{F73D5E03-39BA-E39D-06C4-1EAAD37ABD8E}"/>
          </ac:cxnSpMkLst>
        </pc:cxnChg>
        <pc:cxnChg chg="mod">
          <ac:chgData name="Samuel Moon" userId="de228df2fcd3272f" providerId="LiveId" clId="{5709646B-281C-4170-A106-FCC1EAAA6BC9}" dt="2023-03-01T18:13:06.737" v="4909"/>
          <ac:cxnSpMkLst>
            <pc:docMk/>
            <pc:sldMk cId="3426148737" sldId="266"/>
            <ac:cxnSpMk id="21" creationId="{E4D86426-5D90-F43F-7951-595393B31539}"/>
          </ac:cxnSpMkLst>
        </pc:cxnChg>
        <pc:cxnChg chg="mod">
          <ac:chgData name="Samuel Moon" userId="de228df2fcd3272f" providerId="LiveId" clId="{5709646B-281C-4170-A106-FCC1EAAA6BC9}" dt="2023-03-01T18:13:06.737" v="4909"/>
          <ac:cxnSpMkLst>
            <pc:docMk/>
            <pc:sldMk cId="3426148737" sldId="266"/>
            <ac:cxnSpMk id="22" creationId="{0027D796-001D-92FA-A939-0B2884C8FFA8}"/>
          </ac:cxnSpMkLst>
        </pc:cxnChg>
      </pc:sldChg>
      <pc:sldChg chg="modSp add del mod">
        <pc:chgData name="Samuel Moon" userId="de228df2fcd3272f" providerId="LiveId" clId="{5709646B-281C-4170-A106-FCC1EAAA6BC9}" dt="2023-03-01T17:32:41.493" v="4637" actId="2696"/>
        <pc:sldMkLst>
          <pc:docMk/>
          <pc:sldMk cId="57152449" sldId="267"/>
        </pc:sldMkLst>
        <pc:spChg chg="mod">
          <ac:chgData name="Samuel Moon" userId="de228df2fcd3272f" providerId="LiveId" clId="{5709646B-281C-4170-A106-FCC1EAAA6BC9}" dt="2023-03-01T17:18:02.038" v="4278" actId="20577"/>
          <ac:spMkLst>
            <pc:docMk/>
            <pc:sldMk cId="57152449" sldId="267"/>
            <ac:spMk id="3" creationId="{2333307F-6E63-305D-378E-426DBDDEF9DC}"/>
          </ac:spMkLst>
        </pc:spChg>
      </pc:sldChg>
      <pc:sldChg chg="addSp delSp modSp add del mod">
        <pc:chgData name="Samuel Moon" userId="de228df2fcd3272f" providerId="LiveId" clId="{5709646B-281C-4170-A106-FCC1EAAA6BC9}" dt="2023-03-06T16:30:12.115" v="13560" actId="47"/>
        <pc:sldMkLst>
          <pc:docMk/>
          <pc:sldMk cId="3382621051" sldId="268"/>
        </pc:sldMkLst>
        <pc:spChg chg="del">
          <ac:chgData name="Samuel Moon" userId="de228df2fcd3272f" providerId="LiveId" clId="{5709646B-281C-4170-A106-FCC1EAAA6BC9}" dt="2023-03-01T17:18:35.903" v="4280" actId="478"/>
          <ac:spMkLst>
            <pc:docMk/>
            <pc:sldMk cId="3382621051" sldId="268"/>
            <ac:spMk id="3" creationId="{2333307F-6E63-305D-378E-426DBDDEF9DC}"/>
          </ac:spMkLst>
        </pc:spChg>
        <pc:spChg chg="add del mod">
          <ac:chgData name="Samuel Moon" userId="de228df2fcd3272f" providerId="LiveId" clId="{5709646B-281C-4170-A106-FCC1EAAA6BC9}" dt="2023-03-01T17:18:38.086" v="4281" actId="478"/>
          <ac:spMkLst>
            <pc:docMk/>
            <pc:sldMk cId="3382621051" sldId="268"/>
            <ac:spMk id="5" creationId="{7C4EEE7D-B668-FA24-53CD-A5CD44EB9549}"/>
          </ac:spMkLst>
        </pc:spChg>
        <pc:spChg chg="add del mod">
          <ac:chgData name="Samuel Moon" userId="de228df2fcd3272f" providerId="LiveId" clId="{5709646B-281C-4170-A106-FCC1EAAA6BC9}" dt="2023-03-01T17:58:57.883" v="4641" actId="478"/>
          <ac:spMkLst>
            <pc:docMk/>
            <pc:sldMk cId="3382621051" sldId="268"/>
            <ac:spMk id="6" creationId="{D363F9C3-5D73-9ACD-9877-ED1BD64E018F}"/>
          </ac:spMkLst>
        </pc:spChg>
        <pc:spChg chg="add mod">
          <ac:chgData name="Samuel Moon" userId="de228df2fcd3272f" providerId="LiveId" clId="{5709646B-281C-4170-A106-FCC1EAAA6BC9}" dt="2023-03-01T17:59:46.989" v="4649" actId="164"/>
          <ac:spMkLst>
            <pc:docMk/>
            <pc:sldMk cId="3382621051" sldId="268"/>
            <ac:spMk id="7" creationId="{0CA41E58-098A-BC32-218A-3E0A986412A9}"/>
          </ac:spMkLst>
        </pc:spChg>
        <pc:spChg chg="add mod">
          <ac:chgData name="Samuel Moon" userId="de228df2fcd3272f" providerId="LiveId" clId="{5709646B-281C-4170-A106-FCC1EAAA6BC9}" dt="2023-03-01T17:59:46.989" v="4649" actId="164"/>
          <ac:spMkLst>
            <pc:docMk/>
            <pc:sldMk cId="3382621051" sldId="268"/>
            <ac:spMk id="8" creationId="{6038071A-F988-770E-361D-3B3382C73DC3}"/>
          </ac:spMkLst>
        </pc:spChg>
        <pc:spChg chg="add mod">
          <ac:chgData name="Samuel Moon" userId="de228df2fcd3272f" providerId="LiveId" clId="{5709646B-281C-4170-A106-FCC1EAAA6BC9}" dt="2023-03-01T17:59:46.989" v="4649" actId="164"/>
          <ac:spMkLst>
            <pc:docMk/>
            <pc:sldMk cId="3382621051" sldId="268"/>
            <ac:spMk id="26" creationId="{D009C6D7-ACFA-06F1-4101-655A440193B1}"/>
          </ac:spMkLst>
        </pc:spChg>
        <pc:spChg chg="add mod">
          <ac:chgData name="Samuel Moon" userId="de228df2fcd3272f" providerId="LiveId" clId="{5709646B-281C-4170-A106-FCC1EAAA6BC9}" dt="2023-03-01T17:59:46.989" v="4649" actId="164"/>
          <ac:spMkLst>
            <pc:docMk/>
            <pc:sldMk cId="3382621051" sldId="268"/>
            <ac:spMk id="27" creationId="{809EA9A4-9AA4-122C-756F-C08110577D38}"/>
          </ac:spMkLst>
        </pc:spChg>
        <pc:spChg chg="add del mod">
          <ac:chgData name="Samuel Moon" userId="de228df2fcd3272f" providerId="LiveId" clId="{5709646B-281C-4170-A106-FCC1EAAA6BC9}" dt="2023-03-01T18:08:21.766" v="4783" actId="20577"/>
          <ac:spMkLst>
            <pc:docMk/>
            <pc:sldMk cId="3382621051" sldId="268"/>
            <ac:spMk id="38" creationId="{36333982-6903-EB8E-A891-7800793B3182}"/>
          </ac:spMkLst>
        </pc:spChg>
        <pc:spChg chg="add del mod">
          <ac:chgData name="Samuel Moon" userId="de228df2fcd3272f" providerId="LiveId" clId="{5709646B-281C-4170-A106-FCC1EAAA6BC9}" dt="2023-03-01T17:25:01.939" v="4473" actId="767"/>
          <ac:spMkLst>
            <pc:docMk/>
            <pc:sldMk cId="3382621051" sldId="268"/>
            <ac:spMk id="39" creationId="{1399953C-5246-2131-DDE0-ACA5F5F80CA5}"/>
          </ac:spMkLst>
        </pc:spChg>
        <pc:spChg chg="add mod">
          <ac:chgData name="Samuel Moon" userId="de228df2fcd3272f" providerId="LiveId" clId="{5709646B-281C-4170-A106-FCC1EAAA6BC9}" dt="2023-03-01T17:59:46.989" v="4649" actId="164"/>
          <ac:spMkLst>
            <pc:docMk/>
            <pc:sldMk cId="3382621051" sldId="268"/>
            <ac:spMk id="72" creationId="{D4CEA31B-F595-3CD5-A785-B89F6348AA7D}"/>
          </ac:spMkLst>
        </pc:spChg>
        <pc:spChg chg="add mod">
          <ac:chgData name="Samuel Moon" userId="de228df2fcd3272f" providerId="LiveId" clId="{5709646B-281C-4170-A106-FCC1EAAA6BC9}" dt="2023-03-01T18:09:08.204" v="4784" actId="164"/>
          <ac:spMkLst>
            <pc:docMk/>
            <pc:sldMk cId="3382621051" sldId="268"/>
            <ac:spMk id="79" creationId="{2811077A-CCC4-688E-700A-292BAAAD413D}"/>
          </ac:spMkLst>
        </pc:spChg>
        <pc:spChg chg="add mod">
          <ac:chgData name="Samuel Moon" userId="de228df2fcd3272f" providerId="LiveId" clId="{5709646B-281C-4170-A106-FCC1EAAA6BC9}" dt="2023-03-01T18:00:23.721" v="4660"/>
          <ac:spMkLst>
            <pc:docMk/>
            <pc:sldMk cId="3382621051" sldId="268"/>
            <ac:spMk id="80" creationId="{6E84FB02-CD1F-0DB8-BE58-DF69AC197209}"/>
          </ac:spMkLst>
        </pc:spChg>
        <pc:grpChg chg="add mod">
          <ac:chgData name="Samuel Moon" userId="de228df2fcd3272f" providerId="LiveId" clId="{5709646B-281C-4170-A106-FCC1EAAA6BC9}" dt="2023-03-01T18:09:08.204" v="4784" actId="164"/>
          <ac:grpSpMkLst>
            <pc:docMk/>
            <pc:sldMk cId="3382621051" sldId="268"/>
            <ac:grpSpMk id="86" creationId="{745E42CD-05F6-DA99-8C4A-FF0137F00BA1}"/>
          </ac:grpSpMkLst>
        </pc:grpChg>
        <pc:grpChg chg="add mod">
          <ac:chgData name="Samuel Moon" userId="de228df2fcd3272f" providerId="LiveId" clId="{5709646B-281C-4170-A106-FCC1EAAA6BC9}" dt="2023-03-01T18:09:14.440" v="4785" actId="1076"/>
          <ac:grpSpMkLst>
            <pc:docMk/>
            <pc:sldMk cId="3382621051" sldId="268"/>
            <ac:grpSpMk id="92" creationId="{DAECD7AC-9D7B-317C-F73B-CE16ACEB882E}"/>
          </ac:grpSpMkLst>
        </pc:grpChg>
        <pc:cxnChg chg="add del mod">
          <ac:chgData name="Samuel Moon" userId="de228df2fcd3272f" providerId="LiveId" clId="{5709646B-281C-4170-A106-FCC1EAAA6BC9}" dt="2023-03-01T17:28:59.046" v="4584" actId="478"/>
          <ac:cxnSpMkLst>
            <pc:docMk/>
            <pc:sldMk cId="3382621051" sldId="268"/>
            <ac:cxnSpMk id="10" creationId="{E26D0B5F-A0DD-26E2-7507-7AB3EC4A82C6}"/>
          </ac:cxnSpMkLst>
        </pc:cxnChg>
        <pc:cxnChg chg="add mod">
          <ac:chgData name="Samuel Moon" userId="de228df2fcd3272f" providerId="LiveId" clId="{5709646B-281C-4170-A106-FCC1EAAA6BC9}" dt="2023-03-01T17:59:46.989" v="4649" actId="164"/>
          <ac:cxnSpMkLst>
            <pc:docMk/>
            <pc:sldMk cId="3382621051" sldId="268"/>
            <ac:cxnSpMk id="11" creationId="{1AE413BD-118B-09A4-63BF-C994653D0360}"/>
          </ac:cxnSpMkLst>
        </pc:cxnChg>
        <pc:cxnChg chg="add mod">
          <ac:chgData name="Samuel Moon" userId="de228df2fcd3272f" providerId="LiveId" clId="{5709646B-281C-4170-A106-FCC1EAAA6BC9}" dt="2023-03-01T18:09:14.440" v="4785" actId="1076"/>
          <ac:cxnSpMkLst>
            <pc:docMk/>
            <pc:sldMk cId="3382621051" sldId="268"/>
            <ac:cxnSpMk id="28" creationId="{445B2150-E881-DDE2-0DDA-73BA4F221B18}"/>
          </ac:cxnSpMkLst>
        </pc:cxnChg>
        <pc:cxnChg chg="add mod">
          <ac:chgData name="Samuel Moon" userId="de228df2fcd3272f" providerId="LiveId" clId="{5709646B-281C-4170-A106-FCC1EAAA6BC9}" dt="2023-03-01T17:59:46.989" v="4649" actId="164"/>
          <ac:cxnSpMkLst>
            <pc:docMk/>
            <pc:sldMk cId="3382621051" sldId="268"/>
            <ac:cxnSpMk id="31" creationId="{09F51E25-DC0F-90C4-42DB-7F7D9064B750}"/>
          </ac:cxnSpMkLst>
        </pc:cxnChg>
        <pc:cxnChg chg="add mod">
          <ac:chgData name="Samuel Moon" userId="de228df2fcd3272f" providerId="LiveId" clId="{5709646B-281C-4170-A106-FCC1EAAA6BC9}" dt="2023-03-01T18:03:14.583" v="4720" actId="208"/>
          <ac:cxnSpMkLst>
            <pc:docMk/>
            <pc:sldMk cId="3382621051" sldId="268"/>
            <ac:cxnSpMk id="34" creationId="{7FDD11E6-E33A-0BE2-2113-FD4FE5F4209C}"/>
          </ac:cxnSpMkLst>
        </pc:cxnChg>
        <pc:cxnChg chg="add mod">
          <ac:chgData name="Samuel Moon" userId="de228df2fcd3272f" providerId="LiveId" clId="{5709646B-281C-4170-A106-FCC1EAAA6BC9}" dt="2023-03-01T18:02:53.902" v="4715" actId="17032"/>
          <ac:cxnSpMkLst>
            <pc:docMk/>
            <pc:sldMk cId="3382621051" sldId="268"/>
            <ac:cxnSpMk id="40" creationId="{2CBC44CF-C29A-3CD1-B2F9-8EE5AB973649}"/>
          </ac:cxnSpMkLst>
        </pc:cxnChg>
        <pc:cxnChg chg="add mod">
          <ac:chgData name="Samuel Moon" userId="de228df2fcd3272f" providerId="LiveId" clId="{5709646B-281C-4170-A106-FCC1EAAA6BC9}" dt="2023-03-01T18:03:10.079" v="4719" actId="208"/>
          <ac:cxnSpMkLst>
            <pc:docMk/>
            <pc:sldMk cId="3382621051" sldId="268"/>
            <ac:cxnSpMk id="44" creationId="{1484A3BE-E395-3B1D-098D-CF81E94E1AFD}"/>
          </ac:cxnSpMkLst>
        </pc:cxnChg>
        <pc:cxnChg chg="add mod">
          <ac:chgData name="Samuel Moon" userId="de228df2fcd3272f" providerId="LiveId" clId="{5709646B-281C-4170-A106-FCC1EAAA6BC9}" dt="2023-03-01T18:00:11.541" v="4657" actId="14100"/>
          <ac:cxnSpMkLst>
            <pc:docMk/>
            <pc:sldMk cId="3382621051" sldId="268"/>
            <ac:cxnSpMk id="57" creationId="{BD94D12A-063D-55E6-E6E9-0BD1527E57C8}"/>
          </ac:cxnSpMkLst>
        </pc:cxnChg>
        <pc:cxnChg chg="add mod">
          <ac:chgData name="Samuel Moon" userId="de228df2fcd3272f" providerId="LiveId" clId="{5709646B-281C-4170-A106-FCC1EAAA6BC9}" dt="2023-03-01T17:59:46.989" v="4649" actId="164"/>
          <ac:cxnSpMkLst>
            <pc:docMk/>
            <pc:sldMk cId="3382621051" sldId="268"/>
            <ac:cxnSpMk id="61" creationId="{3E9F94BA-EB35-0227-21D1-E26EB4400850}"/>
          </ac:cxnSpMkLst>
        </pc:cxnChg>
        <pc:cxnChg chg="add del mod">
          <ac:chgData name="Samuel Moon" userId="de228df2fcd3272f" providerId="LiveId" clId="{5709646B-281C-4170-A106-FCC1EAAA6BC9}" dt="2023-03-01T17:29:10.698" v="4588" actId="478"/>
          <ac:cxnSpMkLst>
            <pc:docMk/>
            <pc:sldMk cId="3382621051" sldId="268"/>
            <ac:cxnSpMk id="64" creationId="{2D28EB88-3D3C-4C10-B36C-CF540C8C854F}"/>
          </ac:cxnSpMkLst>
        </pc:cxnChg>
        <pc:cxnChg chg="add mod">
          <ac:chgData name="Samuel Moon" userId="de228df2fcd3272f" providerId="LiveId" clId="{5709646B-281C-4170-A106-FCC1EAAA6BC9}" dt="2023-03-01T17:59:46.989" v="4649" actId="164"/>
          <ac:cxnSpMkLst>
            <pc:docMk/>
            <pc:sldMk cId="3382621051" sldId="268"/>
            <ac:cxnSpMk id="68" creationId="{EC504446-2448-C8FB-EF3C-74626C943316}"/>
          </ac:cxnSpMkLst>
        </pc:cxnChg>
        <pc:cxnChg chg="add del mod">
          <ac:chgData name="Samuel Moon" userId="de228df2fcd3272f" providerId="LiveId" clId="{5709646B-281C-4170-A106-FCC1EAAA6BC9}" dt="2023-03-01T17:30:05.657" v="4602" actId="478"/>
          <ac:cxnSpMkLst>
            <pc:docMk/>
            <pc:sldMk cId="3382621051" sldId="268"/>
            <ac:cxnSpMk id="73" creationId="{1111F4DC-FFC2-98A0-DF1D-11A7A15110F1}"/>
          </ac:cxnSpMkLst>
        </pc:cxnChg>
        <pc:cxnChg chg="add mod">
          <ac:chgData name="Samuel Moon" userId="de228df2fcd3272f" providerId="LiveId" clId="{5709646B-281C-4170-A106-FCC1EAAA6BC9}" dt="2023-03-01T18:03:01.241" v="4716" actId="17032"/>
          <ac:cxnSpMkLst>
            <pc:docMk/>
            <pc:sldMk cId="3382621051" sldId="268"/>
            <ac:cxnSpMk id="76" creationId="{1D6ACFC4-A19B-3102-ACCC-D18A713F00BB}"/>
          </ac:cxnSpMkLst>
        </pc:cxnChg>
        <pc:cxnChg chg="add mod">
          <ac:chgData name="Samuel Moon" userId="de228df2fcd3272f" providerId="LiveId" clId="{5709646B-281C-4170-A106-FCC1EAAA6BC9}" dt="2023-03-01T18:09:14.440" v="4785" actId="1076"/>
          <ac:cxnSpMkLst>
            <pc:docMk/>
            <pc:sldMk cId="3382621051" sldId="268"/>
            <ac:cxnSpMk id="91" creationId="{A7A084ED-5774-9573-F8D9-2C2969BF85FD}"/>
          </ac:cxnSpMkLst>
        </pc:cxnChg>
      </pc:sldChg>
      <pc:sldChg chg="addSp delSp modSp add mod ord">
        <pc:chgData name="Samuel Moon" userId="de228df2fcd3272f" providerId="LiveId" clId="{5709646B-281C-4170-A106-FCC1EAAA6BC9}" dt="2023-03-06T16:33:23.686" v="13566" actId="255"/>
        <pc:sldMkLst>
          <pc:docMk/>
          <pc:sldMk cId="2396827380" sldId="269"/>
        </pc:sldMkLst>
        <pc:spChg chg="mod">
          <ac:chgData name="Samuel Moon" userId="de228df2fcd3272f" providerId="LiveId" clId="{5709646B-281C-4170-A106-FCC1EAAA6BC9}" dt="2023-03-06T16:33:23.686" v="13566" actId="255"/>
          <ac:spMkLst>
            <pc:docMk/>
            <pc:sldMk cId="2396827380" sldId="269"/>
            <ac:spMk id="3" creationId="{2333307F-6E63-305D-378E-426DBDDEF9DC}"/>
          </ac:spMkLst>
        </pc:spChg>
        <pc:spChg chg="mod">
          <ac:chgData name="Samuel Moon" userId="de228df2fcd3272f" providerId="LiveId" clId="{5709646B-281C-4170-A106-FCC1EAAA6BC9}" dt="2023-03-01T18:54:09.276" v="5890"/>
          <ac:spMkLst>
            <pc:docMk/>
            <pc:sldMk cId="2396827380" sldId="269"/>
            <ac:spMk id="5" creationId="{E593B790-C174-D0C6-D80D-40D63F9C8D46}"/>
          </ac:spMkLst>
        </pc:spChg>
        <pc:spChg chg="mod">
          <ac:chgData name="Samuel Moon" userId="de228df2fcd3272f" providerId="LiveId" clId="{5709646B-281C-4170-A106-FCC1EAAA6BC9}" dt="2023-03-01T18:54:09.276" v="5890"/>
          <ac:spMkLst>
            <pc:docMk/>
            <pc:sldMk cId="2396827380" sldId="269"/>
            <ac:spMk id="6" creationId="{30B12CCD-2BB6-06C0-216F-05E3D48FE0F2}"/>
          </ac:spMkLst>
        </pc:spChg>
        <pc:spChg chg="mod">
          <ac:chgData name="Samuel Moon" userId="de228df2fcd3272f" providerId="LiveId" clId="{5709646B-281C-4170-A106-FCC1EAAA6BC9}" dt="2023-03-01T18:54:09.276" v="5890"/>
          <ac:spMkLst>
            <pc:docMk/>
            <pc:sldMk cId="2396827380" sldId="269"/>
            <ac:spMk id="7" creationId="{FEE1DF1E-41FC-3747-7BD4-682BCF13F665}"/>
          </ac:spMkLst>
        </pc:spChg>
        <pc:spChg chg="mod">
          <ac:chgData name="Samuel Moon" userId="de228df2fcd3272f" providerId="LiveId" clId="{5709646B-281C-4170-A106-FCC1EAAA6BC9}" dt="2023-03-01T18:54:35.787" v="5895" actId="13822"/>
          <ac:spMkLst>
            <pc:docMk/>
            <pc:sldMk cId="2396827380" sldId="269"/>
            <ac:spMk id="8" creationId="{1C9A4CAB-C471-1FC0-5603-D6D27DAD319E}"/>
          </ac:spMkLst>
        </pc:spChg>
        <pc:spChg chg="mod">
          <ac:chgData name="Samuel Moon" userId="de228df2fcd3272f" providerId="LiveId" clId="{5709646B-281C-4170-A106-FCC1EAAA6BC9}" dt="2023-03-01T18:54:09.276" v="5890"/>
          <ac:spMkLst>
            <pc:docMk/>
            <pc:sldMk cId="2396827380" sldId="269"/>
            <ac:spMk id="9" creationId="{8D58B024-B359-BC3E-4286-7DE42A0F3563}"/>
          </ac:spMkLst>
        </pc:spChg>
        <pc:spChg chg="mod">
          <ac:chgData name="Samuel Moon" userId="de228df2fcd3272f" providerId="LiveId" clId="{5709646B-281C-4170-A106-FCC1EAAA6BC9}" dt="2023-03-01T18:54:37.508" v="5896" actId="13822"/>
          <ac:spMkLst>
            <pc:docMk/>
            <pc:sldMk cId="2396827380" sldId="269"/>
            <ac:spMk id="10" creationId="{05D25A45-E8B8-8BD9-9337-E92B8DCF4EF7}"/>
          </ac:spMkLst>
        </pc:spChg>
        <pc:spChg chg="mod">
          <ac:chgData name="Samuel Moon" userId="de228df2fcd3272f" providerId="LiveId" clId="{5709646B-281C-4170-A106-FCC1EAAA6BC9}" dt="2023-03-01T18:54:09.276" v="5890"/>
          <ac:spMkLst>
            <pc:docMk/>
            <pc:sldMk cId="2396827380" sldId="269"/>
            <ac:spMk id="11" creationId="{6E1DC255-CAA3-4355-B1CF-70B493F8619B}"/>
          </ac:spMkLst>
        </pc:spChg>
        <pc:spChg chg="mod">
          <ac:chgData name="Samuel Moon" userId="de228df2fcd3272f" providerId="LiveId" clId="{5709646B-281C-4170-A106-FCC1EAAA6BC9}" dt="2023-03-01T18:54:09.276" v="5890"/>
          <ac:spMkLst>
            <pc:docMk/>
            <pc:sldMk cId="2396827380" sldId="269"/>
            <ac:spMk id="12" creationId="{0CF46E84-1400-2D94-2FC5-534CEC09C129}"/>
          </ac:spMkLst>
        </pc:spChg>
        <pc:spChg chg="mod">
          <ac:chgData name="Samuel Moon" userId="de228df2fcd3272f" providerId="LiveId" clId="{5709646B-281C-4170-A106-FCC1EAAA6BC9}" dt="2023-03-01T18:54:09.276" v="5890"/>
          <ac:spMkLst>
            <pc:docMk/>
            <pc:sldMk cId="2396827380" sldId="269"/>
            <ac:spMk id="13" creationId="{CDD7B1F7-0B2E-A11A-0BF5-36BE4222EE5A}"/>
          </ac:spMkLst>
        </pc:spChg>
        <pc:spChg chg="mod">
          <ac:chgData name="Samuel Moon" userId="de228df2fcd3272f" providerId="LiveId" clId="{5709646B-281C-4170-A106-FCC1EAAA6BC9}" dt="2023-03-01T18:54:09.276" v="5890"/>
          <ac:spMkLst>
            <pc:docMk/>
            <pc:sldMk cId="2396827380" sldId="269"/>
            <ac:spMk id="23" creationId="{7C5B96CE-CC75-8CEF-C35C-FC8279031DF2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37" creationId="{607402E9-D272-FCEC-815A-77F4D7ADF4DB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38" creationId="{7BEEB503-3364-92FF-C325-56888A01BA6A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39" creationId="{92FC18FB-1846-174B-A240-A6E9CA13E597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40" creationId="{7F2466A3-11FA-DF92-B8A1-3D65EAC68E2D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41" creationId="{94C4BE66-097C-A9BC-E8D1-16D3436BA41C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42" creationId="{CF204A7E-C130-67D8-1C4A-99415F6D846B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43" creationId="{83A3F612-B2BF-B9DF-211B-630037229DD1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44" creationId="{9B744D07-46B3-6A21-6AF2-1C009BAAAD8C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45" creationId="{512243BE-A4D2-3BAE-4E12-57F76700E6A2}"/>
          </ac:spMkLst>
        </pc:spChg>
        <pc:spChg chg="mod">
          <ac:chgData name="Samuel Moon" userId="de228df2fcd3272f" providerId="LiveId" clId="{5709646B-281C-4170-A106-FCC1EAAA6BC9}" dt="2023-03-01T18:56:00.285" v="5927"/>
          <ac:spMkLst>
            <pc:docMk/>
            <pc:sldMk cId="2396827380" sldId="269"/>
            <ac:spMk id="55" creationId="{E9E9811A-6897-589D-A0FD-625D7C3D3E96}"/>
          </ac:spMkLst>
        </pc:spChg>
        <pc:spChg chg="add mod">
          <ac:chgData name="Samuel Moon" userId="de228df2fcd3272f" providerId="LiveId" clId="{5709646B-281C-4170-A106-FCC1EAAA6BC9}" dt="2023-03-01T19:13:48.500" v="6167" actId="164"/>
          <ac:spMkLst>
            <pc:docMk/>
            <pc:sldMk cId="2396827380" sldId="269"/>
            <ac:spMk id="57" creationId="{11366B66-5019-1F58-380A-73652E315957}"/>
          </ac:spMkLst>
        </pc:spChg>
        <pc:spChg chg="add mod">
          <ac:chgData name="Samuel Moon" userId="de228df2fcd3272f" providerId="LiveId" clId="{5709646B-281C-4170-A106-FCC1EAAA6BC9}" dt="2023-03-01T19:13:44.916" v="6166" actId="164"/>
          <ac:spMkLst>
            <pc:docMk/>
            <pc:sldMk cId="2396827380" sldId="269"/>
            <ac:spMk id="58" creationId="{A769D09F-75F3-B40B-A064-DDD5B8D3EFF4}"/>
          </ac:spMkLst>
        </pc:spChg>
        <pc:grpChg chg="add del mod">
          <ac:chgData name="Samuel Moon" userId="de228df2fcd3272f" providerId="LiveId" clId="{5709646B-281C-4170-A106-FCC1EAAA6BC9}" dt="2023-03-01T19:13:44.916" v="6166" actId="164"/>
          <ac:grpSpMkLst>
            <pc:docMk/>
            <pc:sldMk cId="2396827380" sldId="269"/>
            <ac:grpSpMk id="4" creationId="{761FDEC2-8578-93D6-1379-CBC4958ECF26}"/>
          </ac:grpSpMkLst>
        </pc:grpChg>
        <pc:grpChg chg="add mod">
          <ac:chgData name="Samuel Moon" userId="de228df2fcd3272f" providerId="LiveId" clId="{5709646B-281C-4170-A106-FCC1EAAA6BC9}" dt="2023-03-01T19:13:48.500" v="6167" actId="164"/>
          <ac:grpSpMkLst>
            <pc:docMk/>
            <pc:sldMk cId="2396827380" sldId="269"/>
            <ac:grpSpMk id="36" creationId="{0286C03D-826C-EFF2-74B9-33AB27543ED6}"/>
          </ac:grpSpMkLst>
        </pc:grpChg>
        <pc:grpChg chg="add mod">
          <ac:chgData name="Samuel Moon" userId="de228df2fcd3272f" providerId="LiveId" clId="{5709646B-281C-4170-A106-FCC1EAAA6BC9}" dt="2023-03-01T19:13:44.916" v="6166" actId="164"/>
          <ac:grpSpMkLst>
            <pc:docMk/>
            <pc:sldMk cId="2396827380" sldId="269"/>
            <ac:grpSpMk id="72" creationId="{02F8F609-EF3D-F863-ACEE-65864E2636F8}"/>
          </ac:grpSpMkLst>
        </pc:grpChg>
        <pc:grpChg chg="add mod">
          <ac:chgData name="Samuel Moon" userId="de228df2fcd3272f" providerId="LiveId" clId="{5709646B-281C-4170-A106-FCC1EAAA6BC9}" dt="2023-03-01T19:13:48.500" v="6167" actId="164"/>
          <ac:grpSpMkLst>
            <pc:docMk/>
            <pc:sldMk cId="2396827380" sldId="269"/>
            <ac:grpSpMk id="73" creationId="{5F527899-B2A9-EC98-349E-045802B9A949}"/>
          </ac:grpSpMkLst>
        </pc:grpChg>
        <pc:cxnChg chg="mod">
          <ac:chgData name="Samuel Moon" userId="de228df2fcd3272f" providerId="LiveId" clId="{5709646B-281C-4170-A106-FCC1EAAA6BC9}" dt="2023-03-01T18:59:51.543" v="5981" actId="14100"/>
          <ac:cxnSpMkLst>
            <pc:docMk/>
            <pc:sldMk cId="2396827380" sldId="269"/>
            <ac:cxnSpMk id="14" creationId="{3720CE4F-E61E-C702-A7A2-52CD7A52DCE4}"/>
          </ac:cxnSpMkLst>
        </pc:cxnChg>
        <pc:cxnChg chg="mod">
          <ac:chgData name="Samuel Moon" userId="de228df2fcd3272f" providerId="LiveId" clId="{5709646B-281C-4170-A106-FCC1EAAA6BC9}" dt="2023-03-01T18:59:43.989" v="5979" actId="14100"/>
          <ac:cxnSpMkLst>
            <pc:docMk/>
            <pc:sldMk cId="2396827380" sldId="269"/>
            <ac:cxnSpMk id="15" creationId="{C694AD5B-3F6D-A396-9B4F-FB5132234A74}"/>
          </ac:cxnSpMkLst>
        </pc:cxnChg>
        <pc:cxnChg chg="mod">
          <ac:chgData name="Samuel Moon" userId="de228df2fcd3272f" providerId="LiveId" clId="{5709646B-281C-4170-A106-FCC1EAAA6BC9}" dt="2023-03-01T18:59:31.758" v="5976" actId="14100"/>
          <ac:cxnSpMkLst>
            <pc:docMk/>
            <pc:sldMk cId="2396827380" sldId="269"/>
            <ac:cxnSpMk id="16" creationId="{D18BE71B-F70F-36EC-327F-3871DB24AAB6}"/>
          </ac:cxnSpMkLst>
        </pc:cxnChg>
        <pc:cxnChg chg="mod">
          <ac:chgData name="Samuel Moon" userId="de228df2fcd3272f" providerId="LiveId" clId="{5709646B-281C-4170-A106-FCC1EAAA6BC9}" dt="2023-03-01T18:59:15.304" v="5969" actId="14100"/>
          <ac:cxnSpMkLst>
            <pc:docMk/>
            <pc:sldMk cId="2396827380" sldId="269"/>
            <ac:cxnSpMk id="17" creationId="{9BC9CEEF-B260-B903-0127-D433E93901E2}"/>
          </ac:cxnSpMkLst>
        </pc:cxnChg>
        <pc:cxnChg chg="mod">
          <ac:chgData name="Samuel Moon" userId="de228df2fcd3272f" providerId="LiveId" clId="{5709646B-281C-4170-A106-FCC1EAAA6BC9}" dt="2023-03-01T18:59:40.161" v="5978" actId="14100"/>
          <ac:cxnSpMkLst>
            <pc:docMk/>
            <pc:sldMk cId="2396827380" sldId="269"/>
            <ac:cxnSpMk id="18" creationId="{4CAB6A5F-74BB-F6B2-5D60-332422E3D4FE}"/>
          </ac:cxnSpMkLst>
        </pc:cxnChg>
        <pc:cxnChg chg="del mod">
          <ac:chgData name="Samuel Moon" userId="de228df2fcd3272f" providerId="LiveId" clId="{5709646B-281C-4170-A106-FCC1EAAA6BC9}" dt="2023-03-01T19:11:26.942" v="6147" actId="478"/>
          <ac:cxnSpMkLst>
            <pc:docMk/>
            <pc:sldMk cId="2396827380" sldId="269"/>
            <ac:cxnSpMk id="19" creationId="{79B43666-25B2-41EF-23B2-DCEBC1542001}"/>
          </ac:cxnSpMkLst>
        </pc:cxnChg>
        <pc:cxnChg chg="mod">
          <ac:chgData name="Samuel Moon" userId="de228df2fcd3272f" providerId="LiveId" clId="{5709646B-281C-4170-A106-FCC1EAAA6BC9}" dt="2023-03-01T18:59:29.078" v="5975" actId="14100"/>
          <ac:cxnSpMkLst>
            <pc:docMk/>
            <pc:sldMk cId="2396827380" sldId="269"/>
            <ac:cxnSpMk id="20" creationId="{0664182F-52D6-3060-33C3-71A03D119CCB}"/>
          </ac:cxnSpMkLst>
        </pc:cxnChg>
        <pc:cxnChg chg="del mod">
          <ac:chgData name="Samuel Moon" userId="de228df2fcd3272f" providerId="LiveId" clId="{5709646B-281C-4170-A106-FCC1EAAA6BC9}" dt="2023-03-01T18:55:31.016" v="5916" actId="478"/>
          <ac:cxnSpMkLst>
            <pc:docMk/>
            <pc:sldMk cId="2396827380" sldId="269"/>
            <ac:cxnSpMk id="21" creationId="{43A87A26-FED7-67CE-570A-9675EAA4E9A3}"/>
          </ac:cxnSpMkLst>
        </pc:cxnChg>
        <pc:cxnChg chg="del mod">
          <ac:chgData name="Samuel Moon" userId="de228df2fcd3272f" providerId="LiveId" clId="{5709646B-281C-4170-A106-FCC1EAAA6BC9}" dt="2023-03-01T18:55:34.439" v="5919" actId="478"/>
          <ac:cxnSpMkLst>
            <pc:docMk/>
            <pc:sldMk cId="2396827380" sldId="269"/>
            <ac:cxnSpMk id="22" creationId="{A50103F0-522E-64B1-FF2F-25814D23E96B}"/>
          </ac:cxnSpMkLst>
        </pc:cxnChg>
        <pc:cxnChg chg="mod">
          <ac:chgData name="Samuel Moon" userId="de228df2fcd3272f" providerId="LiveId" clId="{5709646B-281C-4170-A106-FCC1EAAA6BC9}" dt="2023-03-01T18:56:00.285" v="5927"/>
          <ac:cxnSpMkLst>
            <pc:docMk/>
            <pc:sldMk cId="2396827380" sldId="269"/>
            <ac:cxnSpMk id="46" creationId="{DF3A0EE1-ECA5-987F-68FA-CF3DADC55B82}"/>
          </ac:cxnSpMkLst>
        </pc:cxnChg>
        <pc:cxnChg chg="mod">
          <ac:chgData name="Samuel Moon" userId="de228df2fcd3272f" providerId="LiveId" clId="{5709646B-281C-4170-A106-FCC1EAAA6BC9}" dt="2023-03-01T18:56:00.285" v="5927"/>
          <ac:cxnSpMkLst>
            <pc:docMk/>
            <pc:sldMk cId="2396827380" sldId="269"/>
            <ac:cxnSpMk id="47" creationId="{51340490-8BDC-17AB-A27B-85EBB5C10A42}"/>
          </ac:cxnSpMkLst>
        </pc:cxnChg>
        <pc:cxnChg chg="mod">
          <ac:chgData name="Samuel Moon" userId="de228df2fcd3272f" providerId="LiveId" clId="{5709646B-281C-4170-A106-FCC1EAAA6BC9}" dt="2023-03-01T18:56:00.285" v="5927"/>
          <ac:cxnSpMkLst>
            <pc:docMk/>
            <pc:sldMk cId="2396827380" sldId="269"/>
            <ac:cxnSpMk id="48" creationId="{7CC572F5-BF75-7C24-E3A4-3DD88642DD2E}"/>
          </ac:cxnSpMkLst>
        </pc:cxnChg>
        <pc:cxnChg chg="mod">
          <ac:chgData name="Samuel Moon" userId="de228df2fcd3272f" providerId="LiveId" clId="{5709646B-281C-4170-A106-FCC1EAAA6BC9}" dt="2023-03-01T18:56:00.285" v="5927"/>
          <ac:cxnSpMkLst>
            <pc:docMk/>
            <pc:sldMk cId="2396827380" sldId="269"/>
            <ac:cxnSpMk id="49" creationId="{08FE1DA0-9FA2-C4AE-E022-78B6D9574ED0}"/>
          </ac:cxnSpMkLst>
        </pc:cxnChg>
        <pc:cxnChg chg="mod">
          <ac:chgData name="Samuel Moon" userId="de228df2fcd3272f" providerId="LiveId" clId="{5709646B-281C-4170-A106-FCC1EAAA6BC9}" dt="2023-03-01T18:56:00.285" v="5927"/>
          <ac:cxnSpMkLst>
            <pc:docMk/>
            <pc:sldMk cId="2396827380" sldId="269"/>
            <ac:cxnSpMk id="50" creationId="{AF63B5C5-4ABC-F1E2-22AF-A312D92A29D9}"/>
          </ac:cxnSpMkLst>
        </pc:cxnChg>
        <pc:cxnChg chg="del mod">
          <ac:chgData name="Samuel Moon" userId="de228df2fcd3272f" providerId="LiveId" clId="{5709646B-281C-4170-A106-FCC1EAAA6BC9}" dt="2023-03-01T19:11:25.289" v="6146" actId="478"/>
          <ac:cxnSpMkLst>
            <pc:docMk/>
            <pc:sldMk cId="2396827380" sldId="269"/>
            <ac:cxnSpMk id="51" creationId="{F1721960-AA40-4818-42C1-376815D4853D}"/>
          </ac:cxnSpMkLst>
        </pc:cxnChg>
        <pc:cxnChg chg="mod">
          <ac:chgData name="Samuel Moon" userId="de228df2fcd3272f" providerId="LiveId" clId="{5709646B-281C-4170-A106-FCC1EAAA6BC9}" dt="2023-03-01T18:56:00.285" v="5927"/>
          <ac:cxnSpMkLst>
            <pc:docMk/>
            <pc:sldMk cId="2396827380" sldId="269"/>
            <ac:cxnSpMk id="52" creationId="{567AFBFB-E660-5FA7-D599-C8546766FA91}"/>
          </ac:cxnSpMkLst>
        </pc:cxnChg>
        <pc:cxnChg chg="mod">
          <ac:chgData name="Samuel Moon" userId="de228df2fcd3272f" providerId="LiveId" clId="{5709646B-281C-4170-A106-FCC1EAAA6BC9}" dt="2023-03-01T18:56:05.144" v="5929" actId="14100"/>
          <ac:cxnSpMkLst>
            <pc:docMk/>
            <pc:sldMk cId="2396827380" sldId="269"/>
            <ac:cxnSpMk id="53" creationId="{7CEBE814-9947-5CE6-5434-57DFCD6B3752}"/>
          </ac:cxnSpMkLst>
        </pc:cxnChg>
        <pc:cxnChg chg="mod">
          <ac:chgData name="Samuel Moon" userId="de228df2fcd3272f" providerId="LiveId" clId="{5709646B-281C-4170-A106-FCC1EAAA6BC9}" dt="2023-03-01T18:56:00.285" v="5927"/>
          <ac:cxnSpMkLst>
            <pc:docMk/>
            <pc:sldMk cId="2396827380" sldId="269"/>
            <ac:cxnSpMk id="54" creationId="{6F5A9878-4438-B13F-4454-671D6B05CD70}"/>
          </ac:cxnSpMkLst>
        </pc:cxnChg>
      </pc:sldChg>
      <pc:sldChg chg="addSp delSp modSp add mod">
        <pc:chgData name="Samuel Moon" userId="de228df2fcd3272f" providerId="LiveId" clId="{5709646B-281C-4170-A106-FCC1EAAA6BC9}" dt="2023-03-02T18:43:41.228" v="11666" actId="20577"/>
        <pc:sldMkLst>
          <pc:docMk/>
          <pc:sldMk cId="4079015624" sldId="270"/>
        </pc:sldMkLst>
        <pc:spChg chg="mod">
          <ac:chgData name="Samuel Moon" userId="de228df2fcd3272f" providerId="LiveId" clId="{5709646B-281C-4170-A106-FCC1EAAA6BC9}" dt="2023-03-02T18:43:41.228" v="11666" actId="20577"/>
          <ac:spMkLst>
            <pc:docMk/>
            <pc:sldMk cId="4079015624" sldId="270"/>
            <ac:spMk id="3" creationId="{2333307F-6E63-305D-378E-426DBDDEF9DC}"/>
          </ac:spMkLst>
        </pc:spChg>
        <pc:spChg chg="del mod ord topLvl">
          <ac:chgData name="Samuel Moon" userId="de228df2fcd3272f" providerId="LiveId" clId="{5709646B-281C-4170-A106-FCC1EAAA6BC9}" dt="2023-03-01T19:13:28.926" v="6164" actId="478"/>
          <ac:spMkLst>
            <pc:docMk/>
            <pc:sldMk cId="4079015624" sldId="270"/>
            <ac:spMk id="22" creationId="{97A27342-8B88-DAB4-4C4F-CCEEF6B46825}"/>
          </ac:spMkLst>
        </pc:spChg>
        <pc:spChg chg="del mod topLvl">
          <ac:chgData name="Samuel Moon" userId="de228df2fcd3272f" providerId="LiveId" clId="{5709646B-281C-4170-A106-FCC1EAAA6BC9}" dt="2023-03-01T19:13:30.602" v="6165" actId="478"/>
          <ac:spMkLst>
            <pc:docMk/>
            <pc:sldMk cId="4079015624" sldId="270"/>
            <ac:spMk id="24" creationId="{707D966A-4374-8338-9A2B-8F41ED4E3F87}"/>
          </ac:spMkLst>
        </pc:spChg>
        <pc:spChg chg="mod topLvl">
          <ac:chgData name="Samuel Moon" userId="de228df2fcd3272f" providerId="LiveId" clId="{5709646B-281C-4170-A106-FCC1EAAA6BC9}" dt="2023-03-01T19:07:20.093" v="6140" actId="164"/>
          <ac:spMkLst>
            <pc:docMk/>
            <pc:sldMk cId="4079015624" sldId="270"/>
            <ac:spMk id="25" creationId="{B325061F-8FC1-14FF-CDD2-C5B4C79730C7}"/>
          </ac:spMkLst>
        </pc:spChg>
        <pc:spChg chg="mod topLvl">
          <ac:chgData name="Samuel Moon" userId="de228df2fcd3272f" providerId="LiveId" clId="{5709646B-281C-4170-A106-FCC1EAAA6BC9}" dt="2023-03-01T19:07:20.093" v="6140" actId="164"/>
          <ac:spMkLst>
            <pc:docMk/>
            <pc:sldMk cId="4079015624" sldId="270"/>
            <ac:spMk id="26" creationId="{8B151C2E-D59E-FC3D-C7BC-1A39B3A78B39}"/>
          </ac:spMkLst>
        </pc:spChg>
        <pc:spChg chg="mod topLvl">
          <ac:chgData name="Samuel Moon" userId="de228df2fcd3272f" providerId="LiveId" clId="{5709646B-281C-4170-A106-FCC1EAAA6BC9}" dt="2023-03-01T19:07:20.093" v="6140" actId="164"/>
          <ac:spMkLst>
            <pc:docMk/>
            <pc:sldMk cId="4079015624" sldId="270"/>
            <ac:spMk id="27" creationId="{762C3015-4B5D-BB83-A7C6-18F7E6F8EE37}"/>
          </ac:spMkLst>
        </pc:spChg>
        <pc:spChg chg="mod topLvl">
          <ac:chgData name="Samuel Moon" userId="de228df2fcd3272f" providerId="LiveId" clId="{5709646B-281C-4170-A106-FCC1EAAA6BC9}" dt="2023-03-01T19:07:20.093" v="6140" actId="164"/>
          <ac:spMkLst>
            <pc:docMk/>
            <pc:sldMk cId="4079015624" sldId="270"/>
            <ac:spMk id="28" creationId="{A6ECA10A-29A6-4F89-40EE-B48766D8F1C2}"/>
          </ac:spMkLst>
        </pc:spChg>
        <pc:spChg chg="mod topLvl">
          <ac:chgData name="Samuel Moon" userId="de228df2fcd3272f" providerId="LiveId" clId="{5709646B-281C-4170-A106-FCC1EAAA6BC9}" dt="2023-03-01T19:07:20.093" v="6140" actId="164"/>
          <ac:spMkLst>
            <pc:docMk/>
            <pc:sldMk cId="4079015624" sldId="270"/>
            <ac:spMk id="29" creationId="{AF6D159E-1676-DCF4-52A5-38AA8B9E86A2}"/>
          </ac:spMkLst>
        </pc:spChg>
        <pc:spChg chg="mod topLvl">
          <ac:chgData name="Samuel Moon" userId="de228df2fcd3272f" providerId="LiveId" clId="{5709646B-281C-4170-A106-FCC1EAAA6BC9}" dt="2023-03-01T19:07:20.093" v="6140" actId="164"/>
          <ac:spMkLst>
            <pc:docMk/>
            <pc:sldMk cId="4079015624" sldId="270"/>
            <ac:spMk id="30" creationId="{F3CDFAAF-4949-1858-6C7D-DB3DBBC61D1B}"/>
          </ac:spMkLst>
        </pc:spChg>
        <pc:spChg chg="mod topLvl">
          <ac:chgData name="Samuel Moon" userId="de228df2fcd3272f" providerId="LiveId" clId="{5709646B-281C-4170-A106-FCC1EAAA6BC9}" dt="2023-03-01T19:07:20.093" v="6140" actId="164"/>
          <ac:spMkLst>
            <pc:docMk/>
            <pc:sldMk cId="4079015624" sldId="270"/>
            <ac:spMk id="31" creationId="{4D7128B4-17CF-8356-04D6-F7F0A2E97018}"/>
          </ac:spMkLst>
        </pc:spChg>
        <pc:spChg chg="del mod topLvl">
          <ac:chgData name="Samuel Moon" userId="de228df2fcd3272f" providerId="LiveId" clId="{5709646B-281C-4170-A106-FCC1EAAA6BC9}" dt="2023-03-01T19:06:28.670" v="6139" actId="478"/>
          <ac:spMkLst>
            <pc:docMk/>
            <pc:sldMk cId="4079015624" sldId="270"/>
            <ac:spMk id="39" creationId="{2911696D-3D55-6C4B-6701-8CFB5F3F65D6}"/>
          </ac:spMkLst>
        </pc:spChg>
        <pc:spChg chg="add mod ord">
          <ac:chgData name="Samuel Moon" userId="de228df2fcd3272f" providerId="LiveId" clId="{5709646B-281C-4170-A106-FCC1EAAA6BC9}" dt="2023-03-01T19:15:08.741" v="6184" actId="20577"/>
          <ac:spMkLst>
            <pc:docMk/>
            <pc:sldMk cId="4079015624" sldId="270"/>
            <ac:spMk id="40" creationId="{24A33AAC-7215-509C-15F8-7290D165EA8E}"/>
          </ac:spMkLst>
        </pc:spChg>
        <pc:spChg chg="add mod ord">
          <ac:chgData name="Samuel Moon" userId="de228df2fcd3272f" providerId="LiveId" clId="{5709646B-281C-4170-A106-FCC1EAAA6BC9}" dt="2023-03-01T19:13:22.728" v="6163" actId="14100"/>
          <ac:spMkLst>
            <pc:docMk/>
            <pc:sldMk cId="4079015624" sldId="270"/>
            <ac:spMk id="41" creationId="{28BE82D1-0154-AB3B-2D86-0FC2D1832AF0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45" creationId="{E0086D78-151A-5C28-CE4C-D086AD33B146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46" creationId="{F081BCC8-4B07-3456-4D40-52854AAAF05C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47" creationId="{2135E743-AC34-A4AF-550B-139A76C3494E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48" creationId="{A02815E6-A83C-883B-AE69-0C644CBC095B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49" creationId="{B7F06314-2046-423F-6DD7-8B08EA12D651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50" creationId="{83BE3E2B-4B2E-2E32-4C95-42A083ABFC63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51" creationId="{B6377C9F-5CD9-4F49-89A4-F8898A9B08CE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52" creationId="{578B0CC6-A55B-B17A-A07F-32802C41CD17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53" creationId="{56B9E1E7-11A4-6D02-31E9-F117B8849753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54" creationId="{9FD4EB2C-34FC-65BA-A893-2F0D3507DDC2}"/>
          </ac:spMkLst>
        </pc:spChg>
        <pc:spChg chg="mod">
          <ac:chgData name="Samuel Moon" userId="de228df2fcd3272f" providerId="LiveId" clId="{5709646B-281C-4170-A106-FCC1EAAA6BC9}" dt="2023-03-01T19:13:50.965" v="6168"/>
          <ac:spMkLst>
            <pc:docMk/>
            <pc:sldMk cId="4079015624" sldId="270"/>
            <ac:spMk id="61" creationId="{2D1E39DA-408F-EA4C-36E8-B467C9CAD6FB}"/>
          </ac:spMkLst>
        </pc:spChg>
        <pc:spChg chg="add mod">
          <ac:chgData name="Samuel Moon" userId="de228df2fcd3272f" providerId="LiveId" clId="{5709646B-281C-4170-A106-FCC1EAAA6BC9}" dt="2023-03-01T19:14:47.305" v="6176" actId="164"/>
          <ac:spMkLst>
            <pc:docMk/>
            <pc:sldMk cId="4079015624" sldId="270"/>
            <ac:spMk id="62" creationId="{06A96846-403B-C049-2212-855C9F320C79}"/>
          </ac:spMkLst>
        </pc:spChg>
        <pc:grpChg chg="del">
          <ac:chgData name="Samuel Moon" userId="de228df2fcd3272f" providerId="LiveId" clId="{5709646B-281C-4170-A106-FCC1EAAA6BC9}" dt="2023-03-01T18:55:52.996" v="5926" actId="478"/>
          <ac:grpSpMkLst>
            <pc:docMk/>
            <pc:sldMk cId="4079015624" sldId="270"/>
            <ac:grpSpMk id="4" creationId="{761FDEC2-8578-93D6-1379-CBC4958ECF26}"/>
          </ac:grpSpMkLst>
        </pc:grpChg>
        <pc:grpChg chg="add del mod">
          <ac:chgData name="Samuel Moon" userId="de228df2fcd3272f" providerId="LiveId" clId="{5709646B-281C-4170-A106-FCC1EAAA6BC9}" dt="2023-03-01T19:03:00.210" v="6065" actId="165"/>
          <ac:grpSpMkLst>
            <pc:docMk/>
            <pc:sldMk cId="4079015624" sldId="270"/>
            <ac:grpSpMk id="21" creationId="{DE84D7D6-3CDA-E515-7992-D0A1445477CB}"/>
          </ac:grpSpMkLst>
        </pc:grpChg>
        <pc:grpChg chg="add mod">
          <ac:chgData name="Samuel Moon" userId="de228df2fcd3272f" providerId="LiveId" clId="{5709646B-281C-4170-A106-FCC1EAAA6BC9}" dt="2023-03-01T19:14:47.305" v="6176" actId="164"/>
          <ac:grpSpMkLst>
            <pc:docMk/>
            <pc:sldMk cId="4079015624" sldId="270"/>
            <ac:grpSpMk id="42" creationId="{D9CEEDB6-11B8-E16E-A5B8-55E1231DAD5B}"/>
          </ac:grpSpMkLst>
        </pc:grpChg>
        <pc:grpChg chg="add mod">
          <ac:chgData name="Samuel Moon" userId="de228df2fcd3272f" providerId="LiveId" clId="{5709646B-281C-4170-A106-FCC1EAAA6BC9}" dt="2023-03-01T19:14:02.447" v="6171" actId="1076"/>
          <ac:grpSpMkLst>
            <pc:docMk/>
            <pc:sldMk cId="4079015624" sldId="270"/>
            <ac:grpSpMk id="43" creationId="{D720943A-7992-8FE7-D89E-B378240C37BB}"/>
          </ac:grpSpMkLst>
        </pc:grpChg>
        <pc:grpChg chg="mod">
          <ac:chgData name="Samuel Moon" userId="de228df2fcd3272f" providerId="LiveId" clId="{5709646B-281C-4170-A106-FCC1EAAA6BC9}" dt="2023-03-01T19:13:50.965" v="6168"/>
          <ac:grpSpMkLst>
            <pc:docMk/>
            <pc:sldMk cId="4079015624" sldId="270"/>
            <ac:grpSpMk id="44" creationId="{F484B71D-988B-F5B6-25BE-AEC0D157CA7E}"/>
          </ac:grpSpMkLst>
        </pc:grpChg>
        <pc:grpChg chg="add mod">
          <ac:chgData name="Samuel Moon" userId="de228df2fcd3272f" providerId="LiveId" clId="{5709646B-281C-4170-A106-FCC1EAAA6BC9}" dt="2023-03-01T19:14:47.305" v="6176" actId="164"/>
          <ac:grpSpMkLst>
            <pc:docMk/>
            <pc:sldMk cId="4079015624" sldId="270"/>
            <ac:grpSpMk id="63" creationId="{C3B775DA-2E69-3A8E-6539-E792729E2BF5}"/>
          </ac:grpSpMkLst>
        </pc:grpChg>
        <pc:cxnChg chg="mod">
          <ac:chgData name="Samuel Moon" userId="de228df2fcd3272f" providerId="LiveId" clId="{5709646B-281C-4170-A106-FCC1EAAA6BC9}" dt="2023-03-01T18:55:52.996" v="5926" actId="478"/>
          <ac:cxnSpMkLst>
            <pc:docMk/>
            <pc:sldMk cId="4079015624" sldId="270"/>
            <ac:cxnSpMk id="14" creationId="{3720CE4F-E61E-C702-A7A2-52CD7A52DCE4}"/>
          </ac:cxnSpMkLst>
        </pc:cxnChg>
        <pc:cxnChg chg="mod">
          <ac:chgData name="Samuel Moon" userId="de228df2fcd3272f" providerId="LiveId" clId="{5709646B-281C-4170-A106-FCC1EAAA6BC9}" dt="2023-03-01T18:55:52.996" v="5926" actId="478"/>
          <ac:cxnSpMkLst>
            <pc:docMk/>
            <pc:sldMk cId="4079015624" sldId="270"/>
            <ac:cxnSpMk id="15" creationId="{C694AD5B-3F6D-A396-9B4F-FB5132234A74}"/>
          </ac:cxnSpMkLst>
        </pc:cxnChg>
        <pc:cxnChg chg="mod">
          <ac:chgData name="Samuel Moon" userId="de228df2fcd3272f" providerId="LiveId" clId="{5709646B-281C-4170-A106-FCC1EAAA6BC9}" dt="2023-03-01T18:55:52.996" v="5926" actId="478"/>
          <ac:cxnSpMkLst>
            <pc:docMk/>
            <pc:sldMk cId="4079015624" sldId="270"/>
            <ac:cxnSpMk id="16" creationId="{D18BE71B-F70F-36EC-327F-3871DB24AAB6}"/>
          </ac:cxnSpMkLst>
        </pc:cxnChg>
        <pc:cxnChg chg="mod">
          <ac:chgData name="Samuel Moon" userId="de228df2fcd3272f" providerId="LiveId" clId="{5709646B-281C-4170-A106-FCC1EAAA6BC9}" dt="2023-03-01T18:55:52.996" v="5926" actId="478"/>
          <ac:cxnSpMkLst>
            <pc:docMk/>
            <pc:sldMk cId="4079015624" sldId="270"/>
            <ac:cxnSpMk id="17" creationId="{9BC9CEEF-B260-B903-0127-D433E93901E2}"/>
          </ac:cxnSpMkLst>
        </pc:cxnChg>
        <pc:cxnChg chg="mod">
          <ac:chgData name="Samuel Moon" userId="de228df2fcd3272f" providerId="LiveId" clId="{5709646B-281C-4170-A106-FCC1EAAA6BC9}" dt="2023-03-01T18:55:52.996" v="5926" actId="478"/>
          <ac:cxnSpMkLst>
            <pc:docMk/>
            <pc:sldMk cId="4079015624" sldId="270"/>
            <ac:cxnSpMk id="18" creationId="{4CAB6A5F-74BB-F6B2-5D60-332422E3D4FE}"/>
          </ac:cxnSpMkLst>
        </pc:cxnChg>
        <pc:cxnChg chg="mod">
          <ac:chgData name="Samuel Moon" userId="de228df2fcd3272f" providerId="LiveId" clId="{5709646B-281C-4170-A106-FCC1EAAA6BC9}" dt="2023-03-01T18:55:52.996" v="5926" actId="478"/>
          <ac:cxnSpMkLst>
            <pc:docMk/>
            <pc:sldMk cId="4079015624" sldId="270"/>
            <ac:cxnSpMk id="19" creationId="{79B43666-25B2-41EF-23B2-DCEBC1542001}"/>
          </ac:cxnSpMkLst>
        </pc:cxnChg>
        <pc:cxnChg chg="mod">
          <ac:chgData name="Samuel Moon" userId="de228df2fcd3272f" providerId="LiveId" clId="{5709646B-281C-4170-A106-FCC1EAAA6BC9}" dt="2023-03-01T18:55:52.996" v="5926" actId="478"/>
          <ac:cxnSpMkLst>
            <pc:docMk/>
            <pc:sldMk cId="4079015624" sldId="270"/>
            <ac:cxnSpMk id="20" creationId="{0664182F-52D6-3060-33C3-71A03D119CCB}"/>
          </ac:cxnSpMkLst>
        </pc:cxnChg>
        <pc:cxnChg chg="mod topLvl">
          <ac:chgData name="Samuel Moon" userId="de228df2fcd3272f" providerId="LiveId" clId="{5709646B-281C-4170-A106-FCC1EAAA6BC9}" dt="2023-03-01T19:14:11.053" v="6173" actId="1076"/>
          <ac:cxnSpMkLst>
            <pc:docMk/>
            <pc:sldMk cId="4079015624" sldId="270"/>
            <ac:cxnSpMk id="32" creationId="{F9805CFE-C351-D032-2B34-C5E64FC0C41B}"/>
          </ac:cxnSpMkLst>
        </pc:cxnChg>
        <pc:cxnChg chg="mod topLvl">
          <ac:chgData name="Samuel Moon" userId="de228df2fcd3272f" providerId="LiveId" clId="{5709646B-281C-4170-A106-FCC1EAAA6BC9}" dt="2023-03-01T19:35:38.325" v="6713" actId="208"/>
          <ac:cxnSpMkLst>
            <pc:docMk/>
            <pc:sldMk cId="4079015624" sldId="270"/>
            <ac:cxnSpMk id="33" creationId="{59C35EDB-305C-F31A-5F05-35AE3C160D9A}"/>
          </ac:cxnSpMkLst>
        </pc:cxnChg>
        <pc:cxnChg chg="mod topLvl">
          <ac:chgData name="Samuel Moon" userId="de228df2fcd3272f" providerId="LiveId" clId="{5709646B-281C-4170-A106-FCC1EAAA6BC9}" dt="2023-03-01T19:35:46.571" v="6717" actId="208"/>
          <ac:cxnSpMkLst>
            <pc:docMk/>
            <pc:sldMk cId="4079015624" sldId="270"/>
            <ac:cxnSpMk id="34" creationId="{15FCFB91-C080-521D-D3F8-9A51A7F37807}"/>
          </ac:cxnSpMkLst>
        </pc:cxnChg>
        <pc:cxnChg chg="mod topLvl">
          <ac:chgData name="Samuel Moon" userId="de228df2fcd3272f" providerId="LiveId" clId="{5709646B-281C-4170-A106-FCC1EAAA6BC9}" dt="2023-03-01T19:35:44.780" v="6716" actId="208"/>
          <ac:cxnSpMkLst>
            <pc:docMk/>
            <pc:sldMk cId="4079015624" sldId="270"/>
            <ac:cxnSpMk id="35" creationId="{F64F6899-641D-834B-0793-A408A23DA0ED}"/>
          </ac:cxnSpMkLst>
        </pc:cxnChg>
        <pc:cxnChg chg="mod topLvl">
          <ac:chgData name="Samuel Moon" userId="de228df2fcd3272f" providerId="LiveId" clId="{5709646B-281C-4170-A106-FCC1EAAA6BC9}" dt="2023-03-01T19:35:40.173" v="6714" actId="208"/>
          <ac:cxnSpMkLst>
            <pc:docMk/>
            <pc:sldMk cId="4079015624" sldId="270"/>
            <ac:cxnSpMk id="36" creationId="{0C9B85BA-0237-41D9-16D2-9D0025063A7E}"/>
          </ac:cxnSpMkLst>
        </pc:cxnChg>
        <pc:cxnChg chg="del mod topLvl">
          <ac:chgData name="Samuel Moon" userId="de228df2fcd3272f" providerId="LiveId" clId="{5709646B-281C-4170-A106-FCC1EAAA6BC9}" dt="2023-03-01T19:11:28.754" v="6148" actId="478"/>
          <ac:cxnSpMkLst>
            <pc:docMk/>
            <pc:sldMk cId="4079015624" sldId="270"/>
            <ac:cxnSpMk id="37" creationId="{7D1EF8D2-944A-B3EC-3087-7912038A17A4}"/>
          </ac:cxnSpMkLst>
        </pc:cxnChg>
        <pc:cxnChg chg="mod topLvl">
          <ac:chgData name="Samuel Moon" userId="de228df2fcd3272f" providerId="LiveId" clId="{5709646B-281C-4170-A106-FCC1EAAA6BC9}" dt="2023-03-01T19:35:41.858" v="6715" actId="208"/>
          <ac:cxnSpMkLst>
            <pc:docMk/>
            <pc:sldMk cId="4079015624" sldId="270"/>
            <ac:cxnSpMk id="38" creationId="{B7CE2282-B271-DEE7-724B-0844950628A3}"/>
          </ac:cxnSpMkLst>
        </pc:cxnChg>
        <pc:cxnChg chg="mod">
          <ac:chgData name="Samuel Moon" userId="de228df2fcd3272f" providerId="LiveId" clId="{5709646B-281C-4170-A106-FCC1EAAA6BC9}" dt="2023-03-01T19:13:50.965" v="6168"/>
          <ac:cxnSpMkLst>
            <pc:docMk/>
            <pc:sldMk cId="4079015624" sldId="270"/>
            <ac:cxnSpMk id="55" creationId="{177FAB42-A64F-5FEE-9E63-02A291485FBB}"/>
          </ac:cxnSpMkLst>
        </pc:cxnChg>
        <pc:cxnChg chg="mod">
          <ac:chgData name="Samuel Moon" userId="de228df2fcd3272f" providerId="LiveId" clId="{5709646B-281C-4170-A106-FCC1EAAA6BC9}" dt="2023-03-01T19:13:50.965" v="6168"/>
          <ac:cxnSpMkLst>
            <pc:docMk/>
            <pc:sldMk cId="4079015624" sldId="270"/>
            <ac:cxnSpMk id="56" creationId="{0908D557-AB03-172E-9AC8-A057E241A978}"/>
          </ac:cxnSpMkLst>
        </pc:cxnChg>
        <pc:cxnChg chg="mod">
          <ac:chgData name="Samuel Moon" userId="de228df2fcd3272f" providerId="LiveId" clId="{5709646B-281C-4170-A106-FCC1EAAA6BC9}" dt="2023-03-01T19:13:50.965" v="6168"/>
          <ac:cxnSpMkLst>
            <pc:docMk/>
            <pc:sldMk cId="4079015624" sldId="270"/>
            <ac:cxnSpMk id="57" creationId="{0BD2A23C-4BF9-FC75-3E9A-8F299260D44F}"/>
          </ac:cxnSpMkLst>
        </pc:cxnChg>
        <pc:cxnChg chg="mod">
          <ac:chgData name="Samuel Moon" userId="de228df2fcd3272f" providerId="LiveId" clId="{5709646B-281C-4170-A106-FCC1EAAA6BC9}" dt="2023-03-01T19:13:50.965" v="6168"/>
          <ac:cxnSpMkLst>
            <pc:docMk/>
            <pc:sldMk cId="4079015624" sldId="270"/>
            <ac:cxnSpMk id="58" creationId="{A3CF6EB6-7989-7D8C-A8B4-110FDC63A997}"/>
          </ac:cxnSpMkLst>
        </pc:cxnChg>
        <pc:cxnChg chg="mod">
          <ac:chgData name="Samuel Moon" userId="de228df2fcd3272f" providerId="LiveId" clId="{5709646B-281C-4170-A106-FCC1EAAA6BC9}" dt="2023-03-01T19:13:50.965" v="6168"/>
          <ac:cxnSpMkLst>
            <pc:docMk/>
            <pc:sldMk cId="4079015624" sldId="270"/>
            <ac:cxnSpMk id="59" creationId="{55B3A776-D564-560D-A03B-4168E53482F6}"/>
          </ac:cxnSpMkLst>
        </pc:cxnChg>
        <pc:cxnChg chg="mod">
          <ac:chgData name="Samuel Moon" userId="de228df2fcd3272f" providerId="LiveId" clId="{5709646B-281C-4170-A106-FCC1EAAA6BC9}" dt="2023-03-01T19:13:50.965" v="6168"/>
          <ac:cxnSpMkLst>
            <pc:docMk/>
            <pc:sldMk cId="4079015624" sldId="270"/>
            <ac:cxnSpMk id="60" creationId="{91D2B93D-A2B4-D721-E32A-75EB31EC21C0}"/>
          </ac:cxnSpMkLst>
        </pc:cxnChg>
      </pc:sldChg>
      <pc:sldChg chg="addSp delSp modSp add del mod">
        <pc:chgData name="Samuel Moon" userId="de228df2fcd3272f" providerId="LiveId" clId="{5709646B-281C-4170-A106-FCC1EAAA6BC9}" dt="2023-03-06T16:32:00.945" v="13564" actId="47"/>
        <pc:sldMkLst>
          <pc:docMk/>
          <pc:sldMk cId="2916286141" sldId="271"/>
        </pc:sldMkLst>
        <pc:spChg chg="mod">
          <ac:chgData name="Samuel Moon" userId="de228df2fcd3272f" providerId="LiveId" clId="{5709646B-281C-4170-A106-FCC1EAAA6BC9}" dt="2023-03-02T18:43:38.251" v="11662" actId="20577"/>
          <ac:spMkLst>
            <pc:docMk/>
            <pc:sldMk cId="2916286141" sldId="271"/>
            <ac:spMk id="3" creationId="{2333307F-6E63-305D-378E-426DBDDEF9DC}"/>
          </ac:spMkLst>
        </pc:spChg>
        <pc:spChg chg="mod">
          <ac:chgData name="Samuel Moon" userId="de228df2fcd3272f" providerId="LiveId" clId="{5709646B-281C-4170-A106-FCC1EAAA6BC9}" dt="2023-03-01T19:42:44.452" v="6938" actId="1076"/>
          <ac:spMkLst>
            <pc:docMk/>
            <pc:sldMk cId="2916286141" sldId="271"/>
            <ac:spMk id="6" creationId="{0CDFA56F-F32E-A425-82EF-DAC2DC82447C}"/>
          </ac:spMkLst>
        </pc:spChg>
        <pc:spChg chg="mod">
          <ac:chgData name="Samuel Moon" userId="de228df2fcd3272f" providerId="LiveId" clId="{5709646B-281C-4170-A106-FCC1EAAA6BC9}" dt="2023-03-01T19:41:35.918" v="6918"/>
          <ac:spMkLst>
            <pc:docMk/>
            <pc:sldMk cId="2916286141" sldId="271"/>
            <ac:spMk id="7" creationId="{510C17E5-0C8C-B96B-5218-D7CF55A81FE0}"/>
          </ac:spMkLst>
        </pc:spChg>
        <pc:spChg chg="mod">
          <ac:chgData name="Samuel Moon" userId="de228df2fcd3272f" providerId="LiveId" clId="{5709646B-281C-4170-A106-FCC1EAAA6BC9}" dt="2023-03-01T19:41:35.918" v="6918"/>
          <ac:spMkLst>
            <pc:docMk/>
            <pc:sldMk cId="2916286141" sldId="271"/>
            <ac:spMk id="8" creationId="{0ACEBA3D-47ED-B284-99E9-96984C62F761}"/>
          </ac:spMkLst>
        </pc:spChg>
        <pc:spChg chg="mod">
          <ac:chgData name="Samuel Moon" userId="de228df2fcd3272f" providerId="LiveId" clId="{5709646B-281C-4170-A106-FCC1EAAA6BC9}" dt="2023-03-01T19:41:35.918" v="6918"/>
          <ac:spMkLst>
            <pc:docMk/>
            <pc:sldMk cId="2916286141" sldId="271"/>
            <ac:spMk id="9" creationId="{BE5CC583-C4FD-24A5-6B28-261F324BEAF8}"/>
          </ac:spMkLst>
        </pc:spChg>
        <pc:spChg chg="del mod">
          <ac:chgData name="Samuel Moon" userId="de228df2fcd3272f" providerId="LiveId" clId="{5709646B-281C-4170-A106-FCC1EAAA6BC9}" dt="2023-03-01T19:41:48.859" v="6924" actId="478"/>
          <ac:spMkLst>
            <pc:docMk/>
            <pc:sldMk cId="2916286141" sldId="271"/>
            <ac:spMk id="10" creationId="{008DF596-2D56-1E4C-C223-06BEE5E9D398}"/>
          </ac:spMkLst>
        </pc:spChg>
        <pc:spChg chg="del mod">
          <ac:chgData name="Samuel Moon" userId="de228df2fcd3272f" providerId="LiveId" clId="{5709646B-281C-4170-A106-FCC1EAAA6BC9}" dt="2023-03-01T19:41:46.269" v="6922" actId="478"/>
          <ac:spMkLst>
            <pc:docMk/>
            <pc:sldMk cId="2916286141" sldId="271"/>
            <ac:spMk id="11" creationId="{D1523103-1450-9304-92F6-2E5558DF11B7}"/>
          </ac:spMkLst>
        </pc:spChg>
        <pc:spChg chg="del mod">
          <ac:chgData name="Samuel Moon" userId="de228df2fcd3272f" providerId="LiveId" clId="{5709646B-281C-4170-A106-FCC1EAAA6BC9}" dt="2023-03-01T19:41:43.634" v="6920" actId="478"/>
          <ac:spMkLst>
            <pc:docMk/>
            <pc:sldMk cId="2916286141" sldId="271"/>
            <ac:spMk id="12" creationId="{11F4C11C-102E-D92C-DAE8-1BB4C7F21567}"/>
          </ac:spMkLst>
        </pc:spChg>
        <pc:spChg chg="del mod">
          <ac:chgData name="Samuel Moon" userId="de228df2fcd3272f" providerId="LiveId" clId="{5709646B-281C-4170-A106-FCC1EAAA6BC9}" dt="2023-03-01T19:41:44.641" v="6921" actId="478"/>
          <ac:spMkLst>
            <pc:docMk/>
            <pc:sldMk cId="2916286141" sldId="271"/>
            <ac:spMk id="13" creationId="{C8E3046F-885D-B52B-3655-D625A7ACDBBF}"/>
          </ac:spMkLst>
        </pc:spChg>
        <pc:spChg chg="del mod">
          <ac:chgData name="Samuel Moon" userId="de228df2fcd3272f" providerId="LiveId" clId="{5709646B-281C-4170-A106-FCC1EAAA6BC9}" dt="2023-03-01T19:41:47.545" v="6923" actId="478"/>
          <ac:spMkLst>
            <pc:docMk/>
            <pc:sldMk cId="2916286141" sldId="271"/>
            <ac:spMk id="14" creationId="{2DD7CF11-1735-32E1-1473-1B5B7922D233}"/>
          </ac:spMkLst>
        </pc:spChg>
        <pc:spChg chg="mod">
          <ac:chgData name="Samuel Moon" userId="de228df2fcd3272f" providerId="LiveId" clId="{5709646B-281C-4170-A106-FCC1EAAA6BC9}" dt="2023-03-01T19:41:35.918" v="6918"/>
          <ac:spMkLst>
            <pc:docMk/>
            <pc:sldMk cId="2916286141" sldId="271"/>
            <ac:spMk id="15" creationId="{D600BE8A-B193-B0D1-2470-71DA4E7747C6}"/>
          </ac:spMkLst>
        </pc:spChg>
        <pc:spChg chg="add del mod">
          <ac:chgData name="Samuel Moon" userId="de228df2fcd3272f" providerId="LiveId" clId="{5709646B-281C-4170-A106-FCC1EAAA6BC9}" dt="2023-03-01T19:44:24.417" v="6943" actId="478"/>
          <ac:spMkLst>
            <pc:docMk/>
            <pc:sldMk cId="2916286141" sldId="271"/>
            <ac:spMk id="24" creationId="{016503BF-0653-D9CE-E2DA-A6567369EF5B}"/>
          </ac:spMkLst>
        </pc:spChg>
        <pc:grpChg chg="add mod">
          <ac:chgData name="Samuel Moon" userId="de228df2fcd3272f" providerId="LiveId" clId="{5709646B-281C-4170-A106-FCC1EAAA6BC9}" dt="2023-03-01T19:44:41.332" v="6992" actId="1076"/>
          <ac:grpSpMkLst>
            <pc:docMk/>
            <pc:sldMk cId="2916286141" sldId="271"/>
            <ac:grpSpMk id="4" creationId="{337381A4-E0B7-1C33-E2AB-3094D3576DC6}"/>
          </ac:grpSpMkLst>
        </pc:grpChg>
        <pc:grpChg chg="mod">
          <ac:chgData name="Samuel Moon" userId="de228df2fcd3272f" providerId="LiveId" clId="{5709646B-281C-4170-A106-FCC1EAAA6BC9}" dt="2023-03-01T19:41:35.918" v="6918"/>
          <ac:grpSpMkLst>
            <pc:docMk/>
            <pc:sldMk cId="2916286141" sldId="271"/>
            <ac:grpSpMk id="5" creationId="{00FA3DA3-1E21-9C1A-9DF9-89FEFE9AE309}"/>
          </ac:grpSpMkLst>
        </pc:grpChg>
        <pc:grpChg chg="del mod">
          <ac:chgData name="Samuel Moon" userId="de228df2fcd3272f" providerId="LiveId" clId="{5709646B-281C-4170-A106-FCC1EAAA6BC9}" dt="2023-03-01T19:36:00.775" v="6718" actId="478"/>
          <ac:grpSpMkLst>
            <pc:docMk/>
            <pc:sldMk cId="2916286141" sldId="271"/>
            <ac:grpSpMk id="43" creationId="{D720943A-7992-8FE7-D89E-B378240C37BB}"/>
          </ac:grpSpMkLst>
        </pc:grpChg>
        <pc:grpChg chg="del mod">
          <ac:chgData name="Samuel Moon" userId="de228df2fcd3272f" providerId="LiveId" clId="{5709646B-281C-4170-A106-FCC1EAAA6BC9}" dt="2023-03-01T19:36:03.111" v="6719" actId="478"/>
          <ac:grpSpMkLst>
            <pc:docMk/>
            <pc:sldMk cId="2916286141" sldId="271"/>
            <ac:grpSpMk id="63" creationId="{C3B775DA-2E69-3A8E-6539-E792729E2BF5}"/>
          </ac:grpSpMkLst>
        </pc:grpChg>
        <pc:cxnChg chg="mod">
          <ac:chgData name="Samuel Moon" userId="de228df2fcd3272f" providerId="LiveId" clId="{5709646B-281C-4170-A106-FCC1EAAA6BC9}" dt="2023-03-01T19:44:24.072" v="6942" actId="13822"/>
          <ac:cxnSpMkLst>
            <pc:docMk/>
            <pc:sldMk cId="2916286141" sldId="271"/>
            <ac:cxnSpMk id="16" creationId="{7192F017-1076-52D6-92F7-F47AC8AE8BF5}"/>
          </ac:cxnSpMkLst>
        </pc:cxnChg>
        <pc:cxnChg chg="del mod">
          <ac:chgData name="Samuel Moon" userId="de228df2fcd3272f" providerId="LiveId" clId="{5709646B-281C-4170-A106-FCC1EAAA6BC9}" dt="2023-03-01T19:42:04.332" v="6931" actId="478"/>
          <ac:cxnSpMkLst>
            <pc:docMk/>
            <pc:sldMk cId="2916286141" sldId="271"/>
            <ac:cxnSpMk id="17" creationId="{35BE8072-42D6-4FA3-FEC2-3EF4D14D224E}"/>
          </ac:cxnSpMkLst>
        </pc:cxnChg>
        <pc:cxnChg chg="del mod">
          <ac:chgData name="Samuel Moon" userId="de228df2fcd3272f" providerId="LiveId" clId="{5709646B-281C-4170-A106-FCC1EAAA6BC9}" dt="2023-03-01T19:42:02.979" v="6930" actId="478"/>
          <ac:cxnSpMkLst>
            <pc:docMk/>
            <pc:sldMk cId="2916286141" sldId="271"/>
            <ac:cxnSpMk id="18" creationId="{AFBA4D15-8E1C-B4C8-A014-15410545F30D}"/>
          </ac:cxnSpMkLst>
        </pc:cxnChg>
        <pc:cxnChg chg="del mod">
          <ac:chgData name="Samuel Moon" userId="de228df2fcd3272f" providerId="LiveId" clId="{5709646B-281C-4170-A106-FCC1EAAA6BC9}" dt="2023-03-01T19:42:01.614" v="6929" actId="478"/>
          <ac:cxnSpMkLst>
            <pc:docMk/>
            <pc:sldMk cId="2916286141" sldId="271"/>
            <ac:cxnSpMk id="19" creationId="{4178CB4B-7487-D976-7924-C399CFDD3CE4}"/>
          </ac:cxnSpMkLst>
        </pc:cxnChg>
        <pc:cxnChg chg="del mod">
          <ac:chgData name="Samuel Moon" userId="de228df2fcd3272f" providerId="LiveId" clId="{5709646B-281C-4170-A106-FCC1EAAA6BC9}" dt="2023-03-01T19:41:58.982" v="6927" actId="478"/>
          <ac:cxnSpMkLst>
            <pc:docMk/>
            <pc:sldMk cId="2916286141" sldId="271"/>
            <ac:cxnSpMk id="20" creationId="{9F50C218-ED83-5B73-9492-5D0A8EA486BF}"/>
          </ac:cxnSpMkLst>
        </pc:cxnChg>
        <pc:cxnChg chg="del mod">
          <ac:chgData name="Samuel Moon" userId="de228df2fcd3272f" providerId="LiveId" clId="{5709646B-281C-4170-A106-FCC1EAAA6BC9}" dt="2023-03-01T19:42:00.077" v="6928" actId="478"/>
          <ac:cxnSpMkLst>
            <pc:docMk/>
            <pc:sldMk cId="2916286141" sldId="271"/>
            <ac:cxnSpMk id="21" creationId="{282B0429-1125-8282-0CDE-3BAA295812F2}"/>
          </ac:cxnSpMkLst>
        </pc:cxnChg>
        <pc:cxnChg chg="del mod">
          <ac:chgData name="Samuel Moon" userId="de228df2fcd3272f" providerId="LiveId" clId="{5709646B-281C-4170-A106-FCC1EAAA6BC9}" dt="2023-03-01T19:41:56.760" v="6926" actId="478"/>
          <ac:cxnSpMkLst>
            <pc:docMk/>
            <pc:sldMk cId="2916286141" sldId="271"/>
            <ac:cxnSpMk id="22" creationId="{4CEB7B25-2870-770C-AABA-31009098B391}"/>
          </ac:cxnSpMkLst>
        </pc:cxnChg>
        <pc:cxnChg chg="del mod">
          <ac:chgData name="Samuel Moon" userId="de228df2fcd3272f" providerId="LiveId" clId="{5709646B-281C-4170-A106-FCC1EAAA6BC9}" dt="2023-03-01T19:41:55.251" v="6925" actId="478"/>
          <ac:cxnSpMkLst>
            <pc:docMk/>
            <pc:sldMk cId="2916286141" sldId="271"/>
            <ac:cxnSpMk id="23" creationId="{F8B08A09-FD4E-FDE3-87CD-47144555ED62}"/>
          </ac:cxnSpMkLst>
        </pc:cxnChg>
        <pc:cxnChg chg="del mod">
          <ac:chgData name="Samuel Moon" userId="de228df2fcd3272f" providerId="LiveId" clId="{5709646B-281C-4170-A106-FCC1EAAA6BC9}" dt="2023-03-01T19:36:05.071" v="6721" actId="478"/>
          <ac:cxnSpMkLst>
            <pc:docMk/>
            <pc:sldMk cId="2916286141" sldId="271"/>
            <ac:cxnSpMk id="32" creationId="{F9805CFE-C351-D032-2B34-C5E64FC0C41B}"/>
          </ac:cxnSpMkLst>
        </pc:cxnChg>
        <pc:cxnChg chg="del mod">
          <ac:chgData name="Samuel Moon" userId="de228df2fcd3272f" providerId="LiveId" clId="{5709646B-281C-4170-A106-FCC1EAAA6BC9}" dt="2023-03-01T19:36:05.742" v="6722" actId="478"/>
          <ac:cxnSpMkLst>
            <pc:docMk/>
            <pc:sldMk cId="2916286141" sldId="271"/>
            <ac:cxnSpMk id="33" creationId="{59C35EDB-305C-F31A-5F05-35AE3C160D9A}"/>
          </ac:cxnSpMkLst>
        </pc:cxnChg>
        <pc:cxnChg chg="del mod">
          <ac:chgData name="Samuel Moon" userId="de228df2fcd3272f" providerId="LiveId" clId="{5709646B-281C-4170-A106-FCC1EAAA6BC9}" dt="2023-03-01T19:36:07.533" v="6726" actId="478"/>
          <ac:cxnSpMkLst>
            <pc:docMk/>
            <pc:sldMk cId="2916286141" sldId="271"/>
            <ac:cxnSpMk id="34" creationId="{15FCFB91-C080-521D-D3F8-9A51A7F37807}"/>
          </ac:cxnSpMkLst>
        </pc:cxnChg>
        <pc:cxnChg chg="del mod">
          <ac:chgData name="Samuel Moon" userId="de228df2fcd3272f" providerId="LiveId" clId="{5709646B-281C-4170-A106-FCC1EAAA6BC9}" dt="2023-03-01T19:36:07.162" v="6725" actId="478"/>
          <ac:cxnSpMkLst>
            <pc:docMk/>
            <pc:sldMk cId="2916286141" sldId="271"/>
            <ac:cxnSpMk id="35" creationId="{F64F6899-641D-834B-0793-A408A23DA0ED}"/>
          </ac:cxnSpMkLst>
        </pc:cxnChg>
        <pc:cxnChg chg="del mod">
          <ac:chgData name="Samuel Moon" userId="de228df2fcd3272f" providerId="LiveId" clId="{5709646B-281C-4170-A106-FCC1EAAA6BC9}" dt="2023-03-01T19:36:06.218" v="6723" actId="478"/>
          <ac:cxnSpMkLst>
            <pc:docMk/>
            <pc:sldMk cId="2916286141" sldId="271"/>
            <ac:cxnSpMk id="36" creationId="{0C9B85BA-0237-41D9-16D2-9D0025063A7E}"/>
          </ac:cxnSpMkLst>
        </pc:cxnChg>
        <pc:cxnChg chg="del mod">
          <ac:chgData name="Samuel Moon" userId="de228df2fcd3272f" providerId="LiveId" clId="{5709646B-281C-4170-A106-FCC1EAAA6BC9}" dt="2023-03-01T19:36:06.761" v="6724" actId="478"/>
          <ac:cxnSpMkLst>
            <pc:docMk/>
            <pc:sldMk cId="2916286141" sldId="271"/>
            <ac:cxnSpMk id="38" creationId="{B7CE2282-B271-DEE7-724B-0844950628A3}"/>
          </ac:cxnSpMkLst>
        </pc:cxnChg>
        <pc:cxnChg chg="mod">
          <ac:chgData name="Samuel Moon" userId="de228df2fcd3272f" providerId="LiveId" clId="{5709646B-281C-4170-A106-FCC1EAAA6BC9}" dt="2023-03-01T19:36:00.775" v="6718" actId="478"/>
          <ac:cxnSpMkLst>
            <pc:docMk/>
            <pc:sldMk cId="2916286141" sldId="271"/>
            <ac:cxnSpMk id="55" creationId="{177FAB42-A64F-5FEE-9E63-02A291485FBB}"/>
          </ac:cxnSpMkLst>
        </pc:cxnChg>
        <pc:cxnChg chg="mod">
          <ac:chgData name="Samuel Moon" userId="de228df2fcd3272f" providerId="LiveId" clId="{5709646B-281C-4170-A106-FCC1EAAA6BC9}" dt="2023-03-01T19:36:00.775" v="6718" actId="478"/>
          <ac:cxnSpMkLst>
            <pc:docMk/>
            <pc:sldMk cId="2916286141" sldId="271"/>
            <ac:cxnSpMk id="56" creationId="{0908D557-AB03-172E-9AC8-A057E241A978}"/>
          </ac:cxnSpMkLst>
        </pc:cxnChg>
        <pc:cxnChg chg="mod">
          <ac:chgData name="Samuel Moon" userId="de228df2fcd3272f" providerId="LiveId" clId="{5709646B-281C-4170-A106-FCC1EAAA6BC9}" dt="2023-03-01T19:36:00.775" v="6718" actId="478"/>
          <ac:cxnSpMkLst>
            <pc:docMk/>
            <pc:sldMk cId="2916286141" sldId="271"/>
            <ac:cxnSpMk id="57" creationId="{0BD2A23C-4BF9-FC75-3E9A-8F299260D44F}"/>
          </ac:cxnSpMkLst>
        </pc:cxnChg>
        <pc:cxnChg chg="mod">
          <ac:chgData name="Samuel Moon" userId="de228df2fcd3272f" providerId="LiveId" clId="{5709646B-281C-4170-A106-FCC1EAAA6BC9}" dt="2023-03-01T19:36:00.775" v="6718" actId="478"/>
          <ac:cxnSpMkLst>
            <pc:docMk/>
            <pc:sldMk cId="2916286141" sldId="271"/>
            <ac:cxnSpMk id="58" creationId="{A3CF6EB6-7989-7D8C-A8B4-110FDC63A997}"/>
          </ac:cxnSpMkLst>
        </pc:cxnChg>
        <pc:cxnChg chg="mod">
          <ac:chgData name="Samuel Moon" userId="de228df2fcd3272f" providerId="LiveId" clId="{5709646B-281C-4170-A106-FCC1EAAA6BC9}" dt="2023-03-01T19:36:00.775" v="6718" actId="478"/>
          <ac:cxnSpMkLst>
            <pc:docMk/>
            <pc:sldMk cId="2916286141" sldId="271"/>
            <ac:cxnSpMk id="59" creationId="{55B3A776-D564-560D-A03B-4168E53482F6}"/>
          </ac:cxnSpMkLst>
        </pc:cxnChg>
        <pc:cxnChg chg="mod">
          <ac:chgData name="Samuel Moon" userId="de228df2fcd3272f" providerId="LiveId" clId="{5709646B-281C-4170-A106-FCC1EAAA6BC9}" dt="2023-03-01T19:36:00.775" v="6718" actId="478"/>
          <ac:cxnSpMkLst>
            <pc:docMk/>
            <pc:sldMk cId="2916286141" sldId="271"/>
            <ac:cxnSpMk id="60" creationId="{91D2B93D-A2B4-D721-E32A-75EB31EC21C0}"/>
          </ac:cxnSpMkLst>
        </pc:cxnChg>
      </pc:sldChg>
      <pc:sldChg chg="addSp delSp modSp add mod">
        <pc:chgData name="Samuel Moon" userId="de228df2fcd3272f" providerId="LiveId" clId="{5709646B-281C-4170-A106-FCC1EAAA6BC9}" dt="2023-03-06T16:36:46.804" v="13571" actId="1076"/>
        <pc:sldMkLst>
          <pc:docMk/>
          <pc:sldMk cId="2593414647" sldId="272"/>
        </pc:sldMkLst>
        <pc:spChg chg="mod">
          <ac:chgData name="Samuel Moon" userId="de228df2fcd3272f" providerId="LiveId" clId="{5709646B-281C-4170-A106-FCC1EAAA6BC9}" dt="2023-03-02T18:43:49.969" v="11674" actId="20577"/>
          <ac:spMkLst>
            <pc:docMk/>
            <pc:sldMk cId="2593414647" sldId="272"/>
            <ac:spMk id="3" creationId="{2333307F-6E63-305D-378E-426DBDDEF9DC}"/>
          </ac:spMkLst>
        </pc:spChg>
        <pc:spChg chg="mod">
          <ac:chgData name="Samuel Moon" userId="de228df2fcd3272f" providerId="LiveId" clId="{5709646B-281C-4170-A106-FCC1EAAA6BC9}" dt="2023-03-01T19:47:47.406" v="7010" actId="20577"/>
          <ac:spMkLst>
            <pc:docMk/>
            <pc:sldMk cId="2593414647" sldId="272"/>
            <ac:spMk id="9" creationId="{BE5CC583-C4FD-24A5-6B28-261F324BEAF8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12" creationId="{6CD6E75F-2D72-A87B-1F6C-849C80D54791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13" creationId="{2298B0C7-8280-C53A-2175-707FB265E679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14" creationId="{4A8F8871-116A-1685-8231-A174A741315F}"/>
          </ac:spMkLst>
        </pc:spChg>
        <pc:spChg chg="mod">
          <ac:chgData name="Samuel Moon" userId="de228df2fcd3272f" providerId="LiveId" clId="{5709646B-281C-4170-A106-FCC1EAAA6BC9}" dt="2023-03-01T19:47:53.809" v="7012" actId="113"/>
          <ac:spMkLst>
            <pc:docMk/>
            <pc:sldMk cId="2593414647" sldId="272"/>
            <ac:spMk id="15" creationId="{D600BE8A-B193-B0D1-2470-71DA4E7747C6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17" creationId="{64202709-8E32-EA3C-DEAB-E0CCD2CA86EC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18" creationId="{37E324A6-2F35-F34C-C4F1-CF93EDB453D1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19" creationId="{632C1812-7744-F0CB-56A3-A660175DA665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20" creationId="{AE73AE8E-984F-BF80-4CF5-E24C1BEB0777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21" creationId="{F65E9055-030B-A4A8-10DA-E4CA02AA65E5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22" creationId="{4DA528C9-0E63-0109-3A5D-B347F6E15529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23" creationId="{1A9918FC-EF7C-88F3-CB1D-8003E2DC02CA}"/>
          </ac:spMkLst>
        </pc:spChg>
        <pc:spChg chg="mod">
          <ac:chgData name="Samuel Moon" userId="de228df2fcd3272f" providerId="LiveId" clId="{5709646B-281C-4170-A106-FCC1EAAA6BC9}" dt="2023-03-06T16:36:43.251" v="13570"/>
          <ac:spMkLst>
            <pc:docMk/>
            <pc:sldMk cId="2593414647" sldId="272"/>
            <ac:spMk id="33" creationId="{1492CA5B-DE56-D5CF-92CD-4904ACE1BB70}"/>
          </ac:spMkLst>
        </pc:spChg>
        <pc:grpChg chg="add del mod">
          <ac:chgData name="Samuel Moon" userId="de228df2fcd3272f" providerId="LiveId" clId="{5709646B-281C-4170-A106-FCC1EAAA6BC9}" dt="2023-03-06T16:36:36.423" v="13569" actId="1076"/>
          <ac:grpSpMkLst>
            <pc:docMk/>
            <pc:sldMk cId="2593414647" sldId="272"/>
            <ac:grpSpMk id="4" creationId="{337381A4-E0B7-1C33-E2AB-3094D3576DC6}"/>
          </ac:grpSpMkLst>
        </pc:grpChg>
        <pc:grpChg chg="add mod">
          <ac:chgData name="Samuel Moon" userId="de228df2fcd3272f" providerId="LiveId" clId="{5709646B-281C-4170-A106-FCC1EAAA6BC9}" dt="2023-03-06T16:36:46.804" v="13571" actId="1076"/>
          <ac:grpSpMkLst>
            <pc:docMk/>
            <pc:sldMk cId="2593414647" sldId="272"/>
            <ac:grpSpMk id="10" creationId="{8ED6A2A7-42DF-10ED-5999-C84E248A966D}"/>
          </ac:grpSpMkLst>
        </pc:grpChg>
        <pc:grpChg chg="mod">
          <ac:chgData name="Samuel Moon" userId="de228df2fcd3272f" providerId="LiveId" clId="{5709646B-281C-4170-A106-FCC1EAAA6BC9}" dt="2023-03-06T16:36:43.251" v="13570"/>
          <ac:grpSpMkLst>
            <pc:docMk/>
            <pc:sldMk cId="2593414647" sldId="272"/>
            <ac:grpSpMk id="11" creationId="{BC0D5247-6C33-0040-9FF6-00438F254026}"/>
          </ac:grpSpMkLst>
        </pc:grpChg>
        <pc:cxnChg chg="mod">
          <ac:chgData name="Samuel Moon" userId="de228df2fcd3272f" providerId="LiveId" clId="{5709646B-281C-4170-A106-FCC1EAAA6BC9}" dt="2023-03-01T19:57:03.132" v="7364" actId="478"/>
          <ac:cxnSpMkLst>
            <pc:docMk/>
            <pc:sldMk cId="2593414647" sldId="272"/>
            <ac:cxnSpMk id="16" creationId="{7192F017-1076-52D6-92F7-F47AC8AE8BF5}"/>
          </ac:cxnSpMkLst>
        </pc:cxnChg>
        <pc:cxnChg chg="mod">
          <ac:chgData name="Samuel Moon" userId="de228df2fcd3272f" providerId="LiveId" clId="{5709646B-281C-4170-A106-FCC1EAAA6BC9}" dt="2023-03-06T16:36:43.251" v="13570"/>
          <ac:cxnSpMkLst>
            <pc:docMk/>
            <pc:sldMk cId="2593414647" sldId="272"/>
            <ac:cxnSpMk id="25" creationId="{EF2E2681-ABDD-A093-2C58-93B19B3C270C}"/>
          </ac:cxnSpMkLst>
        </pc:cxnChg>
        <pc:cxnChg chg="mod">
          <ac:chgData name="Samuel Moon" userId="de228df2fcd3272f" providerId="LiveId" clId="{5709646B-281C-4170-A106-FCC1EAAA6BC9}" dt="2023-03-06T16:36:43.251" v="13570"/>
          <ac:cxnSpMkLst>
            <pc:docMk/>
            <pc:sldMk cId="2593414647" sldId="272"/>
            <ac:cxnSpMk id="26" creationId="{F157C97E-8B8B-7B02-EEDA-78F94572B2AE}"/>
          </ac:cxnSpMkLst>
        </pc:cxnChg>
        <pc:cxnChg chg="mod">
          <ac:chgData name="Samuel Moon" userId="de228df2fcd3272f" providerId="LiveId" clId="{5709646B-281C-4170-A106-FCC1EAAA6BC9}" dt="2023-03-06T16:36:43.251" v="13570"/>
          <ac:cxnSpMkLst>
            <pc:docMk/>
            <pc:sldMk cId="2593414647" sldId="272"/>
            <ac:cxnSpMk id="27" creationId="{AA3C53A2-EE73-12AE-7D62-0E926051D85C}"/>
          </ac:cxnSpMkLst>
        </pc:cxnChg>
        <pc:cxnChg chg="mod">
          <ac:chgData name="Samuel Moon" userId="de228df2fcd3272f" providerId="LiveId" clId="{5709646B-281C-4170-A106-FCC1EAAA6BC9}" dt="2023-03-06T16:36:43.251" v="13570"/>
          <ac:cxnSpMkLst>
            <pc:docMk/>
            <pc:sldMk cId="2593414647" sldId="272"/>
            <ac:cxnSpMk id="28" creationId="{2EF0B55B-D5B6-1A00-2E5A-DA9CE24E726A}"/>
          </ac:cxnSpMkLst>
        </pc:cxnChg>
        <pc:cxnChg chg="mod">
          <ac:chgData name="Samuel Moon" userId="de228df2fcd3272f" providerId="LiveId" clId="{5709646B-281C-4170-A106-FCC1EAAA6BC9}" dt="2023-03-06T16:36:43.251" v="13570"/>
          <ac:cxnSpMkLst>
            <pc:docMk/>
            <pc:sldMk cId="2593414647" sldId="272"/>
            <ac:cxnSpMk id="29" creationId="{E8A5344C-667E-DB05-EDDA-AF7D8642B608}"/>
          </ac:cxnSpMkLst>
        </pc:cxnChg>
        <pc:cxnChg chg="mod">
          <ac:chgData name="Samuel Moon" userId="de228df2fcd3272f" providerId="LiveId" clId="{5709646B-281C-4170-A106-FCC1EAAA6BC9}" dt="2023-03-06T16:36:43.251" v="13570"/>
          <ac:cxnSpMkLst>
            <pc:docMk/>
            <pc:sldMk cId="2593414647" sldId="272"/>
            <ac:cxnSpMk id="30" creationId="{5585A651-F1D7-BCEF-6291-B22C208ED7CD}"/>
          </ac:cxnSpMkLst>
        </pc:cxnChg>
        <pc:cxnChg chg="mod">
          <ac:chgData name="Samuel Moon" userId="de228df2fcd3272f" providerId="LiveId" clId="{5709646B-281C-4170-A106-FCC1EAAA6BC9}" dt="2023-03-06T16:36:43.251" v="13570"/>
          <ac:cxnSpMkLst>
            <pc:docMk/>
            <pc:sldMk cId="2593414647" sldId="272"/>
            <ac:cxnSpMk id="31" creationId="{7B7E231E-A568-12F0-1D6F-F92A0B043811}"/>
          </ac:cxnSpMkLst>
        </pc:cxnChg>
        <pc:cxnChg chg="mod">
          <ac:chgData name="Samuel Moon" userId="de228df2fcd3272f" providerId="LiveId" clId="{5709646B-281C-4170-A106-FCC1EAAA6BC9}" dt="2023-03-06T16:36:43.251" v="13570"/>
          <ac:cxnSpMkLst>
            <pc:docMk/>
            <pc:sldMk cId="2593414647" sldId="272"/>
            <ac:cxnSpMk id="32" creationId="{392BAED9-3DF0-A9B4-F508-A42E9DF04C3F}"/>
          </ac:cxnSpMkLst>
        </pc:cxnChg>
      </pc:sldChg>
      <pc:sldChg chg="addSp delSp modSp add del mod">
        <pc:chgData name="Samuel Moon" userId="de228df2fcd3272f" providerId="LiveId" clId="{5709646B-281C-4170-A106-FCC1EAAA6BC9}" dt="2023-03-06T16:37:50.967" v="13572" actId="47"/>
        <pc:sldMkLst>
          <pc:docMk/>
          <pc:sldMk cId="3122514217" sldId="273"/>
        </pc:sldMkLst>
        <pc:spChg chg="mod">
          <ac:chgData name="Samuel Moon" userId="de228df2fcd3272f" providerId="LiveId" clId="{5709646B-281C-4170-A106-FCC1EAAA6BC9}" dt="2023-03-02T18:43:54.111" v="11678" actId="20577"/>
          <ac:spMkLst>
            <pc:docMk/>
            <pc:sldMk cId="3122514217" sldId="273"/>
            <ac:spMk id="3" creationId="{2333307F-6E63-305D-378E-426DBDDEF9DC}"/>
          </ac:spMkLst>
        </pc:spChg>
        <pc:spChg chg="del">
          <ac:chgData name="Samuel Moon" userId="de228df2fcd3272f" providerId="LiveId" clId="{5709646B-281C-4170-A106-FCC1EAAA6BC9}" dt="2023-03-02T16:55:11.253" v="8085" actId="478"/>
          <ac:spMkLst>
            <pc:docMk/>
            <pc:sldMk cId="3122514217" sldId="273"/>
            <ac:spMk id="7" creationId="{510C17E5-0C8C-B96B-5218-D7CF55A81FE0}"/>
          </ac:spMkLst>
        </pc:spChg>
        <pc:spChg chg="del">
          <ac:chgData name="Samuel Moon" userId="de228df2fcd3272f" providerId="LiveId" clId="{5709646B-281C-4170-A106-FCC1EAAA6BC9}" dt="2023-03-02T16:55:09.455" v="8084" actId="478"/>
          <ac:spMkLst>
            <pc:docMk/>
            <pc:sldMk cId="3122514217" sldId="273"/>
            <ac:spMk id="8" creationId="{0ACEBA3D-47ED-B284-99E9-96984C62F761}"/>
          </ac:spMkLst>
        </pc:spChg>
        <pc:spChg chg="mod">
          <ac:chgData name="Samuel Moon" userId="de228df2fcd3272f" providerId="LiveId" clId="{5709646B-281C-4170-A106-FCC1EAAA6BC9}" dt="2023-03-02T16:53:26.891" v="8067"/>
          <ac:spMkLst>
            <pc:docMk/>
            <pc:sldMk cId="3122514217" sldId="273"/>
            <ac:spMk id="12" creationId="{C890191A-9D3F-135C-BB44-6C93D1BEBCCF}"/>
          </ac:spMkLst>
        </pc:spChg>
        <pc:spChg chg="mod">
          <ac:chgData name="Samuel Moon" userId="de228df2fcd3272f" providerId="LiveId" clId="{5709646B-281C-4170-A106-FCC1EAAA6BC9}" dt="2023-03-02T16:53:26.891" v="8067"/>
          <ac:spMkLst>
            <pc:docMk/>
            <pc:sldMk cId="3122514217" sldId="273"/>
            <ac:spMk id="13" creationId="{F7ABFD5A-F2DC-80B4-B37F-4F3DFDF9464D}"/>
          </ac:spMkLst>
        </pc:spChg>
        <pc:spChg chg="mod">
          <ac:chgData name="Samuel Moon" userId="de228df2fcd3272f" providerId="LiveId" clId="{5709646B-281C-4170-A106-FCC1EAAA6BC9}" dt="2023-03-02T16:53:26.891" v="8067"/>
          <ac:spMkLst>
            <pc:docMk/>
            <pc:sldMk cId="3122514217" sldId="273"/>
            <ac:spMk id="14" creationId="{B1F11EAE-EF46-54B6-F7DD-E215A9ECDCB4}"/>
          </ac:spMkLst>
        </pc:spChg>
        <pc:spChg chg="mod">
          <ac:chgData name="Samuel Moon" userId="de228df2fcd3272f" providerId="LiveId" clId="{5709646B-281C-4170-A106-FCC1EAAA6BC9}" dt="2023-03-02T16:53:26.891" v="8067"/>
          <ac:spMkLst>
            <pc:docMk/>
            <pc:sldMk cId="3122514217" sldId="273"/>
            <ac:spMk id="17" creationId="{6517F8FA-81D3-FD38-77E1-F155DC153869}"/>
          </ac:spMkLst>
        </pc:spChg>
        <pc:spChg chg="mod">
          <ac:chgData name="Samuel Moon" userId="de228df2fcd3272f" providerId="LiveId" clId="{5709646B-281C-4170-A106-FCC1EAAA6BC9}" dt="2023-03-02T16:53:26.891" v="8067"/>
          <ac:spMkLst>
            <pc:docMk/>
            <pc:sldMk cId="3122514217" sldId="273"/>
            <ac:spMk id="18" creationId="{DC74FABE-E8B2-EDCF-7F6E-6100A50C12F0}"/>
          </ac:spMkLst>
        </pc:spChg>
        <pc:spChg chg="mod">
          <ac:chgData name="Samuel Moon" userId="de228df2fcd3272f" providerId="LiveId" clId="{5709646B-281C-4170-A106-FCC1EAAA6BC9}" dt="2023-03-02T16:53:26.891" v="8067"/>
          <ac:spMkLst>
            <pc:docMk/>
            <pc:sldMk cId="3122514217" sldId="273"/>
            <ac:spMk id="20" creationId="{482D4A37-D60E-6CA3-3471-E1C46BB4881E}"/>
          </ac:spMkLst>
        </pc:spChg>
        <pc:spChg chg="add mod">
          <ac:chgData name="Samuel Moon" userId="de228df2fcd3272f" providerId="LiveId" clId="{5709646B-281C-4170-A106-FCC1EAAA6BC9}" dt="2023-03-02T16:57:28.633" v="8101" actId="207"/>
          <ac:spMkLst>
            <pc:docMk/>
            <pc:sldMk cId="3122514217" sldId="273"/>
            <ac:spMk id="21" creationId="{57E292CA-5454-DC19-AB11-DB20D85DFA76}"/>
          </ac:spMkLst>
        </pc:spChg>
        <pc:spChg chg="add mod">
          <ac:chgData name="Samuel Moon" userId="de228df2fcd3272f" providerId="LiveId" clId="{5709646B-281C-4170-A106-FCC1EAAA6BC9}" dt="2023-03-02T16:57:25.184" v="8100" actId="207"/>
          <ac:spMkLst>
            <pc:docMk/>
            <pc:sldMk cId="3122514217" sldId="273"/>
            <ac:spMk id="22" creationId="{071C0A04-BFD7-8FD0-D58D-FDB1D8324BB6}"/>
          </ac:spMkLst>
        </pc:spChg>
        <pc:grpChg chg="add del mod">
          <ac:chgData name="Samuel Moon" userId="de228df2fcd3272f" providerId="LiveId" clId="{5709646B-281C-4170-A106-FCC1EAAA6BC9}" dt="2023-03-02T16:55:14.954" v="8086" actId="1076"/>
          <ac:grpSpMkLst>
            <pc:docMk/>
            <pc:sldMk cId="3122514217" sldId="273"/>
            <ac:grpSpMk id="4" creationId="{337381A4-E0B7-1C33-E2AB-3094D3576DC6}"/>
          </ac:grpSpMkLst>
        </pc:grpChg>
        <pc:grpChg chg="add del mod">
          <ac:chgData name="Samuel Moon" userId="de228df2fcd3272f" providerId="LiveId" clId="{5709646B-281C-4170-A106-FCC1EAAA6BC9}" dt="2023-03-02T16:53:40.167" v="8072" actId="478"/>
          <ac:grpSpMkLst>
            <pc:docMk/>
            <pc:sldMk cId="3122514217" sldId="273"/>
            <ac:grpSpMk id="10" creationId="{70E3C9FD-3311-1F41-56F6-81059B5CE2F3}"/>
          </ac:grpSpMkLst>
        </pc:grpChg>
        <pc:grpChg chg="mod">
          <ac:chgData name="Samuel Moon" userId="de228df2fcd3272f" providerId="LiveId" clId="{5709646B-281C-4170-A106-FCC1EAAA6BC9}" dt="2023-03-02T16:53:26.891" v="8067"/>
          <ac:grpSpMkLst>
            <pc:docMk/>
            <pc:sldMk cId="3122514217" sldId="273"/>
            <ac:grpSpMk id="11" creationId="{E5F07D69-84C2-6C51-B094-D6AE29B0833D}"/>
          </ac:grpSpMkLst>
        </pc:grpChg>
        <pc:cxnChg chg="mod">
          <ac:chgData name="Samuel Moon" userId="de228df2fcd3272f" providerId="LiveId" clId="{5709646B-281C-4170-A106-FCC1EAAA6BC9}" dt="2023-03-02T16:53:38.780" v="8071" actId="478"/>
          <ac:cxnSpMkLst>
            <pc:docMk/>
            <pc:sldMk cId="3122514217" sldId="273"/>
            <ac:cxnSpMk id="16" creationId="{7192F017-1076-52D6-92F7-F47AC8AE8BF5}"/>
          </ac:cxnSpMkLst>
        </pc:cxnChg>
        <pc:cxnChg chg="mod">
          <ac:chgData name="Samuel Moon" userId="de228df2fcd3272f" providerId="LiveId" clId="{5709646B-281C-4170-A106-FCC1EAAA6BC9}" dt="2023-03-02T16:53:40.167" v="8072" actId="478"/>
          <ac:cxnSpMkLst>
            <pc:docMk/>
            <pc:sldMk cId="3122514217" sldId="273"/>
            <ac:cxnSpMk id="19" creationId="{8BEA8860-FA62-B6F7-366D-579852F8E78D}"/>
          </ac:cxnSpMkLst>
        </pc:cxnChg>
      </pc:sldChg>
      <pc:sldChg chg="addSp delSp modSp add mod">
        <pc:chgData name="Samuel Moon" userId="de228df2fcd3272f" providerId="LiveId" clId="{5709646B-281C-4170-A106-FCC1EAAA6BC9}" dt="2023-03-02T18:44:08.748" v="11684" actId="20577"/>
        <pc:sldMkLst>
          <pc:docMk/>
          <pc:sldMk cId="1770834094" sldId="274"/>
        </pc:sldMkLst>
        <pc:spChg chg="mod">
          <ac:chgData name="Samuel Moon" userId="de228df2fcd3272f" providerId="LiveId" clId="{5709646B-281C-4170-A106-FCC1EAAA6BC9}" dt="2023-03-02T18:44:08.748" v="11684" actId="20577"/>
          <ac:spMkLst>
            <pc:docMk/>
            <pc:sldMk cId="1770834094" sldId="274"/>
            <ac:spMk id="3" creationId="{2333307F-6E63-305D-378E-426DBDDEF9DC}"/>
          </ac:spMkLst>
        </pc:spChg>
        <pc:spChg chg="add del mod">
          <ac:chgData name="Samuel Moon" userId="de228df2fcd3272f" providerId="LiveId" clId="{5709646B-281C-4170-A106-FCC1EAAA6BC9}" dt="2023-03-02T17:00:58.378" v="8268"/>
          <ac:spMkLst>
            <pc:docMk/>
            <pc:sldMk cId="1770834094" sldId="274"/>
            <ac:spMk id="7" creationId="{E72A2CD9-2AC2-CD52-00AA-11E2914D7D59}"/>
          </ac:spMkLst>
        </pc:spChg>
        <pc:spChg chg="del">
          <ac:chgData name="Samuel Moon" userId="de228df2fcd3272f" providerId="LiveId" clId="{5709646B-281C-4170-A106-FCC1EAAA6BC9}" dt="2023-03-02T17:02:37.467" v="8319" actId="478"/>
          <ac:spMkLst>
            <pc:docMk/>
            <pc:sldMk cId="1770834094" sldId="274"/>
            <ac:spMk id="21" creationId="{57E292CA-5454-DC19-AB11-DB20D85DFA76}"/>
          </ac:spMkLst>
        </pc:spChg>
        <pc:spChg chg="del">
          <ac:chgData name="Samuel Moon" userId="de228df2fcd3272f" providerId="LiveId" clId="{5709646B-281C-4170-A106-FCC1EAAA6BC9}" dt="2023-03-02T17:02:39.238" v="8320" actId="478"/>
          <ac:spMkLst>
            <pc:docMk/>
            <pc:sldMk cId="1770834094" sldId="274"/>
            <ac:spMk id="22" creationId="{071C0A04-BFD7-8FD0-D58D-FDB1D8324BB6}"/>
          </ac:spMkLst>
        </pc:spChg>
        <pc:grpChg chg="del">
          <ac:chgData name="Samuel Moon" userId="de228df2fcd3272f" providerId="LiveId" clId="{5709646B-281C-4170-A106-FCC1EAAA6BC9}" dt="2023-03-02T17:02:36.184" v="8318" actId="478"/>
          <ac:grpSpMkLst>
            <pc:docMk/>
            <pc:sldMk cId="1770834094" sldId="274"/>
            <ac:grpSpMk id="4" creationId="{337381A4-E0B7-1C33-E2AB-3094D3576DC6}"/>
          </ac:grpSpMkLst>
        </pc:grpChg>
        <pc:cxnChg chg="mod">
          <ac:chgData name="Samuel Moon" userId="de228df2fcd3272f" providerId="LiveId" clId="{5709646B-281C-4170-A106-FCC1EAAA6BC9}" dt="2023-03-02T17:02:36.184" v="8318" actId="478"/>
          <ac:cxnSpMkLst>
            <pc:docMk/>
            <pc:sldMk cId="1770834094" sldId="274"/>
            <ac:cxnSpMk id="16" creationId="{7192F017-1076-52D6-92F7-F47AC8AE8BF5}"/>
          </ac:cxnSpMkLst>
        </pc:cxnChg>
      </pc:sldChg>
      <pc:sldChg chg="modSp add mod">
        <pc:chgData name="Samuel Moon" userId="de228df2fcd3272f" providerId="LiveId" clId="{5709646B-281C-4170-A106-FCC1EAAA6BC9}" dt="2023-03-02T18:41:11.380" v="11640" actId="20577"/>
        <pc:sldMkLst>
          <pc:docMk/>
          <pc:sldMk cId="790485506" sldId="275"/>
        </pc:sldMkLst>
        <pc:spChg chg="mod">
          <ac:chgData name="Samuel Moon" userId="de228df2fcd3272f" providerId="LiveId" clId="{5709646B-281C-4170-A106-FCC1EAAA6BC9}" dt="2023-03-02T18:41:11.380" v="11640" actId="20577"/>
          <ac:spMkLst>
            <pc:docMk/>
            <pc:sldMk cId="790485506" sldId="275"/>
            <ac:spMk id="3" creationId="{2333307F-6E63-305D-378E-426DBDDEF9DC}"/>
          </ac:spMkLst>
        </pc:spChg>
      </pc:sldChg>
      <pc:sldChg chg="addSp modSp add mod">
        <pc:chgData name="Samuel Moon" userId="de228df2fcd3272f" providerId="LiveId" clId="{5709646B-281C-4170-A106-FCC1EAAA6BC9}" dt="2023-03-02T17:49:06.910" v="9821" actId="20577"/>
        <pc:sldMkLst>
          <pc:docMk/>
          <pc:sldMk cId="1356451209" sldId="276"/>
        </pc:sldMkLst>
        <pc:spChg chg="mod">
          <ac:chgData name="Samuel Moon" userId="de228df2fcd3272f" providerId="LiveId" clId="{5709646B-281C-4170-A106-FCC1EAAA6BC9}" dt="2023-03-02T17:49:06.910" v="9821" actId="20577"/>
          <ac:spMkLst>
            <pc:docMk/>
            <pc:sldMk cId="1356451209" sldId="276"/>
            <ac:spMk id="3" creationId="{2333307F-6E63-305D-378E-426DBDDEF9DC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5" creationId="{6C73651D-7B72-68B5-B466-C9C8EF5893E6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6" creationId="{74FCB899-ADBD-4380-E12B-FE10162D83D3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7" creationId="{02524862-7D9C-5709-57EE-275269E127D6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8" creationId="{D52088FE-8552-7805-C2D9-7A2F7EA86B41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9" creationId="{21265F14-C1DB-1EC5-341C-6563B42A30EC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10" creationId="{AFF08F5C-88CE-E2B6-9D66-1AD3B7A587F0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11" creationId="{AC237F32-5468-BB2A-F6B3-082356BB6759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12" creationId="{9F080D05-23F1-E111-8DF0-666ABB8A4C88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13" creationId="{3D7CBE1C-278C-4E7D-C810-7577ADB10775}"/>
          </ac:spMkLst>
        </pc:spChg>
        <pc:spChg chg="mod">
          <ac:chgData name="Samuel Moon" userId="de228df2fcd3272f" providerId="LiveId" clId="{5709646B-281C-4170-A106-FCC1EAAA6BC9}" dt="2023-03-02T17:47:30.781" v="9703"/>
          <ac:spMkLst>
            <pc:docMk/>
            <pc:sldMk cId="1356451209" sldId="276"/>
            <ac:spMk id="22" creationId="{FB06718A-68B0-9471-5E9F-CB0E72D521E9}"/>
          </ac:spMkLst>
        </pc:spChg>
        <pc:grpChg chg="add mod">
          <ac:chgData name="Samuel Moon" userId="de228df2fcd3272f" providerId="LiveId" clId="{5709646B-281C-4170-A106-FCC1EAAA6BC9}" dt="2023-03-02T17:48:13.020" v="9768" actId="1076"/>
          <ac:grpSpMkLst>
            <pc:docMk/>
            <pc:sldMk cId="1356451209" sldId="276"/>
            <ac:grpSpMk id="4" creationId="{AD08C18B-CFAE-4145-C883-EA71599AB0CF}"/>
          </ac:grpSpMkLst>
        </pc:grpChg>
        <pc:cxnChg chg="mod">
          <ac:chgData name="Samuel Moon" userId="de228df2fcd3272f" providerId="LiveId" clId="{5709646B-281C-4170-A106-FCC1EAAA6BC9}" dt="2023-03-02T17:47:30.781" v="9703"/>
          <ac:cxnSpMkLst>
            <pc:docMk/>
            <pc:sldMk cId="1356451209" sldId="276"/>
            <ac:cxnSpMk id="14" creationId="{73CE2F0D-E1E0-30A8-FDC8-3314922A98A6}"/>
          </ac:cxnSpMkLst>
        </pc:cxnChg>
        <pc:cxnChg chg="mod">
          <ac:chgData name="Samuel Moon" userId="de228df2fcd3272f" providerId="LiveId" clId="{5709646B-281C-4170-A106-FCC1EAAA6BC9}" dt="2023-03-02T17:47:30.781" v="9703"/>
          <ac:cxnSpMkLst>
            <pc:docMk/>
            <pc:sldMk cId="1356451209" sldId="276"/>
            <ac:cxnSpMk id="15" creationId="{B215E02F-4DF7-425B-0D09-C05C7B50ECB5}"/>
          </ac:cxnSpMkLst>
        </pc:cxnChg>
        <pc:cxnChg chg="mod">
          <ac:chgData name="Samuel Moon" userId="de228df2fcd3272f" providerId="LiveId" clId="{5709646B-281C-4170-A106-FCC1EAAA6BC9}" dt="2023-03-02T17:47:30.781" v="9703"/>
          <ac:cxnSpMkLst>
            <pc:docMk/>
            <pc:sldMk cId="1356451209" sldId="276"/>
            <ac:cxnSpMk id="16" creationId="{5682B311-7186-B194-C159-11D9EF2A3E1F}"/>
          </ac:cxnSpMkLst>
        </pc:cxnChg>
        <pc:cxnChg chg="mod">
          <ac:chgData name="Samuel Moon" userId="de228df2fcd3272f" providerId="LiveId" clId="{5709646B-281C-4170-A106-FCC1EAAA6BC9}" dt="2023-03-02T17:47:30.781" v="9703"/>
          <ac:cxnSpMkLst>
            <pc:docMk/>
            <pc:sldMk cId="1356451209" sldId="276"/>
            <ac:cxnSpMk id="17" creationId="{B740EACF-598C-AA0A-CF16-E6887BCF7D4B}"/>
          </ac:cxnSpMkLst>
        </pc:cxnChg>
        <pc:cxnChg chg="mod">
          <ac:chgData name="Samuel Moon" userId="de228df2fcd3272f" providerId="LiveId" clId="{5709646B-281C-4170-A106-FCC1EAAA6BC9}" dt="2023-03-02T17:47:30.781" v="9703"/>
          <ac:cxnSpMkLst>
            <pc:docMk/>
            <pc:sldMk cId="1356451209" sldId="276"/>
            <ac:cxnSpMk id="18" creationId="{A66D0C24-B683-0274-17FC-04888B8A8C81}"/>
          </ac:cxnSpMkLst>
        </pc:cxnChg>
        <pc:cxnChg chg="mod">
          <ac:chgData name="Samuel Moon" userId="de228df2fcd3272f" providerId="LiveId" clId="{5709646B-281C-4170-A106-FCC1EAAA6BC9}" dt="2023-03-02T17:47:30.781" v="9703"/>
          <ac:cxnSpMkLst>
            <pc:docMk/>
            <pc:sldMk cId="1356451209" sldId="276"/>
            <ac:cxnSpMk id="19" creationId="{45B1F782-0C59-5736-489D-4914CDFDF791}"/>
          </ac:cxnSpMkLst>
        </pc:cxnChg>
        <pc:cxnChg chg="mod">
          <ac:chgData name="Samuel Moon" userId="de228df2fcd3272f" providerId="LiveId" clId="{5709646B-281C-4170-A106-FCC1EAAA6BC9}" dt="2023-03-02T17:47:30.781" v="9703"/>
          <ac:cxnSpMkLst>
            <pc:docMk/>
            <pc:sldMk cId="1356451209" sldId="276"/>
            <ac:cxnSpMk id="20" creationId="{FCC4203F-B539-E5B0-40F7-29ED43728931}"/>
          </ac:cxnSpMkLst>
        </pc:cxnChg>
        <pc:cxnChg chg="mod">
          <ac:chgData name="Samuel Moon" userId="de228df2fcd3272f" providerId="LiveId" clId="{5709646B-281C-4170-A106-FCC1EAAA6BC9}" dt="2023-03-02T17:47:30.781" v="9703"/>
          <ac:cxnSpMkLst>
            <pc:docMk/>
            <pc:sldMk cId="1356451209" sldId="276"/>
            <ac:cxnSpMk id="21" creationId="{EB2B2A42-9DFB-DF96-05FA-2E0B23923204}"/>
          </ac:cxnSpMkLst>
        </pc:cxnChg>
      </pc:sldChg>
      <pc:sldChg chg="addSp delSp modSp add mod">
        <pc:chgData name="Samuel Moon" userId="de228df2fcd3272f" providerId="LiveId" clId="{5709646B-281C-4170-A106-FCC1EAAA6BC9}" dt="2023-03-02T18:40:07.776" v="11549" actId="20577"/>
        <pc:sldMkLst>
          <pc:docMk/>
          <pc:sldMk cId="1198923148" sldId="277"/>
        </pc:sldMkLst>
        <pc:spChg chg="mod">
          <ac:chgData name="Samuel Moon" userId="de228df2fcd3272f" providerId="LiveId" clId="{5709646B-281C-4170-A106-FCC1EAAA6BC9}" dt="2023-03-02T18:40:07.776" v="11549" actId="20577"/>
          <ac:spMkLst>
            <pc:docMk/>
            <pc:sldMk cId="1198923148" sldId="277"/>
            <ac:spMk id="3" creationId="{2333307F-6E63-305D-378E-426DBDDEF9DC}"/>
          </ac:spMkLst>
        </pc:spChg>
        <pc:spChg chg="add mod">
          <ac:chgData name="Samuel Moon" userId="de228df2fcd3272f" providerId="LiveId" clId="{5709646B-281C-4170-A106-FCC1EAAA6BC9}" dt="2023-03-02T17:52:47.965" v="10102" actId="1076"/>
          <ac:spMkLst>
            <pc:docMk/>
            <pc:sldMk cId="1198923148" sldId="277"/>
            <ac:spMk id="23" creationId="{D349B337-05AA-DCC2-64BF-338B79B88D48}"/>
          </ac:spMkLst>
        </pc:spChg>
        <pc:grpChg chg="del mod">
          <ac:chgData name="Samuel Moon" userId="de228df2fcd3272f" providerId="LiveId" clId="{5709646B-281C-4170-A106-FCC1EAAA6BC9}" dt="2023-03-02T17:57:37.671" v="10466" actId="21"/>
          <ac:grpSpMkLst>
            <pc:docMk/>
            <pc:sldMk cId="1198923148" sldId="277"/>
            <ac:grpSpMk id="4" creationId="{AD08C18B-CFAE-4145-C883-EA71599AB0CF}"/>
          </ac:grpSpMkLst>
        </pc:grpChg>
        <pc:cxnChg chg="mod">
          <ac:chgData name="Samuel Moon" userId="de228df2fcd3272f" providerId="LiveId" clId="{5709646B-281C-4170-A106-FCC1EAAA6BC9}" dt="2023-03-02T17:57:37.671" v="10466" actId="21"/>
          <ac:cxnSpMkLst>
            <pc:docMk/>
            <pc:sldMk cId="1198923148" sldId="277"/>
            <ac:cxnSpMk id="14" creationId="{73CE2F0D-E1E0-30A8-FDC8-3314922A98A6}"/>
          </ac:cxnSpMkLst>
        </pc:cxnChg>
        <pc:cxnChg chg="mod">
          <ac:chgData name="Samuel Moon" userId="de228df2fcd3272f" providerId="LiveId" clId="{5709646B-281C-4170-A106-FCC1EAAA6BC9}" dt="2023-03-02T17:57:37.671" v="10466" actId="21"/>
          <ac:cxnSpMkLst>
            <pc:docMk/>
            <pc:sldMk cId="1198923148" sldId="277"/>
            <ac:cxnSpMk id="15" creationId="{B215E02F-4DF7-425B-0D09-C05C7B50ECB5}"/>
          </ac:cxnSpMkLst>
        </pc:cxnChg>
        <pc:cxnChg chg="mod">
          <ac:chgData name="Samuel Moon" userId="de228df2fcd3272f" providerId="LiveId" clId="{5709646B-281C-4170-A106-FCC1EAAA6BC9}" dt="2023-03-02T17:57:37.671" v="10466" actId="21"/>
          <ac:cxnSpMkLst>
            <pc:docMk/>
            <pc:sldMk cId="1198923148" sldId="277"/>
            <ac:cxnSpMk id="16" creationId="{5682B311-7186-B194-C159-11D9EF2A3E1F}"/>
          </ac:cxnSpMkLst>
        </pc:cxnChg>
        <pc:cxnChg chg="mod">
          <ac:chgData name="Samuel Moon" userId="de228df2fcd3272f" providerId="LiveId" clId="{5709646B-281C-4170-A106-FCC1EAAA6BC9}" dt="2023-03-02T17:57:37.671" v="10466" actId="21"/>
          <ac:cxnSpMkLst>
            <pc:docMk/>
            <pc:sldMk cId="1198923148" sldId="277"/>
            <ac:cxnSpMk id="17" creationId="{B740EACF-598C-AA0A-CF16-E6887BCF7D4B}"/>
          </ac:cxnSpMkLst>
        </pc:cxnChg>
        <pc:cxnChg chg="mod">
          <ac:chgData name="Samuel Moon" userId="de228df2fcd3272f" providerId="LiveId" clId="{5709646B-281C-4170-A106-FCC1EAAA6BC9}" dt="2023-03-02T17:57:37.671" v="10466" actId="21"/>
          <ac:cxnSpMkLst>
            <pc:docMk/>
            <pc:sldMk cId="1198923148" sldId="277"/>
            <ac:cxnSpMk id="18" creationId="{A66D0C24-B683-0274-17FC-04888B8A8C81}"/>
          </ac:cxnSpMkLst>
        </pc:cxnChg>
        <pc:cxnChg chg="mod">
          <ac:chgData name="Samuel Moon" userId="de228df2fcd3272f" providerId="LiveId" clId="{5709646B-281C-4170-A106-FCC1EAAA6BC9}" dt="2023-03-02T17:57:37.671" v="10466" actId="21"/>
          <ac:cxnSpMkLst>
            <pc:docMk/>
            <pc:sldMk cId="1198923148" sldId="277"/>
            <ac:cxnSpMk id="19" creationId="{45B1F782-0C59-5736-489D-4914CDFDF791}"/>
          </ac:cxnSpMkLst>
        </pc:cxnChg>
        <pc:cxnChg chg="mod">
          <ac:chgData name="Samuel Moon" userId="de228df2fcd3272f" providerId="LiveId" clId="{5709646B-281C-4170-A106-FCC1EAAA6BC9}" dt="2023-03-02T17:57:37.671" v="10466" actId="21"/>
          <ac:cxnSpMkLst>
            <pc:docMk/>
            <pc:sldMk cId="1198923148" sldId="277"/>
            <ac:cxnSpMk id="20" creationId="{FCC4203F-B539-E5B0-40F7-29ED43728931}"/>
          </ac:cxnSpMkLst>
        </pc:cxnChg>
        <pc:cxnChg chg="mod">
          <ac:chgData name="Samuel Moon" userId="de228df2fcd3272f" providerId="LiveId" clId="{5709646B-281C-4170-A106-FCC1EAAA6BC9}" dt="2023-03-02T17:57:37.671" v="10466" actId="21"/>
          <ac:cxnSpMkLst>
            <pc:docMk/>
            <pc:sldMk cId="1198923148" sldId="277"/>
            <ac:cxnSpMk id="21" creationId="{EB2B2A42-9DFB-DF96-05FA-2E0B23923204}"/>
          </ac:cxnSpMkLst>
        </pc:cxnChg>
      </pc:sldChg>
      <pc:sldChg chg="addSp delSp modSp add mod">
        <pc:chgData name="Samuel Moon" userId="de228df2fcd3272f" providerId="LiveId" clId="{5709646B-281C-4170-A106-FCC1EAAA6BC9}" dt="2023-03-02T18:12:10.200" v="10847" actId="1076"/>
        <pc:sldMkLst>
          <pc:docMk/>
          <pc:sldMk cId="1329140708" sldId="278"/>
        </pc:sldMkLst>
        <pc:spChg chg="mod">
          <ac:chgData name="Samuel Moon" userId="de228df2fcd3272f" providerId="LiveId" clId="{5709646B-281C-4170-A106-FCC1EAAA6BC9}" dt="2023-03-02T17:57:47.139" v="10469" actId="20577"/>
          <ac:spMkLst>
            <pc:docMk/>
            <pc:sldMk cId="1329140708" sldId="278"/>
            <ac:spMk id="3" creationId="{2333307F-6E63-305D-378E-426DBDDEF9DC}"/>
          </ac:spMkLst>
        </pc:spChg>
        <pc:spChg chg="del mod">
          <ac:chgData name="Samuel Moon" userId="de228df2fcd3272f" providerId="LiveId" clId="{5709646B-281C-4170-A106-FCC1EAAA6BC9}" dt="2023-03-02T17:58:48.068" v="10495" actId="478"/>
          <ac:spMkLst>
            <pc:docMk/>
            <pc:sldMk cId="1329140708" sldId="278"/>
            <ac:spMk id="5" creationId="{0E30F791-122A-1E75-00FE-563619FEE0FF}"/>
          </ac:spMkLst>
        </pc:spChg>
        <pc:spChg chg="del mod">
          <ac:chgData name="Samuel Moon" userId="de228df2fcd3272f" providerId="LiveId" clId="{5709646B-281C-4170-A106-FCC1EAAA6BC9}" dt="2023-03-02T17:59:51.358" v="10513" actId="478"/>
          <ac:spMkLst>
            <pc:docMk/>
            <pc:sldMk cId="1329140708" sldId="278"/>
            <ac:spMk id="6" creationId="{725349C3-C892-1176-D564-673D7ECFDA89}"/>
          </ac:spMkLst>
        </pc:spChg>
        <pc:spChg chg="mod">
          <ac:chgData name="Samuel Moon" userId="de228df2fcd3272f" providerId="LiveId" clId="{5709646B-281C-4170-A106-FCC1EAAA6BC9}" dt="2023-03-02T17:57:47.930" v="10470"/>
          <ac:spMkLst>
            <pc:docMk/>
            <pc:sldMk cId="1329140708" sldId="278"/>
            <ac:spMk id="7" creationId="{E223B6B2-3F75-E1FD-9EAF-DDE7B34F2A8A}"/>
          </ac:spMkLst>
        </pc:spChg>
        <pc:spChg chg="mod">
          <ac:chgData name="Samuel Moon" userId="de228df2fcd3272f" providerId="LiveId" clId="{5709646B-281C-4170-A106-FCC1EAAA6BC9}" dt="2023-03-02T17:57:47.930" v="10470"/>
          <ac:spMkLst>
            <pc:docMk/>
            <pc:sldMk cId="1329140708" sldId="278"/>
            <ac:spMk id="8" creationId="{73FF4721-3844-BF12-9602-D12F732D328E}"/>
          </ac:spMkLst>
        </pc:spChg>
        <pc:spChg chg="mod">
          <ac:chgData name="Samuel Moon" userId="de228df2fcd3272f" providerId="LiveId" clId="{5709646B-281C-4170-A106-FCC1EAAA6BC9}" dt="2023-03-02T17:57:47.930" v="10470"/>
          <ac:spMkLst>
            <pc:docMk/>
            <pc:sldMk cId="1329140708" sldId="278"/>
            <ac:spMk id="9" creationId="{7DDB75B5-9989-0C09-7020-371D7D1367DB}"/>
          </ac:spMkLst>
        </pc:spChg>
        <pc:spChg chg="del mod">
          <ac:chgData name="Samuel Moon" userId="de228df2fcd3272f" providerId="LiveId" clId="{5709646B-281C-4170-A106-FCC1EAAA6BC9}" dt="2023-03-02T17:58:52.957" v="10500" actId="478"/>
          <ac:spMkLst>
            <pc:docMk/>
            <pc:sldMk cId="1329140708" sldId="278"/>
            <ac:spMk id="10" creationId="{60196910-8FC6-0FB7-4649-D00323E6D4CE}"/>
          </ac:spMkLst>
        </pc:spChg>
        <pc:spChg chg="del mod">
          <ac:chgData name="Samuel Moon" userId="de228df2fcd3272f" providerId="LiveId" clId="{5709646B-281C-4170-A106-FCC1EAAA6BC9}" dt="2023-03-02T17:58:50.921" v="10498" actId="478"/>
          <ac:spMkLst>
            <pc:docMk/>
            <pc:sldMk cId="1329140708" sldId="278"/>
            <ac:spMk id="11" creationId="{63AFCEE0-1FAA-2128-E408-B517D9BFD830}"/>
          </ac:spMkLst>
        </pc:spChg>
        <pc:spChg chg="del mod">
          <ac:chgData name="Samuel Moon" userId="de228df2fcd3272f" providerId="LiveId" clId="{5709646B-281C-4170-A106-FCC1EAAA6BC9}" dt="2023-03-02T17:58:51.950" v="10499" actId="478"/>
          <ac:spMkLst>
            <pc:docMk/>
            <pc:sldMk cId="1329140708" sldId="278"/>
            <ac:spMk id="12" creationId="{4FD81C47-45CE-1592-EAC5-164ACD4708D0}"/>
          </ac:spMkLst>
        </pc:spChg>
        <pc:spChg chg="del mod">
          <ac:chgData name="Samuel Moon" userId="de228df2fcd3272f" providerId="LiveId" clId="{5709646B-281C-4170-A106-FCC1EAAA6BC9}" dt="2023-03-02T17:58:53.967" v="10501" actId="478"/>
          <ac:spMkLst>
            <pc:docMk/>
            <pc:sldMk cId="1329140708" sldId="278"/>
            <ac:spMk id="13" creationId="{B6D6C4C9-8536-7DDB-5D9F-4D2289E73AA1}"/>
          </ac:spMkLst>
        </pc:spChg>
        <pc:spChg chg="del mod">
          <ac:chgData name="Samuel Moon" userId="de228df2fcd3272f" providerId="LiveId" clId="{5709646B-281C-4170-A106-FCC1EAAA6BC9}" dt="2023-03-02T17:58:39.407" v="10488" actId="478"/>
          <ac:spMkLst>
            <pc:docMk/>
            <pc:sldMk cId="1329140708" sldId="278"/>
            <ac:spMk id="22" creationId="{6F982AB2-5EFD-7C87-DE38-CE15D9E8203C}"/>
          </ac:spMkLst>
        </pc:spChg>
        <pc:spChg chg="del">
          <ac:chgData name="Samuel Moon" userId="de228df2fcd3272f" providerId="LiveId" clId="{5709646B-281C-4170-A106-FCC1EAAA6BC9}" dt="2023-03-02T18:10:12.808" v="10831" actId="478"/>
          <ac:spMkLst>
            <pc:docMk/>
            <pc:sldMk cId="1329140708" sldId="278"/>
            <ac:spMk id="23" creationId="{D349B337-05AA-DCC2-64BF-338B79B88D48}"/>
          </ac:spMkLst>
        </pc:spChg>
        <pc:spChg chg="mod">
          <ac:chgData name="Samuel Moon" userId="de228df2fcd3272f" providerId="LiveId" clId="{5709646B-281C-4170-A106-FCC1EAAA6BC9}" dt="2023-03-02T17:57:55.970" v="10476"/>
          <ac:spMkLst>
            <pc:docMk/>
            <pc:sldMk cId="1329140708" sldId="278"/>
            <ac:spMk id="25" creationId="{A80FA20F-209A-6508-133F-18A1C0D27F28}"/>
          </ac:spMkLst>
        </pc:spChg>
        <pc:spChg chg="mod">
          <ac:chgData name="Samuel Moon" userId="de228df2fcd3272f" providerId="LiveId" clId="{5709646B-281C-4170-A106-FCC1EAAA6BC9}" dt="2023-03-02T17:57:55.970" v="10476"/>
          <ac:spMkLst>
            <pc:docMk/>
            <pc:sldMk cId="1329140708" sldId="278"/>
            <ac:spMk id="26" creationId="{8A401852-BEFE-00C5-680C-AE85C2852106}"/>
          </ac:spMkLst>
        </pc:spChg>
        <pc:spChg chg="mod">
          <ac:chgData name="Samuel Moon" userId="de228df2fcd3272f" providerId="LiveId" clId="{5709646B-281C-4170-A106-FCC1EAAA6BC9}" dt="2023-03-02T17:57:55.970" v="10476"/>
          <ac:spMkLst>
            <pc:docMk/>
            <pc:sldMk cId="1329140708" sldId="278"/>
            <ac:spMk id="27" creationId="{709DFDCE-435B-8D54-88CE-18DB7F11FBAB}"/>
          </ac:spMkLst>
        </pc:spChg>
        <pc:spChg chg="mod">
          <ac:chgData name="Samuel Moon" userId="de228df2fcd3272f" providerId="LiveId" clId="{5709646B-281C-4170-A106-FCC1EAAA6BC9}" dt="2023-03-02T17:57:55.970" v="10476"/>
          <ac:spMkLst>
            <pc:docMk/>
            <pc:sldMk cId="1329140708" sldId="278"/>
            <ac:spMk id="28" creationId="{DE81E28F-9F71-12A0-CA8F-681E1E2FE192}"/>
          </ac:spMkLst>
        </pc:spChg>
        <pc:spChg chg="mod">
          <ac:chgData name="Samuel Moon" userId="de228df2fcd3272f" providerId="LiveId" clId="{5709646B-281C-4170-A106-FCC1EAAA6BC9}" dt="2023-03-02T17:57:55.970" v="10476"/>
          <ac:spMkLst>
            <pc:docMk/>
            <pc:sldMk cId="1329140708" sldId="278"/>
            <ac:spMk id="29" creationId="{B6ADCFB2-C9E2-F3E5-D491-024C54FBE772}"/>
          </ac:spMkLst>
        </pc:spChg>
        <pc:spChg chg="mod">
          <ac:chgData name="Samuel Moon" userId="de228df2fcd3272f" providerId="LiveId" clId="{5709646B-281C-4170-A106-FCC1EAAA6BC9}" dt="2023-03-02T17:57:55.970" v="10476"/>
          <ac:spMkLst>
            <pc:docMk/>
            <pc:sldMk cId="1329140708" sldId="278"/>
            <ac:spMk id="30" creationId="{35F8DCE2-7601-737C-31B7-E5691583E143}"/>
          </ac:spMkLst>
        </pc:spChg>
        <pc:spChg chg="mod">
          <ac:chgData name="Samuel Moon" userId="de228df2fcd3272f" providerId="LiveId" clId="{5709646B-281C-4170-A106-FCC1EAAA6BC9}" dt="2023-03-02T17:57:55.970" v="10476"/>
          <ac:spMkLst>
            <pc:docMk/>
            <pc:sldMk cId="1329140708" sldId="278"/>
            <ac:spMk id="31" creationId="{E3D8937F-B89F-AAB0-F039-20B004197C7D}"/>
          </ac:spMkLst>
        </pc:spChg>
        <pc:spChg chg="mod">
          <ac:chgData name="Samuel Moon" userId="de228df2fcd3272f" providerId="LiveId" clId="{5709646B-281C-4170-A106-FCC1EAAA6BC9}" dt="2023-03-02T17:57:55.970" v="10476"/>
          <ac:spMkLst>
            <pc:docMk/>
            <pc:sldMk cId="1329140708" sldId="278"/>
            <ac:spMk id="32" creationId="{C8B4C9C7-313D-D97C-5319-B7E00E12FD69}"/>
          </ac:spMkLst>
        </pc:spChg>
        <pc:spChg chg="del mod">
          <ac:chgData name="Samuel Moon" userId="de228df2fcd3272f" providerId="LiveId" clId="{5709646B-281C-4170-A106-FCC1EAAA6BC9}" dt="2023-03-02T18:02:06.918" v="10541" actId="478"/>
          <ac:spMkLst>
            <pc:docMk/>
            <pc:sldMk cId="1329140708" sldId="278"/>
            <ac:spMk id="33" creationId="{D715E9D1-3A5F-B19B-9E4E-B116E0B18812}"/>
          </ac:spMkLst>
        </pc:spChg>
        <pc:spChg chg="del mod">
          <ac:chgData name="Samuel Moon" userId="de228df2fcd3272f" providerId="LiveId" clId="{5709646B-281C-4170-A106-FCC1EAAA6BC9}" dt="2023-03-02T17:58:02.316" v="10478" actId="478"/>
          <ac:spMkLst>
            <pc:docMk/>
            <pc:sldMk cId="1329140708" sldId="278"/>
            <ac:spMk id="42" creationId="{A4458660-A609-E20A-80F4-F70AD3AADBBE}"/>
          </ac:spMkLst>
        </pc:spChg>
        <pc:spChg chg="mod">
          <ac:chgData name="Samuel Moon" userId="de228df2fcd3272f" providerId="LiveId" clId="{5709646B-281C-4170-A106-FCC1EAAA6BC9}" dt="2023-03-02T17:59:33.403" v="10511"/>
          <ac:spMkLst>
            <pc:docMk/>
            <pc:sldMk cId="1329140708" sldId="278"/>
            <ac:spMk id="44" creationId="{DC8F5653-4267-353E-C07E-A7760EC2FBB6}"/>
          </ac:spMkLst>
        </pc:spChg>
        <pc:spChg chg="mod">
          <ac:chgData name="Samuel Moon" userId="de228df2fcd3272f" providerId="LiveId" clId="{5709646B-281C-4170-A106-FCC1EAAA6BC9}" dt="2023-03-02T17:59:33.403" v="10511"/>
          <ac:spMkLst>
            <pc:docMk/>
            <pc:sldMk cId="1329140708" sldId="278"/>
            <ac:spMk id="45" creationId="{FF83E7C7-6B5D-B1BB-3CE7-02E588AFEDC7}"/>
          </ac:spMkLst>
        </pc:spChg>
        <pc:spChg chg="mod">
          <ac:chgData name="Samuel Moon" userId="de228df2fcd3272f" providerId="LiveId" clId="{5709646B-281C-4170-A106-FCC1EAAA6BC9}" dt="2023-03-02T17:59:33.403" v="10511"/>
          <ac:spMkLst>
            <pc:docMk/>
            <pc:sldMk cId="1329140708" sldId="278"/>
            <ac:spMk id="46" creationId="{2BE1E042-ECC1-046A-7456-C5EBE5CB3240}"/>
          </ac:spMkLst>
        </pc:spChg>
        <pc:spChg chg="mod">
          <ac:chgData name="Samuel Moon" userId="de228df2fcd3272f" providerId="LiveId" clId="{5709646B-281C-4170-A106-FCC1EAAA6BC9}" dt="2023-03-02T17:59:33.403" v="10511"/>
          <ac:spMkLst>
            <pc:docMk/>
            <pc:sldMk cId="1329140708" sldId="278"/>
            <ac:spMk id="47" creationId="{09BE470E-679D-082C-DCFB-8456A9ED31C1}"/>
          </ac:spMkLst>
        </pc:spChg>
        <pc:spChg chg="mod">
          <ac:chgData name="Samuel Moon" userId="de228df2fcd3272f" providerId="LiveId" clId="{5709646B-281C-4170-A106-FCC1EAAA6BC9}" dt="2023-03-02T17:59:33.403" v="10511"/>
          <ac:spMkLst>
            <pc:docMk/>
            <pc:sldMk cId="1329140708" sldId="278"/>
            <ac:spMk id="48" creationId="{80CA4434-9549-7779-7B18-0C91AEE34195}"/>
          </ac:spMkLst>
        </pc:spChg>
        <pc:spChg chg="mod">
          <ac:chgData name="Samuel Moon" userId="de228df2fcd3272f" providerId="LiveId" clId="{5709646B-281C-4170-A106-FCC1EAAA6BC9}" dt="2023-03-02T17:59:33.403" v="10511"/>
          <ac:spMkLst>
            <pc:docMk/>
            <pc:sldMk cId="1329140708" sldId="278"/>
            <ac:spMk id="49" creationId="{503B5C05-729D-9871-BBFC-2F4D1A08957B}"/>
          </ac:spMkLst>
        </pc:spChg>
        <pc:spChg chg="mod">
          <ac:chgData name="Samuel Moon" userId="de228df2fcd3272f" providerId="LiveId" clId="{5709646B-281C-4170-A106-FCC1EAAA6BC9}" dt="2023-03-02T17:59:33.403" v="10511"/>
          <ac:spMkLst>
            <pc:docMk/>
            <pc:sldMk cId="1329140708" sldId="278"/>
            <ac:spMk id="50" creationId="{CA1B2A72-B39B-F695-EADC-69E085D72C44}"/>
          </ac:spMkLst>
        </pc:spChg>
        <pc:spChg chg="mod">
          <ac:chgData name="Samuel Moon" userId="de228df2fcd3272f" providerId="LiveId" clId="{5709646B-281C-4170-A106-FCC1EAAA6BC9}" dt="2023-03-02T17:59:33.403" v="10511"/>
          <ac:spMkLst>
            <pc:docMk/>
            <pc:sldMk cId="1329140708" sldId="278"/>
            <ac:spMk id="51" creationId="{B54021D2-B11F-BF3D-873A-46257EBC8A9F}"/>
          </ac:spMkLst>
        </pc:spChg>
        <pc:spChg chg="mod">
          <ac:chgData name="Samuel Moon" userId="de228df2fcd3272f" providerId="LiveId" clId="{5709646B-281C-4170-A106-FCC1EAAA6BC9}" dt="2023-03-02T17:59:33.403" v="10511"/>
          <ac:spMkLst>
            <pc:docMk/>
            <pc:sldMk cId="1329140708" sldId="278"/>
            <ac:spMk id="52" creationId="{391E11FF-9773-2271-B579-AF7075BFEBD7}"/>
          </ac:spMkLst>
        </pc:spChg>
        <pc:spChg chg="add mod">
          <ac:chgData name="Samuel Moon" userId="de228df2fcd3272f" providerId="LiveId" clId="{5709646B-281C-4170-A106-FCC1EAAA6BC9}" dt="2023-03-02T18:12:10.200" v="10847" actId="1076"/>
          <ac:spMkLst>
            <pc:docMk/>
            <pc:sldMk cId="1329140708" sldId="278"/>
            <ac:spMk id="58" creationId="{DC06205F-989C-8712-67AC-9508EBCC76A1}"/>
          </ac:spMkLst>
        </pc:spChg>
        <pc:spChg chg="add mod">
          <ac:chgData name="Samuel Moon" userId="de228df2fcd3272f" providerId="LiveId" clId="{5709646B-281C-4170-A106-FCC1EAAA6BC9}" dt="2023-03-02T18:03:17.601" v="10566" actId="1076"/>
          <ac:spMkLst>
            <pc:docMk/>
            <pc:sldMk cId="1329140708" sldId="278"/>
            <ac:spMk id="59" creationId="{DF471F4D-D4C7-7BD6-04F9-47C63EC593E0}"/>
          </ac:spMkLst>
        </pc:spChg>
        <pc:spChg chg="mod">
          <ac:chgData name="Samuel Moon" userId="de228df2fcd3272f" providerId="LiveId" clId="{5709646B-281C-4170-A106-FCC1EAAA6BC9}" dt="2023-03-02T18:02:19.473" v="10547"/>
          <ac:spMkLst>
            <pc:docMk/>
            <pc:sldMk cId="1329140708" sldId="278"/>
            <ac:spMk id="68" creationId="{7CB34FEB-4472-CDC4-2D35-D6198476DAAC}"/>
          </ac:spMkLst>
        </pc:spChg>
        <pc:spChg chg="mod">
          <ac:chgData name="Samuel Moon" userId="de228df2fcd3272f" providerId="LiveId" clId="{5709646B-281C-4170-A106-FCC1EAAA6BC9}" dt="2023-03-02T18:02:19.473" v="10547"/>
          <ac:spMkLst>
            <pc:docMk/>
            <pc:sldMk cId="1329140708" sldId="278"/>
            <ac:spMk id="69" creationId="{699E7ADF-E6A2-3074-3EDD-B4335DEE0975}"/>
          </ac:spMkLst>
        </pc:spChg>
        <pc:spChg chg="mod">
          <ac:chgData name="Samuel Moon" userId="de228df2fcd3272f" providerId="LiveId" clId="{5709646B-281C-4170-A106-FCC1EAAA6BC9}" dt="2023-03-02T18:02:19.473" v="10547"/>
          <ac:spMkLst>
            <pc:docMk/>
            <pc:sldMk cId="1329140708" sldId="278"/>
            <ac:spMk id="70" creationId="{35D91232-376E-9174-9001-C44C0657DF4A}"/>
          </ac:spMkLst>
        </pc:spChg>
        <pc:spChg chg="mod">
          <ac:chgData name="Samuel Moon" userId="de228df2fcd3272f" providerId="LiveId" clId="{5709646B-281C-4170-A106-FCC1EAAA6BC9}" dt="2023-03-02T18:02:26.908" v="10550"/>
          <ac:spMkLst>
            <pc:docMk/>
            <pc:sldMk cId="1329140708" sldId="278"/>
            <ac:spMk id="74" creationId="{0F2A0DDF-94EC-5A32-6857-D2BA6776645E}"/>
          </ac:spMkLst>
        </pc:spChg>
        <pc:spChg chg="mod">
          <ac:chgData name="Samuel Moon" userId="de228df2fcd3272f" providerId="LiveId" clId="{5709646B-281C-4170-A106-FCC1EAAA6BC9}" dt="2023-03-02T18:02:26.908" v="10550"/>
          <ac:spMkLst>
            <pc:docMk/>
            <pc:sldMk cId="1329140708" sldId="278"/>
            <ac:spMk id="75" creationId="{5F24AA8A-387A-AB28-6E7D-2E0915B888E7}"/>
          </ac:spMkLst>
        </pc:spChg>
        <pc:spChg chg="mod">
          <ac:chgData name="Samuel Moon" userId="de228df2fcd3272f" providerId="LiveId" clId="{5709646B-281C-4170-A106-FCC1EAAA6BC9}" dt="2023-03-02T18:02:26.908" v="10550"/>
          <ac:spMkLst>
            <pc:docMk/>
            <pc:sldMk cId="1329140708" sldId="278"/>
            <ac:spMk id="76" creationId="{73D27903-C7DC-A456-79E2-2E861D515D1A}"/>
          </ac:spMkLst>
        </pc:spChg>
        <pc:spChg chg="add mod">
          <ac:chgData name="Samuel Moon" userId="de228df2fcd3272f" providerId="LiveId" clId="{5709646B-281C-4170-A106-FCC1EAAA6BC9}" dt="2023-03-02T18:03:53.185" v="10576" actId="1076"/>
          <ac:spMkLst>
            <pc:docMk/>
            <pc:sldMk cId="1329140708" sldId="278"/>
            <ac:spMk id="90" creationId="{7B9E7F1A-35C4-A417-834F-F73EB7720A06}"/>
          </ac:spMkLst>
        </pc:spChg>
        <pc:spChg chg="mod">
          <ac:chgData name="Samuel Moon" userId="de228df2fcd3272f" providerId="LiveId" clId="{5709646B-281C-4170-A106-FCC1EAAA6BC9}" dt="2023-03-02T18:03:55.398" v="10577"/>
          <ac:spMkLst>
            <pc:docMk/>
            <pc:sldMk cId="1329140708" sldId="278"/>
            <ac:spMk id="94" creationId="{1CA4BE7D-9D2C-2AFD-F362-D3A5989A2DA3}"/>
          </ac:spMkLst>
        </pc:spChg>
        <pc:spChg chg="mod">
          <ac:chgData name="Samuel Moon" userId="de228df2fcd3272f" providerId="LiveId" clId="{5709646B-281C-4170-A106-FCC1EAAA6BC9}" dt="2023-03-02T18:03:55.398" v="10577"/>
          <ac:spMkLst>
            <pc:docMk/>
            <pc:sldMk cId="1329140708" sldId="278"/>
            <ac:spMk id="95" creationId="{478C83AB-156B-B1CE-5B45-3FB3095538B4}"/>
          </ac:spMkLst>
        </pc:spChg>
        <pc:spChg chg="mod">
          <ac:chgData name="Samuel Moon" userId="de228df2fcd3272f" providerId="LiveId" clId="{5709646B-281C-4170-A106-FCC1EAAA6BC9}" dt="2023-03-02T18:03:55.398" v="10577"/>
          <ac:spMkLst>
            <pc:docMk/>
            <pc:sldMk cId="1329140708" sldId="278"/>
            <ac:spMk id="96" creationId="{EACE8343-73F5-400C-E552-9921FC2CAB4F}"/>
          </ac:spMkLst>
        </pc:spChg>
        <pc:spChg chg="mod">
          <ac:chgData name="Samuel Moon" userId="de228df2fcd3272f" providerId="LiveId" clId="{5709646B-281C-4170-A106-FCC1EAAA6BC9}" dt="2023-03-02T18:03:55.398" v="10577"/>
          <ac:spMkLst>
            <pc:docMk/>
            <pc:sldMk cId="1329140708" sldId="278"/>
            <ac:spMk id="98" creationId="{0204FE89-C6CD-DACD-0295-351BEC7D2261}"/>
          </ac:spMkLst>
        </pc:spChg>
        <pc:spChg chg="mod">
          <ac:chgData name="Samuel Moon" userId="de228df2fcd3272f" providerId="LiveId" clId="{5709646B-281C-4170-A106-FCC1EAAA6BC9}" dt="2023-03-02T18:03:55.398" v="10577"/>
          <ac:spMkLst>
            <pc:docMk/>
            <pc:sldMk cId="1329140708" sldId="278"/>
            <ac:spMk id="99" creationId="{B5E33931-3599-B515-F9FD-0B40DB2CFDC1}"/>
          </ac:spMkLst>
        </pc:spChg>
        <pc:spChg chg="mod">
          <ac:chgData name="Samuel Moon" userId="de228df2fcd3272f" providerId="LiveId" clId="{5709646B-281C-4170-A106-FCC1EAAA6BC9}" dt="2023-03-02T18:03:55.398" v="10577"/>
          <ac:spMkLst>
            <pc:docMk/>
            <pc:sldMk cId="1329140708" sldId="278"/>
            <ac:spMk id="100" creationId="{C212EDF1-F7F0-3930-D456-88B1F1C4E374}"/>
          </ac:spMkLst>
        </pc:spChg>
        <pc:spChg chg="mod">
          <ac:chgData name="Samuel Moon" userId="de228df2fcd3272f" providerId="LiveId" clId="{5709646B-281C-4170-A106-FCC1EAAA6BC9}" dt="2023-03-02T18:04:27.058" v="10588"/>
          <ac:spMkLst>
            <pc:docMk/>
            <pc:sldMk cId="1329140708" sldId="278"/>
            <ac:spMk id="110" creationId="{2576DEAC-6C67-B59D-3C71-ACAAAE864C22}"/>
          </ac:spMkLst>
        </pc:spChg>
        <pc:spChg chg="mod">
          <ac:chgData name="Samuel Moon" userId="de228df2fcd3272f" providerId="LiveId" clId="{5709646B-281C-4170-A106-FCC1EAAA6BC9}" dt="2023-03-02T18:04:27.058" v="10588"/>
          <ac:spMkLst>
            <pc:docMk/>
            <pc:sldMk cId="1329140708" sldId="278"/>
            <ac:spMk id="111" creationId="{B5DC3705-E669-F543-F6CD-E6B20325D22C}"/>
          </ac:spMkLst>
        </pc:spChg>
        <pc:spChg chg="mod">
          <ac:chgData name="Samuel Moon" userId="de228df2fcd3272f" providerId="LiveId" clId="{5709646B-281C-4170-A106-FCC1EAAA6BC9}" dt="2023-03-02T18:04:27.058" v="10588"/>
          <ac:spMkLst>
            <pc:docMk/>
            <pc:sldMk cId="1329140708" sldId="278"/>
            <ac:spMk id="112" creationId="{D9A91BFB-BCA9-D2C2-7CBE-DCEFFE4D803C}"/>
          </ac:spMkLst>
        </pc:spChg>
        <pc:spChg chg="mod">
          <ac:chgData name="Samuel Moon" userId="de228df2fcd3272f" providerId="LiveId" clId="{5709646B-281C-4170-A106-FCC1EAAA6BC9}" dt="2023-03-02T18:04:27.058" v="10588"/>
          <ac:spMkLst>
            <pc:docMk/>
            <pc:sldMk cId="1329140708" sldId="278"/>
            <ac:spMk id="114" creationId="{55DC8750-D38B-33BF-D1E6-69852803FE9B}"/>
          </ac:spMkLst>
        </pc:spChg>
        <pc:spChg chg="mod">
          <ac:chgData name="Samuel Moon" userId="de228df2fcd3272f" providerId="LiveId" clId="{5709646B-281C-4170-A106-FCC1EAAA6BC9}" dt="2023-03-02T18:04:27.058" v="10588"/>
          <ac:spMkLst>
            <pc:docMk/>
            <pc:sldMk cId="1329140708" sldId="278"/>
            <ac:spMk id="115" creationId="{9485DBF6-8202-6084-FB11-F13930DE6AFE}"/>
          </ac:spMkLst>
        </pc:spChg>
        <pc:spChg chg="mod">
          <ac:chgData name="Samuel Moon" userId="de228df2fcd3272f" providerId="LiveId" clId="{5709646B-281C-4170-A106-FCC1EAAA6BC9}" dt="2023-03-02T18:04:27.058" v="10588"/>
          <ac:spMkLst>
            <pc:docMk/>
            <pc:sldMk cId="1329140708" sldId="278"/>
            <ac:spMk id="116" creationId="{DE942368-73C7-7D34-F661-2AAF1C5CE7DC}"/>
          </ac:spMkLst>
        </pc:spChg>
        <pc:spChg chg="add del mod">
          <ac:chgData name="Samuel Moon" userId="de228df2fcd3272f" providerId="LiveId" clId="{5709646B-281C-4170-A106-FCC1EAAA6BC9}" dt="2023-03-02T18:05:49.378" v="10613"/>
          <ac:spMkLst>
            <pc:docMk/>
            <pc:sldMk cId="1329140708" sldId="278"/>
            <ac:spMk id="136" creationId="{D19206B8-C0B0-C9AA-4D3E-F0566E931878}"/>
          </ac:spMkLst>
        </pc:spChg>
        <pc:spChg chg="add mod">
          <ac:chgData name="Samuel Moon" userId="de228df2fcd3272f" providerId="LiveId" clId="{5709646B-281C-4170-A106-FCC1EAAA6BC9}" dt="2023-03-02T18:08:33.368" v="10753" actId="2711"/>
          <ac:spMkLst>
            <pc:docMk/>
            <pc:sldMk cId="1329140708" sldId="278"/>
            <ac:spMk id="137" creationId="{4E4B4096-46A2-21D0-29BE-BA77074F50F6}"/>
          </ac:spMkLst>
        </pc:spChg>
        <pc:spChg chg="add mod">
          <ac:chgData name="Samuel Moon" userId="de228df2fcd3272f" providerId="LiveId" clId="{5709646B-281C-4170-A106-FCC1EAAA6BC9}" dt="2023-03-02T18:08:28.258" v="10750" actId="2711"/>
          <ac:spMkLst>
            <pc:docMk/>
            <pc:sldMk cId="1329140708" sldId="278"/>
            <ac:spMk id="138" creationId="{AAB01DC1-FAF1-A026-805F-C24917B20864}"/>
          </ac:spMkLst>
        </pc:spChg>
        <pc:spChg chg="add mod">
          <ac:chgData name="Samuel Moon" userId="de228df2fcd3272f" providerId="LiveId" clId="{5709646B-281C-4170-A106-FCC1EAAA6BC9}" dt="2023-03-02T18:08:25.169" v="10749" actId="2711"/>
          <ac:spMkLst>
            <pc:docMk/>
            <pc:sldMk cId="1329140708" sldId="278"/>
            <ac:spMk id="139" creationId="{A00AAC4F-7CAD-EF3D-B038-E4E2A9A76320}"/>
          </ac:spMkLst>
        </pc:spChg>
        <pc:spChg chg="add mod">
          <ac:chgData name="Samuel Moon" userId="de228df2fcd3272f" providerId="LiveId" clId="{5709646B-281C-4170-A106-FCC1EAAA6BC9}" dt="2023-03-02T18:10:52.087" v="10846" actId="14100"/>
          <ac:spMkLst>
            <pc:docMk/>
            <pc:sldMk cId="1329140708" sldId="278"/>
            <ac:spMk id="140" creationId="{C2707838-72E6-9423-1A9A-74710B20BCEC}"/>
          </ac:spMkLst>
        </pc:spChg>
        <pc:grpChg chg="add del mod">
          <ac:chgData name="Samuel Moon" userId="de228df2fcd3272f" providerId="LiveId" clId="{5709646B-281C-4170-A106-FCC1EAAA6BC9}" dt="2023-03-02T18:02:25.552" v="10549" actId="1076"/>
          <ac:grpSpMkLst>
            <pc:docMk/>
            <pc:sldMk cId="1329140708" sldId="278"/>
            <ac:grpSpMk id="4" creationId="{A79FA135-FA10-CF58-4E1C-853A470122E9}"/>
          </ac:grpSpMkLst>
        </pc:grpChg>
        <pc:grpChg chg="add del mod">
          <ac:chgData name="Samuel Moon" userId="de228df2fcd3272f" providerId="LiveId" clId="{5709646B-281C-4170-A106-FCC1EAAA6BC9}" dt="2023-03-02T18:02:14.882" v="10543" actId="478"/>
          <ac:grpSpMkLst>
            <pc:docMk/>
            <pc:sldMk cId="1329140708" sldId="278"/>
            <ac:grpSpMk id="24" creationId="{105E0222-AB5C-EA11-E1F2-CFD444A0044A}"/>
          </ac:grpSpMkLst>
        </pc:grpChg>
        <pc:grpChg chg="add del mod">
          <ac:chgData name="Samuel Moon" userId="de228df2fcd3272f" providerId="LiveId" clId="{5709646B-281C-4170-A106-FCC1EAAA6BC9}" dt="2023-03-02T18:02:15.512" v="10544" actId="478"/>
          <ac:grpSpMkLst>
            <pc:docMk/>
            <pc:sldMk cId="1329140708" sldId="278"/>
            <ac:grpSpMk id="43" creationId="{51E7B0D4-4438-F759-490D-62ACBD15C27F}"/>
          </ac:grpSpMkLst>
        </pc:grpChg>
        <pc:grpChg chg="add mod">
          <ac:chgData name="Samuel Moon" userId="de228df2fcd3272f" providerId="LiveId" clId="{5709646B-281C-4170-A106-FCC1EAAA6BC9}" dt="2023-03-02T18:03:36.723" v="10567" actId="164"/>
          <ac:grpSpMkLst>
            <pc:docMk/>
            <pc:sldMk cId="1329140708" sldId="278"/>
            <ac:grpSpMk id="67" creationId="{A22D8F92-874D-29C2-2429-CAE37D5D64C4}"/>
          </ac:grpSpMkLst>
        </pc:grpChg>
        <pc:grpChg chg="add mod">
          <ac:chgData name="Samuel Moon" userId="de228df2fcd3272f" providerId="LiveId" clId="{5709646B-281C-4170-A106-FCC1EAAA6BC9}" dt="2023-03-02T18:03:36.723" v="10567" actId="164"/>
          <ac:grpSpMkLst>
            <pc:docMk/>
            <pc:sldMk cId="1329140708" sldId="278"/>
            <ac:grpSpMk id="73" creationId="{DAF18F94-81BB-423A-5C70-04298B989E4F}"/>
          </ac:grpSpMkLst>
        </pc:grpChg>
        <pc:grpChg chg="add mod">
          <ac:chgData name="Samuel Moon" userId="de228df2fcd3272f" providerId="LiveId" clId="{5709646B-281C-4170-A106-FCC1EAAA6BC9}" dt="2023-03-02T18:03:47.283" v="10574" actId="1076"/>
          <ac:grpSpMkLst>
            <pc:docMk/>
            <pc:sldMk cId="1329140708" sldId="278"/>
            <ac:grpSpMk id="89" creationId="{2261BC28-E4D7-F4CB-584C-07E12F502587}"/>
          </ac:grpSpMkLst>
        </pc:grpChg>
        <pc:grpChg chg="add mod">
          <ac:chgData name="Samuel Moon" userId="de228df2fcd3272f" providerId="LiveId" clId="{5709646B-281C-4170-A106-FCC1EAAA6BC9}" dt="2023-03-02T18:04:01.832" v="10578" actId="1076"/>
          <ac:grpSpMkLst>
            <pc:docMk/>
            <pc:sldMk cId="1329140708" sldId="278"/>
            <ac:grpSpMk id="91" creationId="{8660AE4B-E688-7E27-2F06-117FBDF0CAE1}"/>
          </ac:grpSpMkLst>
        </pc:grpChg>
        <pc:grpChg chg="mod">
          <ac:chgData name="Samuel Moon" userId="de228df2fcd3272f" providerId="LiveId" clId="{5709646B-281C-4170-A106-FCC1EAAA6BC9}" dt="2023-03-02T18:03:55.398" v="10577"/>
          <ac:grpSpMkLst>
            <pc:docMk/>
            <pc:sldMk cId="1329140708" sldId="278"/>
            <ac:grpSpMk id="92" creationId="{17334965-DC33-792F-3BE6-0FE8D0D1D2B8}"/>
          </ac:grpSpMkLst>
        </pc:grpChg>
        <pc:grpChg chg="mod">
          <ac:chgData name="Samuel Moon" userId="de228df2fcd3272f" providerId="LiveId" clId="{5709646B-281C-4170-A106-FCC1EAAA6BC9}" dt="2023-03-02T18:03:55.398" v="10577"/>
          <ac:grpSpMkLst>
            <pc:docMk/>
            <pc:sldMk cId="1329140708" sldId="278"/>
            <ac:grpSpMk id="93" creationId="{8C30AE45-8CF6-B6B2-2489-60A7825B1768}"/>
          </ac:grpSpMkLst>
        </pc:grpChg>
        <pc:grpChg chg="add mod">
          <ac:chgData name="Samuel Moon" userId="de228df2fcd3272f" providerId="LiveId" clId="{5709646B-281C-4170-A106-FCC1EAAA6BC9}" dt="2023-03-02T18:04:36.286" v="10589" actId="1076"/>
          <ac:grpSpMkLst>
            <pc:docMk/>
            <pc:sldMk cId="1329140708" sldId="278"/>
            <ac:grpSpMk id="107" creationId="{B92189F4-13EE-F397-A537-E99A479ACB87}"/>
          </ac:grpSpMkLst>
        </pc:grpChg>
        <pc:grpChg chg="mod">
          <ac:chgData name="Samuel Moon" userId="de228df2fcd3272f" providerId="LiveId" clId="{5709646B-281C-4170-A106-FCC1EAAA6BC9}" dt="2023-03-02T18:04:27.058" v="10588"/>
          <ac:grpSpMkLst>
            <pc:docMk/>
            <pc:sldMk cId="1329140708" sldId="278"/>
            <ac:grpSpMk id="108" creationId="{F5878B5C-0B5E-3D8C-8029-39C9F627A469}"/>
          </ac:grpSpMkLst>
        </pc:grpChg>
        <pc:grpChg chg="mod">
          <ac:chgData name="Samuel Moon" userId="de228df2fcd3272f" providerId="LiveId" clId="{5709646B-281C-4170-A106-FCC1EAAA6BC9}" dt="2023-03-02T18:04:27.058" v="10588"/>
          <ac:grpSpMkLst>
            <pc:docMk/>
            <pc:sldMk cId="1329140708" sldId="278"/>
            <ac:grpSpMk id="109" creationId="{562AD8C2-FFCD-843C-19B5-354AD20634A4}"/>
          </ac:grpSpMkLst>
        </pc:grpChg>
        <pc:cxnChg chg="del mod">
          <ac:chgData name="Samuel Moon" userId="de228df2fcd3272f" providerId="LiveId" clId="{5709646B-281C-4170-A106-FCC1EAAA6BC9}" dt="2023-03-02T17:58:42.052" v="10489" actId="478"/>
          <ac:cxnSpMkLst>
            <pc:docMk/>
            <pc:sldMk cId="1329140708" sldId="278"/>
            <ac:cxnSpMk id="14" creationId="{BE3721DB-423E-FE9A-AB2B-4CEF22CEC42A}"/>
          </ac:cxnSpMkLst>
        </pc:cxnChg>
        <pc:cxnChg chg="del mod">
          <ac:chgData name="Samuel Moon" userId="de228df2fcd3272f" providerId="LiveId" clId="{5709646B-281C-4170-A106-FCC1EAAA6BC9}" dt="2023-03-02T17:58:43.432" v="10490" actId="478"/>
          <ac:cxnSpMkLst>
            <pc:docMk/>
            <pc:sldMk cId="1329140708" sldId="278"/>
            <ac:cxnSpMk id="15" creationId="{5E946065-71E5-C9BF-04C4-D826CB24510C}"/>
          </ac:cxnSpMkLst>
        </pc:cxnChg>
        <pc:cxnChg chg="del mod">
          <ac:chgData name="Samuel Moon" userId="de228df2fcd3272f" providerId="LiveId" clId="{5709646B-281C-4170-A106-FCC1EAAA6BC9}" dt="2023-03-02T17:58:31.166" v="10484" actId="478"/>
          <ac:cxnSpMkLst>
            <pc:docMk/>
            <pc:sldMk cId="1329140708" sldId="278"/>
            <ac:cxnSpMk id="16" creationId="{89CE5531-E398-A1E8-7813-5AA11FDB0C0E}"/>
          </ac:cxnSpMkLst>
        </pc:cxnChg>
        <pc:cxnChg chg="del mod">
          <ac:chgData name="Samuel Moon" userId="de228df2fcd3272f" providerId="LiveId" clId="{5709646B-281C-4170-A106-FCC1EAAA6BC9}" dt="2023-03-02T17:58:46.782" v="10493" actId="478"/>
          <ac:cxnSpMkLst>
            <pc:docMk/>
            <pc:sldMk cId="1329140708" sldId="278"/>
            <ac:cxnSpMk id="17" creationId="{23A4E429-E752-D0EE-95EE-50BAEECFD688}"/>
          </ac:cxnSpMkLst>
        </pc:cxnChg>
        <pc:cxnChg chg="del mod">
          <ac:chgData name="Samuel Moon" userId="de228df2fcd3272f" providerId="LiveId" clId="{5709646B-281C-4170-A106-FCC1EAAA6BC9}" dt="2023-03-02T17:58:44.533" v="10491" actId="478"/>
          <ac:cxnSpMkLst>
            <pc:docMk/>
            <pc:sldMk cId="1329140708" sldId="278"/>
            <ac:cxnSpMk id="18" creationId="{AC658C93-6469-13AA-AAEB-0AD29778FD7F}"/>
          </ac:cxnSpMkLst>
        </pc:cxnChg>
        <pc:cxnChg chg="del mod">
          <ac:chgData name="Samuel Moon" userId="de228df2fcd3272f" providerId="LiveId" clId="{5709646B-281C-4170-A106-FCC1EAAA6BC9}" dt="2023-03-02T17:58:45.654" v="10492" actId="478"/>
          <ac:cxnSpMkLst>
            <pc:docMk/>
            <pc:sldMk cId="1329140708" sldId="278"/>
            <ac:cxnSpMk id="19" creationId="{3F6C0A93-A400-0F91-4D7B-D4C09DEE010F}"/>
          </ac:cxnSpMkLst>
        </pc:cxnChg>
        <pc:cxnChg chg="mod">
          <ac:chgData name="Samuel Moon" userId="de228df2fcd3272f" providerId="LiveId" clId="{5709646B-281C-4170-A106-FCC1EAAA6BC9}" dt="2023-03-02T18:07:20.596" v="10732" actId="13822"/>
          <ac:cxnSpMkLst>
            <pc:docMk/>
            <pc:sldMk cId="1329140708" sldId="278"/>
            <ac:cxnSpMk id="20" creationId="{B8BAF089-4806-A3F8-F7CC-A8A4FF53B9C2}"/>
          </ac:cxnSpMkLst>
        </pc:cxnChg>
        <pc:cxnChg chg="mod">
          <ac:chgData name="Samuel Moon" userId="de228df2fcd3272f" providerId="LiveId" clId="{5709646B-281C-4170-A106-FCC1EAAA6BC9}" dt="2023-03-02T18:07:18.672" v="10731" actId="13822"/>
          <ac:cxnSpMkLst>
            <pc:docMk/>
            <pc:sldMk cId="1329140708" sldId="278"/>
            <ac:cxnSpMk id="21" creationId="{C6252BFA-A79F-64AC-E576-7DE685B5D706}"/>
          </ac:cxnSpMkLst>
        </pc:cxnChg>
        <pc:cxnChg chg="del mod">
          <ac:chgData name="Samuel Moon" userId="de228df2fcd3272f" providerId="LiveId" clId="{5709646B-281C-4170-A106-FCC1EAAA6BC9}" dt="2023-03-02T18:02:08.419" v="10542" actId="478"/>
          <ac:cxnSpMkLst>
            <pc:docMk/>
            <pc:sldMk cId="1329140708" sldId="278"/>
            <ac:cxnSpMk id="34" creationId="{9BD03278-E69C-B2C7-F326-13D02041A120}"/>
          </ac:cxnSpMkLst>
        </pc:cxnChg>
        <pc:cxnChg chg="add del mod">
          <ac:chgData name="Samuel Moon" userId="de228df2fcd3272f" providerId="LiveId" clId="{5709646B-281C-4170-A106-FCC1EAAA6BC9}" dt="2023-03-02T18:02:14.882" v="10543" actId="478"/>
          <ac:cxnSpMkLst>
            <pc:docMk/>
            <pc:sldMk cId="1329140708" sldId="278"/>
            <ac:cxnSpMk id="35" creationId="{18D11116-A1B6-125B-F872-C4F02FD46CA6}"/>
          </ac:cxnSpMkLst>
        </pc:cxnChg>
        <pc:cxnChg chg="del mod">
          <ac:chgData name="Samuel Moon" userId="de228df2fcd3272f" providerId="LiveId" clId="{5709646B-281C-4170-A106-FCC1EAAA6BC9}" dt="2023-03-02T17:58:15.707" v="10481" actId="478"/>
          <ac:cxnSpMkLst>
            <pc:docMk/>
            <pc:sldMk cId="1329140708" sldId="278"/>
            <ac:cxnSpMk id="36" creationId="{125E5F41-8DD6-0567-1237-120D3DB0EC48}"/>
          </ac:cxnSpMkLst>
        </pc:cxnChg>
        <pc:cxnChg chg="mod">
          <ac:chgData name="Samuel Moon" userId="de228df2fcd3272f" providerId="LiveId" clId="{5709646B-281C-4170-A106-FCC1EAAA6BC9}" dt="2023-03-02T18:02:14.882" v="10543" actId="478"/>
          <ac:cxnSpMkLst>
            <pc:docMk/>
            <pc:sldMk cId="1329140708" sldId="278"/>
            <ac:cxnSpMk id="37" creationId="{742E9F4E-2DE3-CC91-3062-0D06E63BBC35}"/>
          </ac:cxnSpMkLst>
        </pc:cxnChg>
        <pc:cxnChg chg="mod">
          <ac:chgData name="Samuel Moon" userId="de228df2fcd3272f" providerId="LiveId" clId="{5709646B-281C-4170-A106-FCC1EAAA6BC9}" dt="2023-03-02T18:02:14.882" v="10543" actId="478"/>
          <ac:cxnSpMkLst>
            <pc:docMk/>
            <pc:sldMk cId="1329140708" sldId="278"/>
            <ac:cxnSpMk id="38" creationId="{EA9FD182-3B47-B004-8732-35A4F5EA3830}"/>
          </ac:cxnSpMkLst>
        </pc:cxnChg>
        <pc:cxnChg chg="mod">
          <ac:chgData name="Samuel Moon" userId="de228df2fcd3272f" providerId="LiveId" clId="{5709646B-281C-4170-A106-FCC1EAAA6BC9}" dt="2023-03-02T18:02:14.882" v="10543" actId="478"/>
          <ac:cxnSpMkLst>
            <pc:docMk/>
            <pc:sldMk cId="1329140708" sldId="278"/>
            <ac:cxnSpMk id="39" creationId="{0CB549CC-B24B-EE1E-24DD-51C9F963193E}"/>
          </ac:cxnSpMkLst>
        </pc:cxnChg>
        <pc:cxnChg chg="del mod">
          <ac:chgData name="Samuel Moon" userId="de228df2fcd3272f" providerId="LiveId" clId="{5709646B-281C-4170-A106-FCC1EAAA6BC9}" dt="2023-03-02T17:59:14.140" v="10507" actId="478"/>
          <ac:cxnSpMkLst>
            <pc:docMk/>
            <pc:sldMk cId="1329140708" sldId="278"/>
            <ac:cxnSpMk id="40" creationId="{85E01D93-9FBD-0FEE-D97F-BE2CAF391479}"/>
          </ac:cxnSpMkLst>
        </pc:cxnChg>
        <pc:cxnChg chg="del mod">
          <ac:chgData name="Samuel Moon" userId="de228df2fcd3272f" providerId="LiveId" clId="{5709646B-281C-4170-A106-FCC1EAAA6BC9}" dt="2023-03-02T17:59:15.429" v="10508" actId="478"/>
          <ac:cxnSpMkLst>
            <pc:docMk/>
            <pc:sldMk cId="1329140708" sldId="278"/>
            <ac:cxnSpMk id="41" creationId="{6EA335DC-46CF-785B-F5E6-C64F9B2419AB}"/>
          </ac:cxnSpMkLst>
        </pc:cxnChg>
        <pc:cxnChg chg="mod">
          <ac:chgData name="Samuel Moon" userId="de228df2fcd3272f" providerId="LiveId" clId="{5709646B-281C-4170-A106-FCC1EAAA6BC9}" dt="2023-03-02T18:02:15.512" v="10544" actId="478"/>
          <ac:cxnSpMkLst>
            <pc:docMk/>
            <pc:sldMk cId="1329140708" sldId="278"/>
            <ac:cxnSpMk id="53" creationId="{10DA39D7-274B-B4C8-6E05-3C0C2551C0B3}"/>
          </ac:cxnSpMkLst>
        </pc:cxnChg>
        <pc:cxnChg chg="mod">
          <ac:chgData name="Samuel Moon" userId="de228df2fcd3272f" providerId="LiveId" clId="{5709646B-281C-4170-A106-FCC1EAAA6BC9}" dt="2023-03-02T18:02:15.512" v="10544" actId="478"/>
          <ac:cxnSpMkLst>
            <pc:docMk/>
            <pc:sldMk cId="1329140708" sldId="278"/>
            <ac:cxnSpMk id="54" creationId="{9ED745B7-AB7F-3BF1-00EF-BD0FE081DD5F}"/>
          </ac:cxnSpMkLst>
        </pc:cxnChg>
        <pc:cxnChg chg="mod">
          <ac:chgData name="Samuel Moon" userId="de228df2fcd3272f" providerId="LiveId" clId="{5709646B-281C-4170-A106-FCC1EAAA6BC9}" dt="2023-03-02T18:02:15.512" v="10544" actId="478"/>
          <ac:cxnSpMkLst>
            <pc:docMk/>
            <pc:sldMk cId="1329140708" sldId="278"/>
            <ac:cxnSpMk id="55" creationId="{AAB2BF57-1B6E-3C47-3ED4-2AD3F3A48C91}"/>
          </ac:cxnSpMkLst>
        </pc:cxnChg>
        <pc:cxnChg chg="mod">
          <ac:chgData name="Samuel Moon" userId="de228df2fcd3272f" providerId="LiveId" clId="{5709646B-281C-4170-A106-FCC1EAAA6BC9}" dt="2023-03-02T18:02:15.512" v="10544" actId="478"/>
          <ac:cxnSpMkLst>
            <pc:docMk/>
            <pc:sldMk cId="1329140708" sldId="278"/>
            <ac:cxnSpMk id="56" creationId="{D4782784-7DD3-8BAB-9B2B-12AF16489C94}"/>
          </ac:cxnSpMkLst>
        </pc:cxnChg>
        <pc:cxnChg chg="mod">
          <ac:chgData name="Samuel Moon" userId="de228df2fcd3272f" providerId="LiveId" clId="{5709646B-281C-4170-A106-FCC1EAAA6BC9}" dt="2023-03-02T18:02:15.512" v="10544" actId="478"/>
          <ac:cxnSpMkLst>
            <pc:docMk/>
            <pc:sldMk cId="1329140708" sldId="278"/>
            <ac:cxnSpMk id="57" creationId="{945AA363-EAD5-7D6C-A758-166E87AD4C2A}"/>
          </ac:cxnSpMkLst>
        </pc:cxnChg>
        <pc:cxnChg chg="add del mod">
          <ac:chgData name="Samuel Moon" userId="de228df2fcd3272f" providerId="LiveId" clId="{5709646B-281C-4170-A106-FCC1EAAA6BC9}" dt="2023-03-02T18:02:17.815" v="10546" actId="478"/>
          <ac:cxnSpMkLst>
            <pc:docMk/>
            <pc:sldMk cId="1329140708" sldId="278"/>
            <ac:cxnSpMk id="60" creationId="{04BA4B5E-1B4E-31A4-AF7F-534CB639F275}"/>
          </ac:cxnSpMkLst>
        </pc:cxnChg>
        <pc:cxnChg chg="add del mod">
          <ac:chgData name="Samuel Moon" userId="de228df2fcd3272f" providerId="LiveId" clId="{5709646B-281C-4170-A106-FCC1EAAA6BC9}" dt="2023-03-02T18:01:30.104" v="10537" actId="478"/>
          <ac:cxnSpMkLst>
            <pc:docMk/>
            <pc:sldMk cId="1329140708" sldId="278"/>
            <ac:cxnSpMk id="63" creationId="{C6AF2D65-FD7C-334D-1AEB-3053279610DB}"/>
          </ac:cxnSpMkLst>
        </pc:cxnChg>
        <pc:cxnChg chg="add del mod">
          <ac:chgData name="Samuel Moon" userId="de228df2fcd3272f" providerId="LiveId" clId="{5709646B-281C-4170-A106-FCC1EAAA6BC9}" dt="2023-03-02T18:02:17.215" v="10545" actId="478"/>
          <ac:cxnSpMkLst>
            <pc:docMk/>
            <pc:sldMk cId="1329140708" sldId="278"/>
            <ac:cxnSpMk id="64" creationId="{5CC6FFE2-F5C6-8F5B-79C0-CEE521869436}"/>
          </ac:cxnSpMkLst>
        </pc:cxnChg>
        <pc:cxnChg chg="del mod">
          <ac:chgData name="Samuel Moon" userId="de228df2fcd3272f" providerId="LiveId" clId="{5709646B-281C-4170-A106-FCC1EAAA6BC9}" dt="2023-03-02T18:02:48.489" v="10557" actId="478"/>
          <ac:cxnSpMkLst>
            <pc:docMk/>
            <pc:sldMk cId="1329140708" sldId="278"/>
            <ac:cxnSpMk id="71" creationId="{E67D4BE0-7734-14AC-88E3-90D0DC1B2AA3}"/>
          </ac:cxnSpMkLst>
        </pc:cxnChg>
        <pc:cxnChg chg="mod">
          <ac:chgData name="Samuel Moon" userId="de228df2fcd3272f" providerId="LiveId" clId="{5709646B-281C-4170-A106-FCC1EAAA6BC9}" dt="2023-03-02T18:07:46.085" v="10738" actId="208"/>
          <ac:cxnSpMkLst>
            <pc:docMk/>
            <pc:sldMk cId="1329140708" sldId="278"/>
            <ac:cxnSpMk id="72" creationId="{722ABF02-6189-C8AB-8CCE-DD9FC700DA26}"/>
          </ac:cxnSpMkLst>
        </pc:cxnChg>
        <pc:cxnChg chg="del mod">
          <ac:chgData name="Samuel Moon" userId="de228df2fcd3272f" providerId="LiveId" clId="{5709646B-281C-4170-A106-FCC1EAAA6BC9}" dt="2023-03-02T18:02:37.854" v="10552" actId="478"/>
          <ac:cxnSpMkLst>
            <pc:docMk/>
            <pc:sldMk cId="1329140708" sldId="278"/>
            <ac:cxnSpMk id="77" creationId="{7A29FB9A-9A8E-2876-13F1-F2D842E7FF57}"/>
          </ac:cxnSpMkLst>
        </pc:cxnChg>
        <pc:cxnChg chg="mod">
          <ac:chgData name="Samuel Moon" userId="de228df2fcd3272f" providerId="LiveId" clId="{5709646B-281C-4170-A106-FCC1EAAA6BC9}" dt="2023-03-02T18:07:39.754" v="10735" actId="208"/>
          <ac:cxnSpMkLst>
            <pc:docMk/>
            <pc:sldMk cId="1329140708" sldId="278"/>
            <ac:cxnSpMk id="78" creationId="{B23C1CEF-C5B8-3334-C18C-76D980DCE9D6}"/>
          </ac:cxnSpMkLst>
        </pc:cxnChg>
        <pc:cxnChg chg="add mod">
          <ac:chgData name="Samuel Moon" userId="de228df2fcd3272f" providerId="LiveId" clId="{5709646B-281C-4170-A106-FCC1EAAA6BC9}" dt="2023-03-02T18:07:43.388" v="10737" actId="208"/>
          <ac:cxnSpMkLst>
            <pc:docMk/>
            <pc:sldMk cId="1329140708" sldId="278"/>
            <ac:cxnSpMk id="83" creationId="{5CA3832A-83C9-A1A7-8B4C-569E47A729B3}"/>
          </ac:cxnSpMkLst>
        </pc:cxnChg>
        <pc:cxnChg chg="add mod">
          <ac:chgData name="Samuel Moon" userId="de228df2fcd3272f" providerId="LiveId" clId="{5709646B-281C-4170-A106-FCC1EAAA6BC9}" dt="2023-03-02T18:07:41.563" v="10736" actId="208"/>
          <ac:cxnSpMkLst>
            <pc:docMk/>
            <pc:sldMk cId="1329140708" sldId="278"/>
            <ac:cxnSpMk id="86" creationId="{1F34A32C-45ED-4AB9-AA5D-7F534BF32589}"/>
          </ac:cxnSpMkLst>
        </pc:cxnChg>
        <pc:cxnChg chg="mod">
          <ac:chgData name="Samuel Moon" userId="de228df2fcd3272f" providerId="LiveId" clId="{5709646B-281C-4170-A106-FCC1EAAA6BC9}" dt="2023-03-02T18:04:17.124" v="10585" actId="13822"/>
          <ac:cxnSpMkLst>
            <pc:docMk/>
            <pc:sldMk cId="1329140708" sldId="278"/>
            <ac:cxnSpMk id="97" creationId="{AE8F8312-AC4B-B450-45C6-F4797868360C}"/>
          </ac:cxnSpMkLst>
        </pc:cxnChg>
        <pc:cxnChg chg="mod">
          <ac:chgData name="Samuel Moon" userId="de228df2fcd3272f" providerId="LiveId" clId="{5709646B-281C-4170-A106-FCC1EAAA6BC9}" dt="2023-03-02T18:04:19.170" v="10586" actId="13822"/>
          <ac:cxnSpMkLst>
            <pc:docMk/>
            <pc:sldMk cId="1329140708" sldId="278"/>
            <ac:cxnSpMk id="101" creationId="{7F368561-0584-4655-0517-4C69097945C9}"/>
          </ac:cxnSpMkLst>
        </pc:cxnChg>
        <pc:cxnChg chg="add mod">
          <ac:chgData name="Samuel Moon" userId="de228df2fcd3272f" providerId="LiveId" clId="{5709646B-281C-4170-A106-FCC1EAAA6BC9}" dt="2023-03-02T18:04:20.859" v="10587" actId="13822"/>
          <ac:cxnSpMkLst>
            <pc:docMk/>
            <pc:sldMk cId="1329140708" sldId="278"/>
            <ac:cxnSpMk id="104" creationId="{7E1375C5-4A24-4CD1-7166-9AB6B73419E6}"/>
          </ac:cxnSpMkLst>
        </pc:cxnChg>
        <pc:cxnChg chg="mod">
          <ac:chgData name="Samuel Moon" userId="de228df2fcd3272f" providerId="LiveId" clId="{5709646B-281C-4170-A106-FCC1EAAA6BC9}" dt="2023-03-02T18:07:51.993" v="10741" actId="208"/>
          <ac:cxnSpMkLst>
            <pc:docMk/>
            <pc:sldMk cId="1329140708" sldId="278"/>
            <ac:cxnSpMk id="113" creationId="{B656C5C9-B86F-5E47-6114-395EDD395DE3}"/>
          </ac:cxnSpMkLst>
        </pc:cxnChg>
        <pc:cxnChg chg="mod">
          <ac:chgData name="Samuel Moon" userId="de228df2fcd3272f" providerId="LiveId" clId="{5709646B-281C-4170-A106-FCC1EAAA6BC9}" dt="2023-03-02T18:07:50.449" v="10740" actId="208"/>
          <ac:cxnSpMkLst>
            <pc:docMk/>
            <pc:sldMk cId="1329140708" sldId="278"/>
            <ac:cxnSpMk id="117" creationId="{2CB6DB2B-09BE-1A66-3F2A-206DB0C57E21}"/>
          </ac:cxnSpMkLst>
        </pc:cxnChg>
        <pc:cxnChg chg="add mod">
          <ac:chgData name="Samuel Moon" userId="de228df2fcd3272f" providerId="LiveId" clId="{5709646B-281C-4170-A106-FCC1EAAA6BC9}" dt="2023-03-02T18:07:47.961" v="10739" actId="208"/>
          <ac:cxnSpMkLst>
            <pc:docMk/>
            <pc:sldMk cId="1329140708" sldId="278"/>
            <ac:cxnSpMk id="118" creationId="{E870331C-14B9-48FD-EF98-37E827DA419A}"/>
          </ac:cxnSpMkLst>
        </pc:cxnChg>
        <pc:cxnChg chg="add mod">
          <ac:chgData name="Samuel Moon" userId="de228df2fcd3272f" providerId="LiveId" clId="{5709646B-281C-4170-A106-FCC1EAAA6BC9}" dt="2023-03-02T18:04:53.643" v="10595" actId="14100"/>
          <ac:cxnSpMkLst>
            <pc:docMk/>
            <pc:sldMk cId="1329140708" sldId="278"/>
            <ac:cxnSpMk id="121" creationId="{E91AFF57-CF5C-8809-17D9-424A0883D47D}"/>
          </ac:cxnSpMkLst>
        </pc:cxnChg>
        <pc:cxnChg chg="add mod">
          <ac:chgData name="Samuel Moon" userId="de228df2fcd3272f" providerId="LiveId" clId="{5709646B-281C-4170-A106-FCC1EAAA6BC9}" dt="2023-03-02T18:04:57.463" v="10598" actId="14100"/>
          <ac:cxnSpMkLst>
            <pc:docMk/>
            <pc:sldMk cId="1329140708" sldId="278"/>
            <ac:cxnSpMk id="124" creationId="{C969CEEC-30ED-ECD7-263D-BE302597906E}"/>
          </ac:cxnSpMkLst>
        </pc:cxnChg>
        <pc:cxnChg chg="add mod">
          <ac:chgData name="Samuel Moon" userId="de228df2fcd3272f" providerId="LiveId" clId="{5709646B-281C-4170-A106-FCC1EAAA6BC9}" dt="2023-03-02T18:05:01.149" v="10601" actId="14100"/>
          <ac:cxnSpMkLst>
            <pc:docMk/>
            <pc:sldMk cId="1329140708" sldId="278"/>
            <ac:cxnSpMk id="127" creationId="{82DC71FD-8C8E-3C8C-CCE4-24709C296554}"/>
          </ac:cxnSpMkLst>
        </pc:cxnChg>
        <pc:cxnChg chg="add mod">
          <ac:chgData name="Samuel Moon" userId="de228df2fcd3272f" providerId="LiveId" clId="{5709646B-281C-4170-A106-FCC1EAAA6BC9}" dt="2023-03-02T18:07:24.329" v="10734" actId="13822"/>
          <ac:cxnSpMkLst>
            <pc:docMk/>
            <pc:sldMk cId="1329140708" sldId="278"/>
            <ac:cxnSpMk id="130" creationId="{754587D9-30F9-14E9-CED3-CCD5930E9041}"/>
          </ac:cxnSpMkLst>
        </pc:cxnChg>
        <pc:cxnChg chg="add mod">
          <ac:chgData name="Samuel Moon" userId="de228df2fcd3272f" providerId="LiveId" clId="{5709646B-281C-4170-A106-FCC1EAAA6BC9}" dt="2023-03-02T18:07:22.440" v="10733" actId="13822"/>
          <ac:cxnSpMkLst>
            <pc:docMk/>
            <pc:sldMk cId="1329140708" sldId="278"/>
            <ac:cxnSpMk id="133" creationId="{697B3CB5-1375-5F30-C180-3E03C5EC6893}"/>
          </ac:cxnSpMkLst>
        </pc:cxnChg>
      </pc:sldChg>
      <pc:sldChg chg="addSp delSp modSp add mod ord">
        <pc:chgData name="Samuel Moon" userId="de228df2fcd3272f" providerId="LiveId" clId="{5709646B-281C-4170-A106-FCC1EAAA6BC9}" dt="2023-03-02T18:17:39.249" v="11134" actId="1076"/>
        <pc:sldMkLst>
          <pc:docMk/>
          <pc:sldMk cId="553250223" sldId="279"/>
        </pc:sldMkLst>
        <pc:spChg chg="mod">
          <ac:chgData name="Samuel Moon" userId="de228df2fcd3272f" providerId="LiveId" clId="{5709646B-281C-4170-A106-FCC1EAAA6BC9}" dt="2023-03-02T18:17:34.963" v="11133" actId="20577"/>
          <ac:spMkLst>
            <pc:docMk/>
            <pc:sldMk cId="553250223" sldId="279"/>
            <ac:spMk id="3" creationId="{2333307F-6E63-305D-378E-426DBDDEF9DC}"/>
          </ac:spMkLst>
        </pc:spChg>
        <pc:spChg chg="del">
          <ac:chgData name="Samuel Moon" userId="de228df2fcd3272f" providerId="LiveId" clId="{5709646B-281C-4170-A106-FCC1EAAA6BC9}" dt="2023-03-02T18:16:24.299" v="11089" actId="478"/>
          <ac:spMkLst>
            <pc:docMk/>
            <pc:sldMk cId="553250223" sldId="279"/>
            <ac:spMk id="23" creationId="{D349B337-05AA-DCC2-64BF-338B79B88D48}"/>
          </ac:spMkLst>
        </pc:spChg>
        <pc:picChg chg="add del">
          <ac:chgData name="Samuel Moon" userId="de228df2fcd3272f" providerId="LiveId" clId="{5709646B-281C-4170-A106-FCC1EAAA6BC9}" dt="2023-03-02T18:13:30.636" v="10955" actId="22"/>
          <ac:picMkLst>
            <pc:docMk/>
            <pc:sldMk cId="553250223" sldId="279"/>
            <ac:picMk id="5" creationId="{CE427D22-BA47-0EEC-5AA2-35C52F217251}"/>
          </ac:picMkLst>
        </pc:picChg>
        <pc:picChg chg="add mod">
          <ac:chgData name="Samuel Moon" userId="de228df2fcd3272f" providerId="LiveId" clId="{5709646B-281C-4170-A106-FCC1EAAA6BC9}" dt="2023-03-02T18:17:39.249" v="11134" actId="1076"/>
          <ac:picMkLst>
            <pc:docMk/>
            <pc:sldMk cId="553250223" sldId="279"/>
            <ac:picMk id="7" creationId="{B32B96DF-9D5E-FC81-FAB2-A3DB24154B46}"/>
          </ac:picMkLst>
        </pc:picChg>
      </pc:sldChg>
      <pc:sldChg chg="add del">
        <pc:chgData name="Samuel Moon" userId="de228df2fcd3272f" providerId="LiveId" clId="{5709646B-281C-4170-A106-FCC1EAAA6BC9}" dt="2023-03-02T18:12:44.178" v="10849" actId="47"/>
        <pc:sldMkLst>
          <pc:docMk/>
          <pc:sldMk cId="988165670" sldId="279"/>
        </pc:sldMkLst>
      </pc:sldChg>
      <pc:sldChg chg="delSp modSp add mod">
        <pc:chgData name="Samuel Moon" userId="de228df2fcd3272f" providerId="LiveId" clId="{5709646B-281C-4170-A106-FCC1EAAA6BC9}" dt="2023-03-02T18:29:18.385" v="11499" actId="20577"/>
        <pc:sldMkLst>
          <pc:docMk/>
          <pc:sldMk cId="2414483836" sldId="280"/>
        </pc:sldMkLst>
        <pc:spChg chg="mod">
          <ac:chgData name="Samuel Moon" userId="de228df2fcd3272f" providerId="LiveId" clId="{5709646B-281C-4170-A106-FCC1EAAA6BC9}" dt="2023-03-02T18:29:18.385" v="11499" actId="20577"/>
          <ac:spMkLst>
            <pc:docMk/>
            <pc:sldMk cId="2414483836" sldId="280"/>
            <ac:spMk id="3" creationId="{2333307F-6E63-305D-378E-426DBDDEF9DC}"/>
          </ac:spMkLst>
        </pc:spChg>
        <pc:picChg chg="del">
          <ac:chgData name="Samuel Moon" userId="de228df2fcd3272f" providerId="LiveId" clId="{5709646B-281C-4170-A106-FCC1EAAA6BC9}" dt="2023-03-02T18:18:32.443" v="11136" actId="478"/>
          <ac:picMkLst>
            <pc:docMk/>
            <pc:sldMk cId="2414483836" sldId="280"/>
            <ac:picMk id="7" creationId="{B32B96DF-9D5E-FC81-FAB2-A3DB24154B46}"/>
          </ac:picMkLst>
        </pc:picChg>
      </pc:sldChg>
      <pc:sldChg chg="addSp delSp modSp add mod setBg">
        <pc:chgData name="Samuel Moon" userId="de228df2fcd3272f" providerId="LiveId" clId="{5709646B-281C-4170-A106-FCC1EAAA6BC9}" dt="2023-03-02T18:24:24.400" v="11489" actId="1076"/>
        <pc:sldMkLst>
          <pc:docMk/>
          <pc:sldMk cId="3050086020" sldId="281"/>
        </pc:sldMkLst>
        <pc:spChg chg="del">
          <ac:chgData name="Samuel Moon" userId="de228df2fcd3272f" providerId="LiveId" clId="{5709646B-281C-4170-A106-FCC1EAAA6BC9}" dt="2023-03-02T18:22:57.890" v="11465" actId="478"/>
          <ac:spMkLst>
            <pc:docMk/>
            <pc:sldMk cId="3050086020" sldId="281"/>
            <ac:spMk id="2" creationId="{8F9D8FD2-AB1E-8E91-856C-FD388FA47A43}"/>
          </ac:spMkLst>
        </pc:spChg>
        <pc:spChg chg="del">
          <ac:chgData name="Samuel Moon" userId="de228df2fcd3272f" providerId="LiveId" clId="{5709646B-281C-4170-A106-FCC1EAAA6BC9}" dt="2023-03-02T18:22:42.424" v="11461" actId="478"/>
          <ac:spMkLst>
            <pc:docMk/>
            <pc:sldMk cId="3050086020" sldId="281"/>
            <ac:spMk id="3" creationId="{2333307F-6E63-305D-378E-426DBDDEF9DC}"/>
          </ac:spMkLst>
        </pc:spChg>
        <pc:spChg chg="add del mod">
          <ac:chgData name="Samuel Moon" userId="de228df2fcd3272f" providerId="LiveId" clId="{5709646B-281C-4170-A106-FCC1EAAA6BC9}" dt="2023-03-02T18:22:47.995" v="11463" actId="478"/>
          <ac:spMkLst>
            <pc:docMk/>
            <pc:sldMk cId="3050086020" sldId="281"/>
            <ac:spMk id="6" creationId="{5DDB7985-F525-C87E-A56F-87D8A90A01D0}"/>
          </ac:spMkLst>
        </pc:spChg>
        <pc:spChg chg="add del mod">
          <ac:chgData name="Samuel Moon" userId="de228df2fcd3272f" providerId="LiveId" clId="{5709646B-281C-4170-A106-FCC1EAAA6BC9}" dt="2023-03-02T18:23:00.108" v="11466" actId="478"/>
          <ac:spMkLst>
            <pc:docMk/>
            <pc:sldMk cId="3050086020" sldId="281"/>
            <ac:spMk id="8" creationId="{4FDB9550-ADBA-D7EB-94AC-59F1776B8749}"/>
          </ac:spMkLst>
        </pc:spChg>
        <pc:spChg chg="add del">
          <ac:chgData name="Samuel Moon" userId="de228df2fcd3272f" providerId="LiveId" clId="{5709646B-281C-4170-A106-FCC1EAAA6BC9}" dt="2023-03-02T18:24:00.024" v="11476" actId="26606"/>
          <ac:spMkLst>
            <pc:docMk/>
            <pc:sldMk cId="3050086020" sldId="281"/>
            <ac:spMk id="15" creationId="{AE192E3E-68A9-4F36-936C-1C8D0B9EF132}"/>
          </ac:spMkLst>
        </pc:spChg>
        <pc:spChg chg="add del">
          <ac:chgData name="Samuel Moon" userId="de228df2fcd3272f" providerId="LiveId" clId="{5709646B-281C-4170-A106-FCC1EAAA6BC9}" dt="2023-03-02T18:24:00.024" v="11476" actId="26606"/>
          <ac:spMkLst>
            <pc:docMk/>
            <pc:sldMk cId="3050086020" sldId="281"/>
            <ac:spMk id="17" creationId="{27AFFCAE-0AB5-45EE-B656-860EA6FFEF45}"/>
          </ac:spMkLst>
        </pc:spChg>
        <pc:spChg chg="add del">
          <ac:chgData name="Samuel Moon" userId="de228df2fcd3272f" providerId="LiveId" clId="{5709646B-281C-4170-A106-FCC1EAAA6BC9}" dt="2023-03-02T18:24:00.024" v="11476" actId="26606"/>
          <ac:spMkLst>
            <pc:docMk/>
            <pc:sldMk cId="3050086020" sldId="281"/>
            <ac:spMk id="19" creationId="{6362EDFF-7BE1-4149-A745-FFD7211E6CE1}"/>
          </ac:spMkLst>
        </pc:spChg>
        <pc:spChg chg="add del">
          <ac:chgData name="Samuel Moon" userId="de228df2fcd3272f" providerId="LiveId" clId="{5709646B-281C-4170-A106-FCC1EAAA6BC9}" dt="2023-03-02T18:24:00.419" v="11478" actId="26606"/>
          <ac:spMkLst>
            <pc:docMk/>
            <pc:sldMk cId="3050086020" sldId="281"/>
            <ac:spMk id="21" creationId="{AE192E3E-68A9-4F36-936C-1C8D0B9EF132}"/>
          </ac:spMkLst>
        </pc:spChg>
        <pc:spChg chg="add del">
          <ac:chgData name="Samuel Moon" userId="de228df2fcd3272f" providerId="LiveId" clId="{5709646B-281C-4170-A106-FCC1EAAA6BC9}" dt="2023-03-02T18:24:00.419" v="11478" actId="26606"/>
          <ac:spMkLst>
            <pc:docMk/>
            <pc:sldMk cId="3050086020" sldId="281"/>
            <ac:spMk id="22" creationId="{42672FEA-C1AC-4B4F-A17E-EBAA19E4C85E}"/>
          </ac:spMkLst>
        </pc:spChg>
        <pc:spChg chg="add del">
          <ac:chgData name="Samuel Moon" userId="de228df2fcd3272f" providerId="LiveId" clId="{5709646B-281C-4170-A106-FCC1EAAA6BC9}" dt="2023-03-02T18:24:00.419" v="11478" actId="26606"/>
          <ac:spMkLst>
            <pc:docMk/>
            <pc:sldMk cId="3050086020" sldId="281"/>
            <ac:spMk id="23" creationId="{69641DCA-C5FD-4DDE-80D5-3B5D3C665B6D}"/>
          </ac:spMkLst>
        </pc:spChg>
        <pc:spChg chg="add del">
          <ac:chgData name="Samuel Moon" userId="de228df2fcd3272f" providerId="LiveId" clId="{5709646B-281C-4170-A106-FCC1EAAA6BC9}" dt="2023-03-02T18:24:00.889" v="11480" actId="26606"/>
          <ac:spMkLst>
            <pc:docMk/>
            <pc:sldMk cId="3050086020" sldId="281"/>
            <ac:spMk id="25" creationId="{AE192E3E-68A9-4F36-936C-1C8D0B9EF132}"/>
          </ac:spMkLst>
        </pc:spChg>
        <pc:spChg chg="add del">
          <ac:chgData name="Samuel Moon" userId="de228df2fcd3272f" providerId="LiveId" clId="{5709646B-281C-4170-A106-FCC1EAAA6BC9}" dt="2023-03-02T18:24:00.889" v="11480" actId="26606"/>
          <ac:spMkLst>
            <pc:docMk/>
            <pc:sldMk cId="3050086020" sldId="281"/>
            <ac:spMk id="26" creationId="{6362EDFF-7BE1-4149-A745-FFD7211E6CE1}"/>
          </ac:spMkLst>
        </pc:spChg>
        <pc:spChg chg="add del">
          <ac:chgData name="Samuel Moon" userId="de228df2fcd3272f" providerId="LiveId" clId="{5709646B-281C-4170-A106-FCC1EAAA6BC9}" dt="2023-03-02T18:24:00.889" v="11480" actId="26606"/>
          <ac:spMkLst>
            <pc:docMk/>
            <pc:sldMk cId="3050086020" sldId="281"/>
            <ac:spMk id="27" creationId="{15780A6B-6EF3-49A7-8518-16EAF321F7FD}"/>
          </ac:spMkLst>
        </pc:spChg>
        <pc:spChg chg="add del">
          <ac:chgData name="Samuel Moon" userId="de228df2fcd3272f" providerId="LiveId" clId="{5709646B-281C-4170-A106-FCC1EAAA6BC9}" dt="2023-03-02T18:24:09.900" v="11484" actId="26606"/>
          <ac:spMkLst>
            <pc:docMk/>
            <pc:sldMk cId="3050086020" sldId="281"/>
            <ac:spMk id="29" creationId="{AE192E3E-68A9-4F36-936C-1C8D0B9EF132}"/>
          </ac:spMkLst>
        </pc:spChg>
        <pc:spChg chg="add del">
          <ac:chgData name="Samuel Moon" userId="de228df2fcd3272f" providerId="LiveId" clId="{5709646B-281C-4170-A106-FCC1EAAA6BC9}" dt="2023-03-02T18:24:09.900" v="11484" actId="26606"/>
          <ac:spMkLst>
            <pc:docMk/>
            <pc:sldMk cId="3050086020" sldId="281"/>
            <ac:spMk id="30" creationId="{6362EDFF-7BE1-4149-A745-FFD7211E6CE1}"/>
          </ac:spMkLst>
        </pc:spChg>
        <pc:graphicFrameChg chg="add del mod">
          <ac:chgData name="Samuel Moon" userId="de228df2fcd3272f" providerId="LiveId" clId="{5709646B-281C-4170-A106-FCC1EAAA6BC9}" dt="2023-03-02T18:23:33.047" v="11470" actId="478"/>
          <ac:graphicFrameMkLst>
            <pc:docMk/>
            <pc:sldMk cId="3050086020" sldId="281"/>
            <ac:graphicFrameMk id="4" creationId="{F36BCFEC-3352-E050-0B1A-AD7BE23192F4}"/>
          </ac:graphicFrameMkLst>
        </pc:graphicFrameChg>
        <pc:picChg chg="add mod">
          <ac:chgData name="Samuel Moon" userId="de228df2fcd3272f" providerId="LiveId" clId="{5709646B-281C-4170-A106-FCC1EAAA6BC9}" dt="2023-03-02T18:24:24.400" v="11489" actId="1076"/>
          <ac:picMkLst>
            <pc:docMk/>
            <pc:sldMk cId="3050086020" sldId="281"/>
            <ac:picMk id="10" creationId="{23A46A9D-E793-E755-4A54-85E42385F4B6}"/>
          </ac:picMkLst>
        </pc:picChg>
      </pc:sldChg>
      <pc:sldChg chg="addSp delSp add mod">
        <pc:chgData name="Samuel Moon" userId="de228df2fcd3272f" providerId="LiveId" clId="{5709646B-281C-4170-A106-FCC1EAAA6BC9}" dt="2023-03-02T18:24:58.745" v="11496" actId="22"/>
        <pc:sldMkLst>
          <pc:docMk/>
          <pc:sldMk cId="2027626095" sldId="282"/>
        </pc:sldMkLst>
        <pc:picChg chg="add">
          <ac:chgData name="Samuel Moon" userId="de228df2fcd3272f" providerId="LiveId" clId="{5709646B-281C-4170-A106-FCC1EAAA6BC9}" dt="2023-03-02T18:24:58.745" v="11496" actId="22"/>
          <ac:picMkLst>
            <pc:docMk/>
            <pc:sldMk cId="2027626095" sldId="282"/>
            <ac:picMk id="3" creationId="{6315562A-F3B8-8DA6-CAB8-47638C86BF93}"/>
          </ac:picMkLst>
        </pc:picChg>
        <pc:picChg chg="del">
          <ac:chgData name="Samuel Moon" userId="de228df2fcd3272f" providerId="LiveId" clId="{5709646B-281C-4170-A106-FCC1EAAA6BC9}" dt="2023-03-02T18:24:32.217" v="11492" actId="478"/>
          <ac:picMkLst>
            <pc:docMk/>
            <pc:sldMk cId="2027626095" sldId="282"/>
            <ac:picMk id="10" creationId="{23A46A9D-E793-E755-4A54-85E42385F4B6}"/>
          </ac:picMkLst>
        </pc:picChg>
      </pc:sldChg>
      <pc:sldChg chg="addSp delSp modSp add mod">
        <pc:chgData name="Samuel Moon" userId="de228df2fcd3272f" providerId="LiveId" clId="{5709646B-281C-4170-A106-FCC1EAAA6BC9}" dt="2023-03-02T18:37:29.278" v="11504" actId="1076"/>
        <pc:sldMkLst>
          <pc:docMk/>
          <pc:sldMk cId="3487903093" sldId="283"/>
        </pc:sldMkLst>
        <pc:picChg chg="add del">
          <ac:chgData name="Samuel Moon" userId="de228df2fcd3272f" providerId="LiveId" clId="{5709646B-281C-4170-A106-FCC1EAAA6BC9}" dt="2023-03-02T18:24:57.842" v="11495" actId="22"/>
          <ac:picMkLst>
            <pc:docMk/>
            <pc:sldMk cId="3487903093" sldId="283"/>
            <ac:picMk id="3" creationId="{B26E894E-E4AA-59FB-3576-A764ECF2CFC1}"/>
          </ac:picMkLst>
        </pc:picChg>
        <pc:picChg chg="add">
          <ac:chgData name="Samuel Moon" userId="de228df2fcd3272f" providerId="LiveId" clId="{5709646B-281C-4170-A106-FCC1EAAA6BC9}" dt="2023-03-02T18:25:23.780" v="11497" actId="22"/>
          <ac:picMkLst>
            <pc:docMk/>
            <pc:sldMk cId="3487903093" sldId="283"/>
            <ac:picMk id="5" creationId="{37A73FE2-F631-B3FC-56B9-34D2BD5739BD}"/>
          </ac:picMkLst>
        </pc:picChg>
        <pc:picChg chg="add mod">
          <ac:chgData name="Samuel Moon" userId="de228df2fcd3272f" providerId="LiveId" clId="{5709646B-281C-4170-A106-FCC1EAAA6BC9}" dt="2023-03-02T18:37:29.278" v="11504" actId="1076"/>
          <ac:picMkLst>
            <pc:docMk/>
            <pc:sldMk cId="3487903093" sldId="283"/>
            <ac:picMk id="7" creationId="{4A2CCAA6-8604-D727-E6EF-002BC1E1B62B}"/>
          </ac:picMkLst>
        </pc:picChg>
        <pc:picChg chg="del">
          <ac:chgData name="Samuel Moon" userId="de228df2fcd3272f" providerId="LiveId" clId="{5709646B-281C-4170-A106-FCC1EAAA6BC9}" dt="2023-03-02T18:24:33.475" v="11493" actId="478"/>
          <ac:picMkLst>
            <pc:docMk/>
            <pc:sldMk cId="3487903093" sldId="283"/>
            <ac:picMk id="10" creationId="{23A46A9D-E793-E755-4A54-85E42385F4B6}"/>
          </ac:picMkLst>
        </pc:picChg>
      </pc:sldChg>
      <pc:sldChg chg="new del">
        <pc:chgData name="Samuel Moon" userId="de228df2fcd3272f" providerId="LiveId" clId="{5709646B-281C-4170-A106-FCC1EAAA6BC9}" dt="2023-03-06T15:25:37.264" v="11689" actId="47"/>
        <pc:sldMkLst>
          <pc:docMk/>
          <pc:sldMk cId="3995764234" sldId="284"/>
        </pc:sldMkLst>
      </pc:sldChg>
      <pc:sldChg chg="delSp modSp add mod">
        <pc:chgData name="Samuel Moon" userId="de228df2fcd3272f" providerId="LiveId" clId="{5709646B-281C-4170-A106-FCC1EAAA6BC9}" dt="2023-03-06T16:09:36.772" v="13542" actId="13926"/>
        <pc:sldMkLst>
          <pc:docMk/>
          <pc:sldMk cId="1585920642" sldId="285"/>
        </pc:sldMkLst>
        <pc:spChg chg="del">
          <ac:chgData name="Samuel Moon" userId="de228df2fcd3272f" providerId="LiveId" clId="{5709646B-281C-4170-A106-FCC1EAAA6BC9}" dt="2023-03-06T15:25:48.676" v="11691" actId="478"/>
          <ac:spMkLst>
            <pc:docMk/>
            <pc:sldMk cId="1585920642" sldId="285"/>
            <ac:spMk id="3" creationId="{4FABD9DF-81CE-7789-AEC7-3FC0B32AF22A}"/>
          </ac:spMkLst>
        </pc:spChg>
        <pc:spChg chg="mod">
          <ac:chgData name="Samuel Moon" userId="de228df2fcd3272f" providerId="LiveId" clId="{5709646B-281C-4170-A106-FCC1EAAA6BC9}" dt="2023-03-06T16:09:36.772" v="13542" actId="13926"/>
          <ac:spMkLst>
            <pc:docMk/>
            <pc:sldMk cId="1585920642" sldId="285"/>
            <ac:spMk id="5" creationId="{E294BE03-D445-CBBE-B766-17F4675B0049}"/>
          </ac:spMkLst>
        </pc:spChg>
        <pc:grpChg chg="del">
          <ac:chgData name="Samuel Moon" userId="de228df2fcd3272f" providerId="LiveId" clId="{5709646B-281C-4170-A106-FCC1EAAA6BC9}" dt="2023-03-06T15:25:46.683" v="11690" actId="478"/>
          <ac:grpSpMkLst>
            <pc:docMk/>
            <pc:sldMk cId="1585920642" sldId="285"/>
            <ac:grpSpMk id="76" creationId="{E00CC091-F220-358D-39CD-016EADC38D62}"/>
          </ac:grpSpMkLst>
        </pc:grpChg>
        <pc:cxnChg chg="mod">
          <ac:chgData name="Samuel Moon" userId="de228df2fcd3272f" providerId="LiveId" clId="{5709646B-281C-4170-A106-FCC1EAAA6BC9}" dt="2023-03-06T15:25:46.683" v="11690" actId="478"/>
          <ac:cxnSpMkLst>
            <pc:docMk/>
            <pc:sldMk cId="1585920642" sldId="285"/>
            <ac:cxnSpMk id="14" creationId="{69E17700-0373-F10A-5B2E-5D1C27141CC1}"/>
          </ac:cxnSpMkLst>
        </pc:cxnChg>
        <pc:cxnChg chg="mod">
          <ac:chgData name="Samuel Moon" userId="de228df2fcd3272f" providerId="LiveId" clId="{5709646B-281C-4170-A106-FCC1EAAA6BC9}" dt="2023-03-06T15:25:46.683" v="11690" actId="478"/>
          <ac:cxnSpMkLst>
            <pc:docMk/>
            <pc:sldMk cId="1585920642" sldId="285"/>
            <ac:cxnSpMk id="15" creationId="{618E9394-66C3-9893-833A-739EA476BCDE}"/>
          </ac:cxnSpMkLst>
        </pc:cxnChg>
        <pc:cxnChg chg="mod">
          <ac:chgData name="Samuel Moon" userId="de228df2fcd3272f" providerId="LiveId" clId="{5709646B-281C-4170-A106-FCC1EAAA6BC9}" dt="2023-03-06T15:25:46.683" v="11690" actId="478"/>
          <ac:cxnSpMkLst>
            <pc:docMk/>
            <pc:sldMk cId="1585920642" sldId="285"/>
            <ac:cxnSpMk id="18" creationId="{8A976B00-2B05-9D61-C335-806E75BA7C1F}"/>
          </ac:cxnSpMkLst>
        </pc:cxnChg>
        <pc:cxnChg chg="mod">
          <ac:chgData name="Samuel Moon" userId="de228df2fcd3272f" providerId="LiveId" clId="{5709646B-281C-4170-A106-FCC1EAAA6BC9}" dt="2023-03-06T15:25:46.683" v="11690" actId="478"/>
          <ac:cxnSpMkLst>
            <pc:docMk/>
            <pc:sldMk cId="1585920642" sldId="285"/>
            <ac:cxnSpMk id="20" creationId="{B553BCD1-4A5B-7C0A-92D3-2278832D7C01}"/>
          </ac:cxnSpMkLst>
        </pc:cxnChg>
        <pc:cxnChg chg="mod">
          <ac:chgData name="Samuel Moon" userId="de228df2fcd3272f" providerId="LiveId" clId="{5709646B-281C-4170-A106-FCC1EAAA6BC9}" dt="2023-03-06T15:25:46.683" v="11690" actId="478"/>
          <ac:cxnSpMkLst>
            <pc:docMk/>
            <pc:sldMk cId="1585920642" sldId="285"/>
            <ac:cxnSpMk id="23" creationId="{E4D5A596-C47C-9456-E319-116AAC369DC0}"/>
          </ac:cxnSpMkLst>
        </pc:cxnChg>
        <pc:cxnChg chg="mod">
          <ac:chgData name="Samuel Moon" userId="de228df2fcd3272f" providerId="LiveId" clId="{5709646B-281C-4170-A106-FCC1EAAA6BC9}" dt="2023-03-06T15:25:46.683" v="11690" actId="478"/>
          <ac:cxnSpMkLst>
            <pc:docMk/>
            <pc:sldMk cId="1585920642" sldId="285"/>
            <ac:cxnSpMk id="29" creationId="{404D6F72-0DDE-5BB9-9AB3-E828580661A1}"/>
          </ac:cxnSpMkLst>
        </pc:cxnChg>
        <pc:cxnChg chg="mod">
          <ac:chgData name="Samuel Moon" userId="de228df2fcd3272f" providerId="LiveId" clId="{5709646B-281C-4170-A106-FCC1EAAA6BC9}" dt="2023-03-06T15:25:46.683" v="11690" actId="478"/>
          <ac:cxnSpMkLst>
            <pc:docMk/>
            <pc:sldMk cId="1585920642" sldId="285"/>
            <ac:cxnSpMk id="35" creationId="{3D8B6016-79FF-9088-2158-F302A38B46DE}"/>
          </ac:cxnSpMkLst>
        </pc:cxnChg>
        <pc:cxnChg chg="mod">
          <ac:chgData name="Samuel Moon" userId="de228df2fcd3272f" providerId="LiveId" clId="{5709646B-281C-4170-A106-FCC1EAAA6BC9}" dt="2023-03-06T15:25:46.683" v="11690" actId="478"/>
          <ac:cxnSpMkLst>
            <pc:docMk/>
            <pc:sldMk cId="1585920642" sldId="285"/>
            <ac:cxnSpMk id="41" creationId="{1BA05753-ADA2-D096-9A17-76163F1C9736}"/>
          </ac:cxnSpMkLst>
        </pc:cxnChg>
      </pc:sldChg>
      <pc:sldChg chg="modSp add mod">
        <pc:chgData name="Samuel Moon" userId="de228df2fcd3272f" providerId="LiveId" clId="{5709646B-281C-4170-A106-FCC1EAAA6BC9}" dt="2023-03-06T16:10:30.373" v="13555" actId="20577"/>
        <pc:sldMkLst>
          <pc:docMk/>
          <pc:sldMk cId="362256124" sldId="286"/>
        </pc:sldMkLst>
        <pc:spChg chg="mod">
          <ac:chgData name="Samuel Moon" userId="de228df2fcd3272f" providerId="LiveId" clId="{5709646B-281C-4170-A106-FCC1EAAA6BC9}" dt="2023-03-06T16:10:30.373" v="13555" actId="20577"/>
          <ac:spMkLst>
            <pc:docMk/>
            <pc:sldMk cId="362256124" sldId="286"/>
            <ac:spMk id="5" creationId="{E294BE03-D445-CBBE-B766-17F4675B0049}"/>
          </ac:spMkLst>
        </pc:spChg>
      </pc:sldChg>
      <pc:sldChg chg="modSp add mod">
        <pc:chgData name="Samuel Moon" userId="de228df2fcd3272f" providerId="LiveId" clId="{5709646B-281C-4170-A106-FCC1EAAA6BC9}" dt="2023-03-06T15:50:38.260" v="13535" actId="255"/>
        <pc:sldMkLst>
          <pc:docMk/>
          <pc:sldMk cId="1689280114" sldId="287"/>
        </pc:sldMkLst>
        <pc:spChg chg="mod">
          <ac:chgData name="Samuel Moon" userId="de228df2fcd3272f" providerId="LiveId" clId="{5709646B-281C-4170-A106-FCC1EAAA6BC9}" dt="2023-03-06T15:50:38.260" v="13535" actId="255"/>
          <ac:spMkLst>
            <pc:docMk/>
            <pc:sldMk cId="1689280114" sldId="287"/>
            <ac:spMk id="5" creationId="{E294BE03-D445-CBBE-B766-17F4675B0049}"/>
          </ac:spMkLst>
        </pc:spChg>
      </pc:sldChg>
      <pc:sldChg chg="modSp add mod">
        <pc:chgData name="Samuel Moon" userId="de228df2fcd3272f" providerId="LiveId" clId="{5709646B-281C-4170-A106-FCC1EAAA6BC9}" dt="2023-03-06T15:50:30.969" v="13533" actId="14100"/>
        <pc:sldMkLst>
          <pc:docMk/>
          <pc:sldMk cId="3699915686" sldId="288"/>
        </pc:sldMkLst>
        <pc:spChg chg="mod">
          <ac:chgData name="Samuel Moon" userId="de228df2fcd3272f" providerId="LiveId" clId="{5709646B-281C-4170-A106-FCC1EAAA6BC9}" dt="2023-03-06T15:50:30.969" v="13533" actId="14100"/>
          <ac:spMkLst>
            <pc:docMk/>
            <pc:sldMk cId="3699915686" sldId="288"/>
            <ac:spMk id="5" creationId="{E294BE03-D445-CBBE-B766-17F4675B0049}"/>
          </ac:spMkLst>
        </pc:spChg>
      </pc:sldChg>
      <pc:sldChg chg="modSp add mod ord">
        <pc:chgData name="Samuel Moon" userId="de228df2fcd3272f" providerId="LiveId" clId="{5709646B-281C-4170-A106-FCC1EAAA6BC9}" dt="2023-03-06T17:15:20.608" v="14137" actId="20577"/>
        <pc:sldMkLst>
          <pc:docMk/>
          <pc:sldMk cId="1277042329" sldId="289"/>
        </pc:sldMkLst>
        <pc:spChg chg="mod">
          <ac:chgData name="Samuel Moon" userId="de228df2fcd3272f" providerId="LiveId" clId="{5709646B-281C-4170-A106-FCC1EAAA6BC9}" dt="2023-03-06T17:15:20.608" v="14137" actId="20577"/>
          <ac:spMkLst>
            <pc:docMk/>
            <pc:sldMk cId="1277042329" sldId="289"/>
            <ac:spMk id="3" creationId="{2333307F-6E63-305D-378E-426DBDDEF9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2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0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6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7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80537-3BCB-6CD3-E1CE-F894F084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426355"/>
            <a:ext cx="4348578" cy="2005262"/>
          </a:xfrm>
        </p:spPr>
        <p:txBody>
          <a:bodyPr>
            <a:normAutofit/>
          </a:bodyPr>
          <a:lstStyle/>
          <a:p>
            <a:r>
              <a:rPr lang="en-GB" dirty="0"/>
              <a:t>New Developments in Graph Editing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65749-9B6A-7E9F-F112-2D8405646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659726"/>
            <a:ext cx="4348578" cy="985075"/>
          </a:xfrm>
        </p:spPr>
        <p:txBody>
          <a:bodyPr>
            <a:normAutofit/>
          </a:bodyPr>
          <a:lstStyle/>
          <a:p>
            <a:r>
              <a:rPr lang="en-GB" dirty="0"/>
              <a:t>Sam Moon [2001779]</a:t>
            </a:r>
          </a:p>
        </p:txBody>
      </p:sp>
      <p:pic>
        <p:nvPicPr>
          <p:cNvPr id="28" name="Picture 3" descr="Network Technology Background">
            <a:extLst>
              <a:ext uri="{FF2B5EF4-FFF2-40B4-BE49-F238E27FC236}">
                <a16:creationId xmlns:a16="http://schemas.microsoft.com/office/drawing/2014/main" id="{3D7C704E-8B38-3DBE-B622-81CD00CBE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21" r="10599" b="-2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9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108201"/>
            <a:ext cx="11637033" cy="28864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0" dirty="0">
                <a:latin typeface="+mj-lt"/>
              </a:rPr>
              <a:t>Minimum Vertex Cover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b="0" i="0" dirty="0" err="1">
                <a:effectLst/>
                <a:latin typeface="+mj-lt"/>
              </a:rPr>
              <a:t>Fǎnicǎ</a:t>
            </a:r>
            <a:r>
              <a:rPr lang="en-GB" sz="2000" b="0" i="0" dirty="0">
                <a:effectLst/>
                <a:latin typeface="+mj-lt"/>
              </a:rPr>
              <a:t> Gavril </a:t>
            </a:r>
            <a:r>
              <a:rPr lang="en-GB" sz="2000" i="0" dirty="0" err="1">
                <a:effectLst/>
                <a:latin typeface="+mj-lt"/>
              </a:rPr>
              <a:t>Semipartite</a:t>
            </a:r>
            <a:r>
              <a:rPr lang="en-GB" sz="2000" i="0" dirty="0">
                <a:effectLst/>
                <a:latin typeface="+mj-lt"/>
              </a:rPr>
              <a:t> Testing Algorithm </a:t>
            </a:r>
            <a:r>
              <a:rPr lang="en-GB" sz="2000" b="0" i="0" dirty="0">
                <a:effectLst/>
                <a:latin typeface="+mj-lt"/>
              </a:rPr>
              <a:t>[9]: </a:t>
            </a:r>
            <a:r>
              <a:rPr lang="en-GB" sz="2000" b="0" i="0" dirty="0">
                <a:solidFill>
                  <a:srgbClr val="0070C0"/>
                </a:solidFill>
                <a:effectLst/>
                <a:latin typeface="+mj-lt"/>
              </a:rPr>
              <a:t>O(</a:t>
            </a:r>
            <a:r>
              <a:rPr lang="en-GB" sz="2000" b="0" i="0" dirty="0" err="1">
                <a:solidFill>
                  <a:srgbClr val="0070C0"/>
                </a:solidFill>
                <a:effectLst/>
                <a:latin typeface="+mj-lt"/>
              </a:rPr>
              <a:t>n+m</a:t>
            </a:r>
            <a:r>
              <a:rPr lang="en-GB" sz="2000" b="0" i="0" dirty="0">
                <a:solidFill>
                  <a:srgbClr val="0070C0"/>
                </a:solidFill>
                <a:effectLst/>
                <a:latin typeface="+mj-lt"/>
              </a:rPr>
              <a:t>)</a:t>
            </a:r>
            <a:endParaRPr lang="en-GB" sz="2000" b="0" dirty="0">
              <a:solidFill>
                <a:srgbClr val="0070C0"/>
              </a:solidFill>
              <a:latin typeface="+mj-lt"/>
            </a:endParaRP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i="0" dirty="0" err="1">
                <a:effectLst/>
                <a:latin typeface="+mj-lt"/>
              </a:rPr>
              <a:t>Semipartite</a:t>
            </a:r>
            <a:r>
              <a:rPr lang="en-GB" sz="2000" b="0" i="0" dirty="0">
                <a:effectLst/>
                <a:latin typeface="+mj-lt"/>
              </a:rPr>
              <a:t> is another name for </a:t>
            </a:r>
            <a:r>
              <a:rPr lang="en-GB" sz="2000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König-Egerváry graphs</a:t>
            </a:r>
            <a:endParaRPr lang="en-GB" sz="2000" i="0" dirty="0">
              <a:effectLst/>
              <a:latin typeface="+mj-lt"/>
            </a:endParaRP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dirty="0">
                <a:latin typeface="+mj-lt"/>
              </a:rPr>
              <a:t>Alternating Tree algorithm to assign “even” or “odd” labels to every vertex</a:t>
            </a: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i="0" dirty="0">
                <a:effectLst/>
                <a:latin typeface="+mj-lt"/>
              </a:rPr>
              <a:t>“Even” vertices form the </a:t>
            </a:r>
            <a:r>
              <a:rPr lang="en-GB" sz="2000" b="0" dirty="0">
                <a:latin typeface="+mj-lt"/>
              </a:rPr>
              <a:t>minimum vertex cover saturated by the matching, A</a:t>
            </a: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dirty="0">
                <a:latin typeface="+mj-lt"/>
              </a:rPr>
              <a:t>“Odd” vertices form the corresponding independent set, B</a:t>
            </a:r>
            <a:endParaRPr lang="en-GB" sz="2000" b="0" i="0" dirty="0"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7C79B-B5C4-3AAF-AA69-177E1DCE4E97}"/>
              </a:ext>
            </a:extLst>
          </p:cNvPr>
          <p:cNvSpPr txBox="1"/>
          <p:nvPr/>
        </p:nvSpPr>
        <p:spPr>
          <a:xfrm>
            <a:off x="457199" y="4999973"/>
            <a:ext cx="10765765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</a:t>
            </a:r>
            <a:r>
              <a:rPr lang="en-GB" sz="1200" dirty="0" err="1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Fǎnicǎ</a:t>
            </a: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Gavril, Testing for equality between maximum matching and minimum node covering, Information Processing Letters, Volume 6, Issue 6, 1977</a:t>
            </a:r>
            <a:endParaRPr lang="en-GB" sz="1800" dirty="0">
              <a:effectLst/>
              <a:latin typeface="Rockwell Nova Light" panose="020603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1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27321"/>
            <a:ext cx="11637033" cy="46622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0" i="0" dirty="0">
                <a:effectLst/>
                <a:latin typeface="+mj-lt"/>
              </a:rPr>
              <a:t>Determining Uniqueness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+mj-lt"/>
              </a:rPr>
              <a:t>We test uniqueness by testing whether there exists a minimum vertex cover containing vertex      </a:t>
            </a:r>
            <a:r>
              <a:rPr lang="en-GB" sz="2000" b="1" i="0" dirty="0">
                <a:effectLst/>
                <a:latin typeface="+mj-lt"/>
              </a:rPr>
              <a:t>v ∈ B </a:t>
            </a:r>
            <a:r>
              <a:rPr lang="en-GB" sz="2000" i="0" dirty="0">
                <a:effectLst/>
                <a:latin typeface="+mj-lt"/>
              </a:rPr>
              <a:t>such that </a:t>
            </a:r>
            <a:r>
              <a:rPr lang="en-GB" sz="2000" b="1" i="0" dirty="0">
                <a:effectLst/>
                <a:latin typeface="+mj-lt"/>
              </a:rPr>
              <a:t>(u, v) ∈</a:t>
            </a:r>
            <a:r>
              <a:rPr lang="en-GB" sz="2000" i="0" dirty="0">
                <a:effectLst/>
                <a:latin typeface="+mj-lt"/>
              </a:rPr>
              <a:t> </a:t>
            </a:r>
            <a:r>
              <a:rPr lang="en-GB" sz="2000" b="1" i="0" dirty="0">
                <a:effectLst/>
                <a:latin typeface="+mj-lt"/>
              </a:rPr>
              <a:t>M</a:t>
            </a:r>
            <a:r>
              <a:rPr lang="en-GB" sz="2000" i="0" dirty="0">
                <a:effectLst/>
                <a:latin typeface="+mj-lt"/>
              </a:rPr>
              <a:t>. </a:t>
            </a:r>
            <a:r>
              <a:rPr lang="en-GB" sz="2000" i="0" dirty="0">
                <a:solidFill>
                  <a:srgbClr val="0070C0"/>
                </a:solidFill>
                <a:effectLst/>
                <a:latin typeface="+mj-lt"/>
              </a:rPr>
              <a:t>O(</a:t>
            </a:r>
            <a:r>
              <a:rPr lang="en-GB" sz="2000" i="0" dirty="0" err="1">
                <a:solidFill>
                  <a:srgbClr val="0070C0"/>
                </a:solidFill>
                <a:effectLst/>
                <a:latin typeface="+mj-lt"/>
              </a:rPr>
              <a:t>mn</a:t>
            </a:r>
            <a:r>
              <a:rPr lang="en-GB" sz="2000" i="0" dirty="0">
                <a:solidFill>
                  <a:srgbClr val="0070C0"/>
                </a:solidFill>
                <a:effectLst/>
                <a:latin typeface="+mj-lt"/>
              </a:rPr>
              <a:t>)</a:t>
            </a:r>
            <a:r>
              <a:rPr lang="en-GB" sz="2000" b="1" i="0" dirty="0">
                <a:effectLst/>
                <a:latin typeface="+mj-lt"/>
              </a:rPr>
              <a:t> </a:t>
            </a:r>
            <a:r>
              <a:rPr lang="en-GB" sz="2000" i="0" dirty="0">
                <a:effectLst/>
                <a:latin typeface="+mj-lt"/>
              </a:rPr>
              <a:t>We do this for every edge in </a:t>
            </a:r>
            <a:r>
              <a:rPr lang="en-GB" sz="2000" b="1" i="0" dirty="0">
                <a:effectLst/>
                <a:latin typeface="+mj-lt"/>
              </a:rPr>
              <a:t>M</a:t>
            </a:r>
            <a:r>
              <a:rPr lang="en-GB" sz="2000" i="0" dirty="0">
                <a:effectLst/>
                <a:latin typeface="+mj-lt"/>
              </a:rPr>
              <a:t>. </a:t>
            </a:r>
            <a:r>
              <a:rPr lang="en-GB" sz="2000" i="0" dirty="0">
                <a:solidFill>
                  <a:srgbClr val="0070C0"/>
                </a:solidFill>
                <a:effectLst/>
                <a:latin typeface="+mj-lt"/>
              </a:rPr>
              <a:t>|M| ≤ n/2 = O(n)</a:t>
            </a:r>
            <a:endParaRPr lang="en-GB" sz="2000" b="1" i="0" dirty="0">
              <a:solidFill>
                <a:srgbClr val="0070C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000" i="0" dirty="0">
              <a:effectLst/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000" i="0" dirty="0">
              <a:effectLst/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i="0" dirty="0">
                <a:effectLst/>
                <a:latin typeface="+mj-lt"/>
              </a:rPr>
              <a:t>If such a vertex cover exists, then clearly </a:t>
            </a:r>
            <a:r>
              <a:rPr lang="en-GB" sz="2000" b="1" i="0" dirty="0">
                <a:effectLst/>
                <a:latin typeface="+mj-lt"/>
              </a:rPr>
              <a:t>A</a:t>
            </a:r>
            <a:r>
              <a:rPr lang="en-GB" sz="2000" i="0" dirty="0">
                <a:effectLst/>
                <a:latin typeface="+mj-lt"/>
              </a:rPr>
              <a:t> is not unique.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We need only test the matched vertices in </a:t>
            </a:r>
            <a:r>
              <a:rPr lang="en-GB" sz="2000" b="1" dirty="0">
                <a:latin typeface="+mj-lt"/>
              </a:rPr>
              <a:t>B</a:t>
            </a:r>
            <a:r>
              <a:rPr lang="en-GB" sz="2000" dirty="0">
                <a:latin typeface="+mj-lt"/>
              </a:rPr>
              <a:t> as we know that as a </a:t>
            </a: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König-Egerváry graph,           any vertex cover must be saturated by </a:t>
            </a:r>
            <a:r>
              <a:rPr lang="en-GB" sz="20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b="1" i="0" dirty="0">
              <a:effectLst/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8087E7-28AC-EE8C-6769-8046946A58B6}"/>
              </a:ext>
            </a:extLst>
          </p:cNvPr>
          <p:cNvGrpSpPr/>
          <p:nvPr/>
        </p:nvGrpSpPr>
        <p:grpSpPr>
          <a:xfrm>
            <a:off x="3017418" y="3137233"/>
            <a:ext cx="3436026" cy="2156662"/>
            <a:chOff x="5585460" y="4368612"/>
            <a:chExt cx="2295046" cy="15000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93F8D3-BAA1-82BD-472C-D17A9593AAB6}"/>
                </a:ext>
              </a:extLst>
            </p:cNvPr>
            <p:cNvSpPr/>
            <p:nvPr/>
          </p:nvSpPr>
          <p:spPr>
            <a:xfrm>
              <a:off x="6799919" y="4381500"/>
              <a:ext cx="1080587" cy="1487172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GB" b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BF3D0D-D455-A917-BE41-B7E7294FD058}"/>
                </a:ext>
              </a:extLst>
            </p:cNvPr>
            <p:cNvSpPr/>
            <p:nvPr/>
          </p:nvSpPr>
          <p:spPr>
            <a:xfrm>
              <a:off x="5585460" y="4603752"/>
              <a:ext cx="1080315" cy="12649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332989-75E5-E827-D953-7906206FCB35}"/>
                </a:ext>
              </a:extLst>
            </p:cNvPr>
            <p:cNvSpPr/>
            <p:nvPr/>
          </p:nvSpPr>
          <p:spPr>
            <a:xfrm>
              <a:off x="6185715" y="4785103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u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1FDDD2-5589-A4E7-7818-34B7033E4BD9}"/>
                </a:ext>
              </a:extLst>
            </p:cNvPr>
            <p:cNvSpPr/>
            <p:nvPr/>
          </p:nvSpPr>
          <p:spPr>
            <a:xfrm>
              <a:off x="6185712" y="517083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243969-DADB-4EBD-3F80-E0228EE6A0B1}"/>
                </a:ext>
              </a:extLst>
            </p:cNvPr>
            <p:cNvSpPr/>
            <p:nvPr/>
          </p:nvSpPr>
          <p:spPr>
            <a:xfrm>
              <a:off x="6192690" y="557356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FB17FC-BA53-D307-A7E7-F317A2795238}"/>
                </a:ext>
              </a:extLst>
            </p:cNvPr>
            <p:cNvSpPr/>
            <p:nvPr/>
          </p:nvSpPr>
          <p:spPr>
            <a:xfrm>
              <a:off x="7115355" y="487042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604F79-9CC7-8EAD-6235-970B07E4774A}"/>
                </a:ext>
              </a:extLst>
            </p:cNvPr>
            <p:cNvSpPr/>
            <p:nvPr/>
          </p:nvSpPr>
          <p:spPr>
            <a:xfrm>
              <a:off x="7115355" y="5237478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F213E0-3D86-5374-9D5A-B4B8735CB462}"/>
                </a:ext>
              </a:extLst>
            </p:cNvPr>
            <p:cNvSpPr/>
            <p:nvPr/>
          </p:nvSpPr>
          <p:spPr>
            <a:xfrm>
              <a:off x="7115355" y="5573134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61F650-95B0-B5DA-35C2-952AE5D9B73D}"/>
                </a:ext>
              </a:extLst>
            </p:cNvPr>
            <p:cNvSpPr/>
            <p:nvPr/>
          </p:nvSpPr>
          <p:spPr>
            <a:xfrm>
              <a:off x="7115355" y="45137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v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C77B-1136-E83D-5E71-58854B23A358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6365715" y="4603752"/>
              <a:ext cx="749640" cy="27135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8ABDE3-9869-F859-001C-86BCE7C65968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6365712" y="4960420"/>
              <a:ext cx="749643" cy="3004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BF4A0B-B230-649D-2B8D-ECCB2CDAB81E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6372690" y="5663134"/>
              <a:ext cx="742665" cy="42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74A554-EFE6-0895-D0D8-F00A95DF32A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6372690" y="5327478"/>
              <a:ext cx="742665" cy="3360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DD6EC1-AB3B-0602-AA70-44FC46B67283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6365712" y="5260836"/>
              <a:ext cx="749643" cy="66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3D5E03-39BA-E39D-06C4-1EAAD37ABD8E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6365712" y="5260836"/>
              <a:ext cx="749643" cy="4022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E4D86426-5D90-F43F-7951-595393B31539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0800000" flipH="1" flipV="1">
              <a:off x="6185714" y="4875102"/>
              <a:ext cx="6975" cy="788457"/>
            </a:xfrm>
            <a:prstGeom prst="curvedConnector3">
              <a:avLst>
                <a:gd name="adj1" fmla="val -231745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27D796-001D-92FA-A939-0B2884C8FFA8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275712" y="4965103"/>
              <a:ext cx="3" cy="2057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7E5900-575B-1D09-1B01-661540B8A351}"/>
                </a:ext>
              </a:extLst>
            </p:cNvPr>
            <p:cNvSpPr txBox="1"/>
            <p:nvPr/>
          </p:nvSpPr>
          <p:spPr>
            <a:xfrm>
              <a:off x="6530204" y="4368612"/>
              <a:ext cx="42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2"/>
                  </a:solidFill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14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0" i="0" dirty="0">
                <a:effectLst/>
                <a:latin typeface="+mj-lt"/>
              </a:rPr>
              <a:t>Finding a Minimum Vertex Cover containing Z </a:t>
            </a:r>
            <a:r>
              <a:rPr lang="en-GB" sz="2000" i="0" dirty="0">
                <a:effectLst/>
                <a:latin typeface="+mj-lt"/>
              </a:rPr>
              <a:t>⊆ V(G)</a:t>
            </a:r>
            <a:endParaRPr lang="en-GB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+mj-lt"/>
              </a:rPr>
              <a:t>We construct a directed bipartite graph </a:t>
            </a:r>
            <a:r>
              <a:rPr lang="en-GB" sz="2000" b="1" i="0" dirty="0" err="1">
                <a:effectLst/>
                <a:latin typeface="+mj-lt"/>
              </a:rPr>
              <a:t>G</a:t>
            </a:r>
            <a:r>
              <a:rPr lang="en-GB" sz="2000" b="1" i="0" baseline="-25000" dirty="0" err="1">
                <a:effectLst/>
                <a:latin typeface="+mj-lt"/>
              </a:rPr>
              <a:t>bip</a:t>
            </a:r>
            <a:r>
              <a:rPr lang="en-GB" sz="2000" b="0" i="0" dirty="0">
                <a:effectLst/>
                <a:latin typeface="+mj-lt"/>
              </a:rPr>
              <a:t> as follows:</a:t>
            </a:r>
          </a:p>
          <a:p>
            <a:pPr marL="560070" lvl="1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sz="2000" i="0" dirty="0" err="1">
                <a:effectLst/>
                <a:latin typeface="+mj-lt"/>
              </a:rPr>
              <a:t>G</a:t>
            </a:r>
            <a:r>
              <a:rPr lang="en-GB" sz="2000" i="0" baseline="-25000" dirty="0" err="1">
                <a:effectLst/>
                <a:latin typeface="+mj-lt"/>
              </a:rPr>
              <a:t>bip</a:t>
            </a:r>
            <a:r>
              <a:rPr lang="en-GB" sz="2000" b="0" i="0" dirty="0">
                <a:effectLst/>
                <a:latin typeface="+mj-lt"/>
              </a:rPr>
              <a:t> contains all vertices from </a:t>
            </a:r>
            <a:r>
              <a:rPr lang="en-GB" sz="2000" i="0" dirty="0">
                <a:effectLst/>
                <a:latin typeface="+mj-lt"/>
              </a:rPr>
              <a:t>G</a:t>
            </a:r>
          </a:p>
          <a:p>
            <a:pPr marL="560070" lvl="1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sz="2000" b="0" i="0" dirty="0">
                <a:effectLst/>
                <a:latin typeface="+mj-lt"/>
              </a:rPr>
              <a:t>For every </a:t>
            </a:r>
            <a:r>
              <a:rPr lang="en-GB" sz="2000" b="1" i="0" dirty="0">
                <a:effectLst/>
                <a:latin typeface="+mj-lt"/>
              </a:rPr>
              <a:t>(u, v) ∈</a:t>
            </a:r>
            <a:r>
              <a:rPr lang="en-GB" sz="2000" i="0" dirty="0">
                <a:effectLst/>
                <a:latin typeface="+mj-lt"/>
              </a:rPr>
              <a:t> </a:t>
            </a:r>
            <a:r>
              <a:rPr lang="en-GB" sz="2000" b="1" i="0" dirty="0">
                <a:effectLst/>
                <a:latin typeface="+mj-lt"/>
              </a:rPr>
              <a:t>M </a:t>
            </a:r>
            <a:r>
              <a:rPr lang="en-GB" sz="2000" b="0" i="0" dirty="0">
                <a:effectLst/>
                <a:latin typeface="+mj-lt"/>
              </a:rPr>
              <a:t>with </a:t>
            </a:r>
            <a:r>
              <a:rPr lang="en-GB" sz="2000" dirty="0">
                <a:latin typeface="+mj-lt"/>
              </a:rPr>
              <a:t>u</a:t>
            </a:r>
            <a:r>
              <a:rPr lang="en-GB" sz="2000" b="1" i="0" dirty="0">
                <a:effectLst/>
                <a:latin typeface="+mj-lt"/>
              </a:rPr>
              <a:t> ∈ A</a:t>
            </a:r>
            <a:r>
              <a:rPr lang="en-GB" sz="2000" b="0" i="0" dirty="0">
                <a:effectLst/>
                <a:latin typeface="+mj-lt"/>
              </a:rPr>
              <a:t>, </a:t>
            </a:r>
            <a:r>
              <a:rPr lang="en-GB" sz="2000" b="1" i="0" dirty="0">
                <a:effectLst/>
                <a:latin typeface="+mj-lt"/>
              </a:rPr>
              <a:t>v ∈ B</a:t>
            </a:r>
            <a:r>
              <a:rPr lang="en-GB" sz="2000" b="0" i="0" dirty="0">
                <a:effectLst/>
                <a:latin typeface="+mj-lt"/>
              </a:rPr>
              <a:t>, add directed edge </a:t>
            </a:r>
            <a:r>
              <a:rPr lang="en-GB" sz="2000" i="0" dirty="0">
                <a:effectLst/>
                <a:latin typeface="+mj-lt"/>
              </a:rPr>
              <a:t>(u, v) </a:t>
            </a:r>
            <a:r>
              <a:rPr lang="en-GB" sz="2000" b="0" i="0" dirty="0">
                <a:effectLst/>
                <a:latin typeface="+mj-lt"/>
              </a:rPr>
              <a:t>to </a:t>
            </a:r>
            <a:r>
              <a:rPr lang="en-GB" sz="2000" i="0" dirty="0" err="1">
                <a:effectLst/>
                <a:latin typeface="+mj-lt"/>
              </a:rPr>
              <a:t>G</a:t>
            </a:r>
            <a:r>
              <a:rPr lang="en-GB" sz="2000" i="0" baseline="-25000" dirty="0" err="1">
                <a:effectLst/>
                <a:latin typeface="+mj-lt"/>
              </a:rPr>
              <a:t>bip</a:t>
            </a:r>
            <a:r>
              <a:rPr lang="en-GB" sz="2000" i="0" dirty="0">
                <a:effectLst/>
                <a:latin typeface="+mj-lt"/>
              </a:rPr>
              <a:t> </a:t>
            </a:r>
          </a:p>
          <a:p>
            <a:pPr marL="560070" lvl="1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sz="2000" b="0" dirty="0">
                <a:latin typeface="+mj-lt"/>
              </a:rPr>
              <a:t>For every </a:t>
            </a:r>
            <a:r>
              <a:rPr lang="en-GB" sz="2000" b="1" i="0" dirty="0">
                <a:effectLst/>
                <a:latin typeface="+mj-lt"/>
              </a:rPr>
              <a:t>(u, v) ∈</a:t>
            </a:r>
            <a:r>
              <a:rPr lang="en-GB" sz="2000" i="0" dirty="0">
                <a:effectLst/>
                <a:latin typeface="+mj-lt"/>
              </a:rPr>
              <a:t> E\</a:t>
            </a:r>
            <a:r>
              <a:rPr lang="en-GB" sz="2000" b="1" i="0" dirty="0">
                <a:effectLst/>
                <a:latin typeface="+mj-lt"/>
              </a:rPr>
              <a:t>M </a:t>
            </a:r>
            <a:r>
              <a:rPr lang="en-GB" sz="2000" b="0" i="0" dirty="0">
                <a:effectLst/>
                <a:latin typeface="+mj-lt"/>
              </a:rPr>
              <a:t>with </a:t>
            </a:r>
            <a:r>
              <a:rPr lang="en-GB" sz="2000" dirty="0">
                <a:latin typeface="+mj-lt"/>
              </a:rPr>
              <a:t>u</a:t>
            </a:r>
            <a:r>
              <a:rPr lang="en-GB" sz="2000" b="1" i="0" dirty="0">
                <a:effectLst/>
                <a:latin typeface="+mj-lt"/>
              </a:rPr>
              <a:t> ∈ A</a:t>
            </a:r>
            <a:r>
              <a:rPr lang="en-GB" sz="2000" b="0" i="0" dirty="0">
                <a:effectLst/>
                <a:latin typeface="+mj-lt"/>
              </a:rPr>
              <a:t>, </a:t>
            </a:r>
            <a:r>
              <a:rPr lang="en-GB" sz="2000" b="1" i="0" dirty="0">
                <a:effectLst/>
                <a:latin typeface="+mj-lt"/>
              </a:rPr>
              <a:t>v ∈ B</a:t>
            </a:r>
            <a:r>
              <a:rPr lang="en-GB" sz="2000" b="0" i="0" dirty="0">
                <a:effectLst/>
                <a:latin typeface="+mj-lt"/>
              </a:rPr>
              <a:t>, add directed edge </a:t>
            </a:r>
            <a:r>
              <a:rPr lang="en-GB" sz="2000" i="0" dirty="0">
                <a:effectLst/>
                <a:latin typeface="+mj-lt"/>
              </a:rPr>
              <a:t>(v, </a:t>
            </a:r>
            <a:r>
              <a:rPr lang="en-GB" sz="2000" dirty="0">
                <a:latin typeface="+mj-lt"/>
              </a:rPr>
              <a:t>u</a:t>
            </a:r>
            <a:r>
              <a:rPr lang="en-GB" sz="2000" i="0" dirty="0">
                <a:effectLst/>
                <a:latin typeface="+mj-lt"/>
              </a:rPr>
              <a:t>) </a:t>
            </a:r>
            <a:r>
              <a:rPr lang="en-GB" sz="2000" b="0" i="0" dirty="0">
                <a:effectLst/>
                <a:latin typeface="+mj-lt"/>
              </a:rPr>
              <a:t>to </a:t>
            </a:r>
            <a:r>
              <a:rPr lang="en-GB" sz="2000" i="0" dirty="0" err="1">
                <a:effectLst/>
                <a:latin typeface="+mj-lt"/>
              </a:rPr>
              <a:t>G</a:t>
            </a:r>
            <a:r>
              <a:rPr lang="en-GB" sz="2000" i="0" baseline="-25000" dirty="0" err="1">
                <a:effectLst/>
                <a:latin typeface="+mj-lt"/>
              </a:rPr>
              <a:t>bip</a:t>
            </a:r>
            <a:endParaRPr lang="en-GB" sz="2000" b="0" i="0" dirty="0">
              <a:effectLst/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GB" sz="2000" b="0" i="0" dirty="0">
              <a:effectLst/>
              <a:latin typeface="+mj-lt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F527899-B2A9-EC98-349E-045802B9A949}"/>
              </a:ext>
            </a:extLst>
          </p:cNvPr>
          <p:cNvGrpSpPr/>
          <p:nvPr/>
        </p:nvGrpSpPr>
        <p:grpSpPr>
          <a:xfrm>
            <a:off x="1485478" y="4223006"/>
            <a:ext cx="2628901" cy="1870989"/>
            <a:chOff x="1485478" y="4223006"/>
            <a:chExt cx="2628901" cy="187098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86C03D-826C-EFF2-74B9-33AB27543ED6}"/>
                </a:ext>
              </a:extLst>
            </p:cNvPr>
            <p:cNvGrpSpPr/>
            <p:nvPr/>
          </p:nvGrpSpPr>
          <p:grpSpPr>
            <a:xfrm>
              <a:off x="1485478" y="4412239"/>
              <a:ext cx="2628901" cy="1681756"/>
              <a:chOff x="5585460" y="4368612"/>
              <a:chExt cx="2295046" cy="150006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7402E9-D272-FCEC-815A-77F4D7ADF4DB}"/>
                  </a:ext>
                </a:extLst>
              </p:cNvPr>
              <p:cNvSpPr/>
              <p:nvPr/>
            </p:nvSpPr>
            <p:spPr>
              <a:xfrm>
                <a:off x="6799919" y="4381500"/>
                <a:ext cx="1080587" cy="1487172"/>
              </a:xfrm>
              <a:prstGeom prst="ellips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 algn="ctr"/>
                <a:r>
                  <a:rPr lang="en-GB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BEEB503-3364-92FF-C325-56888A01BA6A}"/>
                  </a:ext>
                </a:extLst>
              </p:cNvPr>
              <p:cNvSpPr/>
              <p:nvPr/>
            </p:nvSpPr>
            <p:spPr>
              <a:xfrm>
                <a:off x="5585460" y="4603752"/>
                <a:ext cx="1080315" cy="126492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2FC18FB-1846-174B-A240-A6E9CA13E597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2466A3-11FA-DF92-B8A1-3D65EAC68E2D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C4BE66-097C-A9BC-E8D1-16D3436BA41C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204A7E-C130-67D8-1C4A-99415F6D846B}"/>
                  </a:ext>
                </a:extLst>
              </p:cNvPr>
              <p:cNvSpPr/>
              <p:nvPr/>
            </p:nvSpPr>
            <p:spPr>
              <a:xfrm>
                <a:off x="7115355" y="487042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3A3F612-B2BF-B9DF-211B-630037229DD1}"/>
                  </a:ext>
                </a:extLst>
              </p:cNvPr>
              <p:cNvSpPr/>
              <p:nvPr/>
            </p:nvSpPr>
            <p:spPr>
              <a:xfrm>
                <a:off x="7115355" y="523747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B744D07-46B3-6A21-6AF2-1C009BAAAD8C}"/>
                  </a:ext>
                </a:extLst>
              </p:cNvPr>
              <p:cNvSpPr/>
              <p:nvPr/>
            </p:nvSpPr>
            <p:spPr>
              <a:xfrm>
                <a:off x="7115355" y="557313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12243BE-A4D2-3BAE-4E12-57F76700E6A2}"/>
                  </a:ext>
                </a:extLst>
              </p:cNvPr>
              <p:cNvSpPr/>
              <p:nvPr/>
            </p:nvSpPr>
            <p:spPr>
              <a:xfrm>
                <a:off x="7115355" y="451375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3A0EE1-ECA5-987F-68FA-CF3DADC55B82}"/>
                  </a:ext>
                </a:extLst>
              </p:cNvPr>
              <p:cNvCxnSpPr>
                <a:stCxn id="39" idx="6"/>
                <a:endCxn id="45" idx="2"/>
              </p:cNvCxnSpPr>
              <p:nvPr/>
            </p:nvCxnSpPr>
            <p:spPr>
              <a:xfrm flipV="1">
                <a:off x="6365715" y="4603752"/>
                <a:ext cx="749640" cy="27135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340490-8BDC-17AB-A27B-85EBB5C10A42}"/>
                  </a:ext>
                </a:extLst>
              </p:cNvPr>
              <p:cNvCxnSpPr>
                <a:cxnSpLocks/>
                <a:stCxn id="40" idx="6"/>
                <a:endCxn id="42" idx="2"/>
              </p:cNvCxnSpPr>
              <p:nvPr/>
            </p:nvCxnSpPr>
            <p:spPr>
              <a:xfrm flipV="1">
                <a:off x="6365712" y="4960420"/>
                <a:ext cx="749643" cy="30041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CC572F5-BF75-7C24-E3A4-3DD88642DD2E}"/>
                  </a:ext>
                </a:extLst>
              </p:cNvPr>
              <p:cNvCxnSpPr>
                <a:cxnSpLocks/>
                <a:stCxn id="41" idx="6"/>
                <a:endCxn id="44" idx="2"/>
              </p:cNvCxnSpPr>
              <p:nvPr/>
            </p:nvCxnSpPr>
            <p:spPr>
              <a:xfrm flipV="1">
                <a:off x="6372690" y="5663134"/>
                <a:ext cx="742665" cy="42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FE1DA0-9FA2-C4AE-E022-78B6D9574ED0}"/>
                  </a:ext>
                </a:extLst>
              </p:cNvPr>
              <p:cNvCxnSpPr>
                <a:cxnSpLocks/>
                <a:stCxn id="41" idx="6"/>
                <a:endCxn id="43" idx="2"/>
              </p:cNvCxnSpPr>
              <p:nvPr/>
            </p:nvCxnSpPr>
            <p:spPr>
              <a:xfrm flipV="1">
                <a:off x="6372690" y="5327478"/>
                <a:ext cx="742665" cy="3360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F63B5C5-4ABC-F1E2-22AF-A312D92A29D9}"/>
                  </a:ext>
                </a:extLst>
              </p:cNvPr>
              <p:cNvCxnSpPr>
                <a:cxnSpLocks/>
                <a:stCxn id="40" idx="6"/>
                <a:endCxn id="43" idx="2"/>
              </p:cNvCxnSpPr>
              <p:nvPr/>
            </p:nvCxnSpPr>
            <p:spPr>
              <a:xfrm>
                <a:off x="6365712" y="5260836"/>
                <a:ext cx="749643" cy="666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67AFBFB-E660-5FA7-D599-C8546766FA91}"/>
                  </a:ext>
                </a:extLst>
              </p:cNvPr>
              <p:cNvCxnSpPr>
                <a:cxnSpLocks/>
                <a:stCxn id="40" idx="6"/>
                <a:endCxn id="44" idx="2"/>
              </p:cNvCxnSpPr>
              <p:nvPr/>
            </p:nvCxnSpPr>
            <p:spPr>
              <a:xfrm>
                <a:off x="6365712" y="5260836"/>
                <a:ext cx="749643" cy="4022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ctor: Curved 52">
                <a:extLst>
                  <a:ext uri="{FF2B5EF4-FFF2-40B4-BE49-F238E27FC236}">
                    <a16:creationId xmlns:a16="http://schemas.microsoft.com/office/drawing/2014/main" id="{7CEBE814-9947-5CE6-5434-57DFCD6B3752}"/>
                  </a:ext>
                </a:extLst>
              </p:cNvPr>
              <p:cNvCxnSpPr>
                <a:cxnSpLocks/>
                <a:stCxn id="39" idx="2"/>
                <a:endCxn id="41" idx="2"/>
              </p:cNvCxnSpPr>
              <p:nvPr/>
            </p:nvCxnSpPr>
            <p:spPr>
              <a:xfrm rot="10800000" flipH="1" flipV="1">
                <a:off x="6185714" y="4875102"/>
                <a:ext cx="6975" cy="788457"/>
              </a:xfrm>
              <a:prstGeom prst="curvedConnector3">
                <a:avLst>
                  <a:gd name="adj1" fmla="val -1244551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F5A9878-4438-B13F-4454-671D6B05CD70}"/>
                  </a:ext>
                </a:extLst>
              </p:cNvPr>
              <p:cNvCxnSpPr>
                <a:cxnSpLocks/>
                <a:stCxn id="39" idx="4"/>
                <a:endCxn id="40" idx="0"/>
              </p:cNvCxnSpPr>
              <p:nvPr/>
            </p:nvCxnSpPr>
            <p:spPr>
              <a:xfrm flipH="1">
                <a:off x="6275712" y="4965103"/>
                <a:ext cx="3" cy="2057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E9811A-6897-589D-A0FD-625D7C3D3E96}"/>
                  </a:ext>
                </a:extLst>
              </p:cNvPr>
              <p:cNvSpPr txBox="1"/>
              <p:nvPr/>
            </p:nvSpPr>
            <p:spPr>
              <a:xfrm>
                <a:off x="6530204" y="4368612"/>
                <a:ext cx="42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M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366B66-5019-1F58-380A-73652E315957}"/>
                </a:ext>
              </a:extLst>
            </p:cNvPr>
            <p:cNvSpPr txBox="1"/>
            <p:nvPr/>
          </p:nvSpPr>
          <p:spPr>
            <a:xfrm>
              <a:off x="1619603" y="4223006"/>
              <a:ext cx="48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2F8F609-EF3D-F863-ACEE-65864E2636F8}"/>
              </a:ext>
            </a:extLst>
          </p:cNvPr>
          <p:cNvGrpSpPr/>
          <p:nvPr/>
        </p:nvGrpSpPr>
        <p:grpSpPr>
          <a:xfrm>
            <a:off x="4912102" y="4223006"/>
            <a:ext cx="2679824" cy="1870989"/>
            <a:chOff x="4912102" y="4223006"/>
            <a:chExt cx="2679824" cy="18709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1FDEC2-8578-93D6-1379-CBC4958ECF26}"/>
                </a:ext>
              </a:extLst>
            </p:cNvPr>
            <p:cNvGrpSpPr/>
            <p:nvPr/>
          </p:nvGrpSpPr>
          <p:grpSpPr>
            <a:xfrm>
              <a:off x="4912102" y="4397664"/>
              <a:ext cx="2679824" cy="1696331"/>
              <a:chOff x="5585460" y="4368612"/>
              <a:chExt cx="2295046" cy="15000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93B790-C174-D0C6-D80D-40D63F9C8D46}"/>
                  </a:ext>
                </a:extLst>
              </p:cNvPr>
              <p:cNvSpPr/>
              <p:nvPr/>
            </p:nvSpPr>
            <p:spPr>
              <a:xfrm>
                <a:off x="6799919" y="4381500"/>
                <a:ext cx="1080587" cy="1487172"/>
              </a:xfrm>
              <a:prstGeom prst="ellips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 algn="ctr"/>
                <a:r>
                  <a:rPr lang="en-GB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0B12CCD-2BB6-06C0-216F-05E3D48FE0F2}"/>
                  </a:ext>
                </a:extLst>
              </p:cNvPr>
              <p:cNvSpPr/>
              <p:nvPr/>
            </p:nvSpPr>
            <p:spPr>
              <a:xfrm>
                <a:off x="5585460" y="4603752"/>
                <a:ext cx="1080315" cy="126492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E1DF1E-41FC-3747-7BD4-682BCF13F665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C9A4CAB-C471-1FC0-5603-D6D27DAD319E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58B024-B359-BC3E-4286-7DE42A0F3563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D25A45-E8B8-8BD9-9337-E92B8DCF4EF7}"/>
                  </a:ext>
                </a:extLst>
              </p:cNvPr>
              <p:cNvSpPr/>
              <p:nvPr/>
            </p:nvSpPr>
            <p:spPr>
              <a:xfrm>
                <a:off x="7115355" y="487042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E1DC255-CAA3-4355-B1CF-70B493F8619B}"/>
                  </a:ext>
                </a:extLst>
              </p:cNvPr>
              <p:cNvSpPr/>
              <p:nvPr/>
            </p:nvSpPr>
            <p:spPr>
              <a:xfrm>
                <a:off x="7115355" y="523747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CF46E84-1400-2D94-2FC5-534CEC09C129}"/>
                  </a:ext>
                </a:extLst>
              </p:cNvPr>
              <p:cNvSpPr/>
              <p:nvPr/>
            </p:nvSpPr>
            <p:spPr>
              <a:xfrm>
                <a:off x="7115355" y="557313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D7B1F7-0B2E-A11A-0BF5-36BE4222EE5A}"/>
                  </a:ext>
                </a:extLst>
              </p:cNvPr>
              <p:cNvSpPr/>
              <p:nvPr/>
            </p:nvSpPr>
            <p:spPr>
              <a:xfrm>
                <a:off x="7115355" y="451375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20CE4F-E61E-C702-A7A2-52CD7A52DCE4}"/>
                  </a:ext>
                </a:extLst>
              </p:cNvPr>
              <p:cNvCxnSpPr>
                <a:cxnSpLocks/>
                <a:stCxn id="7" idx="7"/>
                <a:endCxn id="13" idx="2"/>
              </p:cNvCxnSpPr>
              <p:nvPr/>
            </p:nvCxnSpPr>
            <p:spPr>
              <a:xfrm flipV="1">
                <a:off x="6339354" y="4603752"/>
                <a:ext cx="776001" cy="207712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694AD5B-3F6D-A396-9B4F-FB5132234A74}"/>
                  </a:ext>
                </a:extLst>
              </p:cNvPr>
              <p:cNvCxnSpPr>
                <a:cxnSpLocks/>
                <a:stCxn id="8" idx="7"/>
                <a:endCxn id="10" idx="2"/>
              </p:cNvCxnSpPr>
              <p:nvPr/>
            </p:nvCxnSpPr>
            <p:spPr>
              <a:xfrm flipV="1">
                <a:off x="6339352" y="4960421"/>
                <a:ext cx="776003" cy="236777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8BE71B-F70F-36EC-327F-3871DB24AAB6}"/>
                  </a:ext>
                </a:extLst>
              </p:cNvPr>
              <p:cNvCxnSpPr>
                <a:cxnSpLocks/>
                <a:stCxn id="9" idx="6"/>
                <a:endCxn id="12" idx="3"/>
              </p:cNvCxnSpPr>
              <p:nvPr/>
            </p:nvCxnSpPr>
            <p:spPr>
              <a:xfrm>
                <a:off x="6372690" y="5663560"/>
                <a:ext cx="769025" cy="63213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BC9CEEF-B260-B903-0127-D433E93901E2}"/>
                  </a:ext>
                </a:extLst>
              </p:cNvPr>
              <p:cNvCxnSpPr>
                <a:cxnSpLocks/>
                <a:stCxn id="11" idx="2"/>
                <a:endCxn id="9" idx="7"/>
              </p:cNvCxnSpPr>
              <p:nvPr/>
            </p:nvCxnSpPr>
            <p:spPr>
              <a:xfrm flipH="1">
                <a:off x="6346330" y="5327478"/>
                <a:ext cx="769025" cy="27244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AB6A5F-74BB-F6B2-5D60-332422E3D4FE}"/>
                  </a:ext>
                </a:extLst>
              </p:cNvPr>
              <p:cNvCxnSpPr>
                <a:cxnSpLocks/>
                <a:stCxn id="11" idx="2"/>
                <a:endCxn id="8" idx="6"/>
              </p:cNvCxnSpPr>
              <p:nvPr/>
            </p:nvCxnSpPr>
            <p:spPr>
              <a:xfrm flipH="1" flipV="1">
                <a:off x="6365712" y="5260836"/>
                <a:ext cx="749643" cy="666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664182F-52D6-3060-33C3-71A03D119CCB}"/>
                  </a:ext>
                </a:extLst>
              </p:cNvPr>
              <p:cNvCxnSpPr>
                <a:cxnSpLocks/>
                <a:stCxn id="12" idx="2"/>
                <a:endCxn id="8" idx="5"/>
              </p:cNvCxnSpPr>
              <p:nvPr/>
            </p:nvCxnSpPr>
            <p:spPr>
              <a:xfrm flipH="1" flipV="1">
                <a:off x="6339352" y="5324476"/>
                <a:ext cx="776003" cy="33865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5B96CE-CC75-8CEF-C35C-FC8279031DF2}"/>
                  </a:ext>
                </a:extLst>
              </p:cNvPr>
              <p:cNvSpPr txBox="1"/>
              <p:nvPr/>
            </p:nvSpPr>
            <p:spPr>
              <a:xfrm>
                <a:off x="6530204" y="4368612"/>
                <a:ext cx="42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M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69D09F-75F3-B40B-A064-DDD5B8D3EFF4}"/>
                </a:ext>
              </a:extLst>
            </p:cNvPr>
            <p:cNvSpPr txBox="1"/>
            <p:nvPr/>
          </p:nvSpPr>
          <p:spPr>
            <a:xfrm>
              <a:off x="5131447" y="4223006"/>
              <a:ext cx="61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G</a:t>
              </a:r>
              <a:r>
                <a:rPr lang="en-GB" b="1" baseline="-25000" dirty="0" err="1"/>
                <a:t>bip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82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0" i="0" dirty="0">
                <a:effectLst/>
                <a:latin typeface="+mj-lt"/>
              </a:rPr>
              <a:t>Finding a Minimum Vertex Cover containing Z </a:t>
            </a:r>
            <a:r>
              <a:rPr lang="en-GB" sz="2000" i="0" dirty="0">
                <a:effectLst/>
                <a:latin typeface="+mj-lt"/>
              </a:rPr>
              <a:t>⊆ V(G)</a:t>
            </a:r>
            <a:endParaRPr lang="en-GB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+mj-lt"/>
              </a:rPr>
              <a:t>We find the set </a:t>
            </a:r>
            <a:r>
              <a:rPr lang="en-GB" sz="2000" b="1" i="0" dirty="0">
                <a:effectLst/>
                <a:latin typeface="+mj-lt"/>
              </a:rPr>
              <a:t>U </a:t>
            </a:r>
            <a:r>
              <a:rPr lang="en-GB" sz="2000" i="0" dirty="0">
                <a:effectLst/>
                <a:latin typeface="+mj-lt"/>
              </a:rPr>
              <a:t>of unsaturated vertices in G, that is all vertices not matched by </a:t>
            </a:r>
            <a:r>
              <a:rPr lang="en-GB" sz="2000" b="1" i="0" dirty="0">
                <a:effectLst/>
                <a:latin typeface="+mj-lt"/>
              </a:rPr>
              <a:t>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+mj-lt"/>
              </a:rPr>
              <a:t>We find the set of vertices </a:t>
            </a:r>
            <a:r>
              <a:rPr lang="en-GB" sz="2000" b="1" i="0" dirty="0">
                <a:effectLst/>
                <a:latin typeface="+mj-lt"/>
              </a:rPr>
              <a:t>R(U)</a:t>
            </a:r>
            <a:r>
              <a:rPr lang="en-GB" sz="2000" b="1" dirty="0">
                <a:latin typeface="+mj-lt"/>
              </a:rPr>
              <a:t> </a:t>
            </a:r>
            <a:r>
              <a:rPr lang="en-GB" sz="2000" dirty="0">
                <a:latin typeface="+mj-lt"/>
              </a:rPr>
              <a:t>of vertices reachable from </a:t>
            </a:r>
            <a:r>
              <a:rPr lang="en-GB" sz="2000" b="1" dirty="0">
                <a:latin typeface="+mj-lt"/>
              </a:rPr>
              <a:t>U</a:t>
            </a:r>
            <a:r>
              <a:rPr lang="en-GB" sz="2000" dirty="0">
                <a:latin typeface="+mj-lt"/>
              </a:rPr>
              <a:t> in </a:t>
            </a:r>
            <a:r>
              <a:rPr lang="en-GB" sz="2000" b="1" dirty="0" err="1">
                <a:latin typeface="+mj-lt"/>
              </a:rPr>
              <a:t>G</a:t>
            </a:r>
            <a:r>
              <a:rPr lang="en-GB" sz="2000" b="1" baseline="-25000" dirty="0" err="1">
                <a:latin typeface="+mj-lt"/>
              </a:rPr>
              <a:t>bip</a:t>
            </a:r>
            <a:endParaRPr lang="en-GB" sz="1800" b="1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GB" sz="1800" b="0" i="0" dirty="0">
              <a:effectLst/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05CFE-C351-D032-2B34-C5E64FC0C41B}"/>
              </a:ext>
            </a:extLst>
          </p:cNvPr>
          <p:cNvCxnSpPr>
            <a:cxnSpLocks/>
            <a:stCxn id="25" idx="7"/>
            <a:endCxn id="31" idx="2"/>
          </p:cNvCxnSpPr>
          <p:nvPr/>
        </p:nvCxnSpPr>
        <p:spPr>
          <a:xfrm flipV="1">
            <a:off x="5255356" y="4030193"/>
            <a:ext cx="906102" cy="2348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C35EDB-305C-F31A-5F05-35AE3C160D9A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flipV="1">
            <a:off x="5255353" y="4433529"/>
            <a:ext cx="906105" cy="267757"/>
          </a:xfrm>
          <a:prstGeom prst="line">
            <a:avLst/>
          </a:prstGeom>
          <a:ln w="9525" cap="flat" cmpd="sng" algn="ctr">
            <a:solidFill>
              <a:srgbClr val="C0875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FCFB91-C080-521D-D3F8-9A51A7F37807}"/>
              </a:ext>
            </a:extLst>
          </p:cNvPr>
          <p:cNvCxnSpPr>
            <a:cxnSpLocks/>
            <a:stCxn id="27" idx="6"/>
            <a:endCxn id="30" idx="3"/>
          </p:cNvCxnSpPr>
          <p:nvPr/>
        </p:nvCxnSpPr>
        <p:spPr>
          <a:xfrm>
            <a:off x="5294281" y="5228669"/>
            <a:ext cx="897957" cy="71484"/>
          </a:xfrm>
          <a:prstGeom prst="line">
            <a:avLst/>
          </a:prstGeom>
          <a:ln w="9525" cap="flat" cmpd="sng" algn="ctr">
            <a:solidFill>
              <a:srgbClr val="C0875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F6899-641D-834B-0793-A408A23DA0ED}"/>
              </a:ext>
            </a:extLst>
          </p:cNvPr>
          <p:cNvCxnSpPr>
            <a:cxnSpLocks/>
            <a:stCxn id="29" idx="2"/>
            <a:endCxn id="27" idx="7"/>
          </p:cNvCxnSpPr>
          <p:nvPr/>
        </p:nvCxnSpPr>
        <p:spPr>
          <a:xfrm flipH="1">
            <a:off x="5263501" y="4848613"/>
            <a:ext cx="897957" cy="308090"/>
          </a:xfrm>
          <a:prstGeom prst="line">
            <a:avLst/>
          </a:prstGeom>
          <a:ln w="9525" cap="flat" cmpd="sng" algn="ctr">
            <a:solidFill>
              <a:srgbClr val="C0875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9B85BA-0237-41D9-16D2-9D0025063A7E}"/>
              </a:ext>
            </a:extLst>
          </p:cNvPr>
          <p:cNvCxnSpPr>
            <a:cxnSpLocks/>
            <a:stCxn id="29" idx="2"/>
            <a:endCxn id="26" idx="6"/>
          </p:cNvCxnSpPr>
          <p:nvPr/>
        </p:nvCxnSpPr>
        <p:spPr>
          <a:xfrm flipH="1" flipV="1">
            <a:off x="5286133" y="4773252"/>
            <a:ext cx="875325" cy="75361"/>
          </a:xfrm>
          <a:prstGeom prst="line">
            <a:avLst/>
          </a:prstGeom>
          <a:ln w="9525" cap="flat" cmpd="sng" algn="ctr">
            <a:solidFill>
              <a:srgbClr val="C0875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CE2282-B271-DEE7-724B-0844950628A3}"/>
              </a:ext>
            </a:extLst>
          </p:cNvPr>
          <p:cNvCxnSpPr>
            <a:cxnSpLocks/>
            <a:stCxn id="30" idx="2"/>
            <a:endCxn id="26" idx="5"/>
          </p:cNvCxnSpPr>
          <p:nvPr/>
        </p:nvCxnSpPr>
        <p:spPr>
          <a:xfrm flipH="1" flipV="1">
            <a:off x="5255353" y="4845218"/>
            <a:ext cx="906105" cy="382969"/>
          </a:xfrm>
          <a:prstGeom prst="line">
            <a:avLst/>
          </a:prstGeom>
          <a:ln w="9525" cap="flat" cmpd="sng" algn="ctr">
            <a:solidFill>
              <a:srgbClr val="C0875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20943A-7992-8FE7-D89E-B378240C37BB}"/>
              </a:ext>
            </a:extLst>
          </p:cNvPr>
          <p:cNvGrpSpPr/>
          <p:nvPr/>
        </p:nvGrpSpPr>
        <p:grpSpPr>
          <a:xfrm>
            <a:off x="1469341" y="3592832"/>
            <a:ext cx="2679824" cy="1870989"/>
            <a:chOff x="4912102" y="4223006"/>
            <a:chExt cx="2679824" cy="187098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484B71D-988B-F5B6-25BE-AEC0D157CA7E}"/>
                </a:ext>
              </a:extLst>
            </p:cNvPr>
            <p:cNvGrpSpPr/>
            <p:nvPr/>
          </p:nvGrpSpPr>
          <p:grpSpPr>
            <a:xfrm>
              <a:off x="4912102" y="4397664"/>
              <a:ext cx="2679824" cy="1696331"/>
              <a:chOff x="5585460" y="4368612"/>
              <a:chExt cx="2295046" cy="150006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081BCC8-4B07-3456-4D40-52854AAAF05C}"/>
                  </a:ext>
                </a:extLst>
              </p:cNvPr>
              <p:cNvSpPr/>
              <p:nvPr/>
            </p:nvSpPr>
            <p:spPr>
              <a:xfrm>
                <a:off x="6799919" y="4381500"/>
                <a:ext cx="1080587" cy="1487172"/>
              </a:xfrm>
              <a:prstGeom prst="ellips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 algn="ctr"/>
                <a:r>
                  <a:rPr lang="en-GB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135E743-AC34-A4AF-550B-139A76C3494E}"/>
                  </a:ext>
                </a:extLst>
              </p:cNvPr>
              <p:cNvSpPr/>
              <p:nvPr/>
            </p:nvSpPr>
            <p:spPr>
              <a:xfrm>
                <a:off x="5585460" y="4603752"/>
                <a:ext cx="1080315" cy="126492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02815E6-A83C-883B-AE69-0C644CBC095B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7F06314-2046-423F-6DD7-8B08EA12D651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3BE3E2B-4B2E-2E32-4C95-42A083ABFC63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6377C9F-5CD9-4F49-89A4-F8898A9B08CE}"/>
                  </a:ext>
                </a:extLst>
              </p:cNvPr>
              <p:cNvSpPr/>
              <p:nvPr/>
            </p:nvSpPr>
            <p:spPr>
              <a:xfrm>
                <a:off x="7115355" y="487042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78B0CC6-A55B-B17A-A07F-32802C41CD17}"/>
                  </a:ext>
                </a:extLst>
              </p:cNvPr>
              <p:cNvSpPr/>
              <p:nvPr/>
            </p:nvSpPr>
            <p:spPr>
              <a:xfrm>
                <a:off x="7115355" y="523747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6B9E1E7-11A4-6D02-31E9-F117B8849753}"/>
                  </a:ext>
                </a:extLst>
              </p:cNvPr>
              <p:cNvSpPr/>
              <p:nvPr/>
            </p:nvSpPr>
            <p:spPr>
              <a:xfrm>
                <a:off x="7115355" y="557313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FD4EB2C-34FC-65BA-A893-2F0D3507DDC2}"/>
                  </a:ext>
                </a:extLst>
              </p:cNvPr>
              <p:cNvSpPr/>
              <p:nvPr/>
            </p:nvSpPr>
            <p:spPr>
              <a:xfrm>
                <a:off x="7115355" y="451375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7FAB42-A64F-5FEE-9E63-02A291485FBB}"/>
                  </a:ext>
                </a:extLst>
              </p:cNvPr>
              <p:cNvCxnSpPr>
                <a:cxnSpLocks/>
                <a:stCxn id="48" idx="7"/>
                <a:endCxn id="54" idx="2"/>
              </p:cNvCxnSpPr>
              <p:nvPr/>
            </p:nvCxnSpPr>
            <p:spPr>
              <a:xfrm flipV="1">
                <a:off x="6339354" y="4603752"/>
                <a:ext cx="776001" cy="207712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908D557-AB03-172E-9AC8-A057E241A978}"/>
                  </a:ext>
                </a:extLst>
              </p:cNvPr>
              <p:cNvCxnSpPr>
                <a:cxnSpLocks/>
                <a:stCxn id="49" idx="7"/>
                <a:endCxn id="51" idx="2"/>
              </p:cNvCxnSpPr>
              <p:nvPr/>
            </p:nvCxnSpPr>
            <p:spPr>
              <a:xfrm flipV="1">
                <a:off x="6339352" y="4960421"/>
                <a:ext cx="776003" cy="236777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BD2A23C-4BF9-FC75-3E9A-8F299260D44F}"/>
                  </a:ext>
                </a:extLst>
              </p:cNvPr>
              <p:cNvCxnSpPr>
                <a:cxnSpLocks/>
                <a:stCxn id="50" idx="6"/>
                <a:endCxn id="53" idx="3"/>
              </p:cNvCxnSpPr>
              <p:nvPr/>
            </p:nvCxnSpPr>
            <p:spPr>
              <a:xfrm>
                <a:off x="6372690" y="5663560"/>
                <a:ext cx="769025" cy="63213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3CF6EB6-7989-7D8C-A8B4-110FDC63A997}"/>
                  </a:ext>
                </a:extLst>
              </p:cNvPr>
              <p:cNvCxnSpPr>
                <a:cxnSpLocks/>
                <a:stCxn id="52" idx="2"/>
                <a:endCxn id="50" idx="7"/>
              </p:cNvCxnSpPr>
              <p:nvPr/>
            </p:nvCxnSpPr>
            <p:spPr>
              <a:xfrm flipH="1">
                <a:off x="6346330" y="5327478"/>
                <a:ext cx="769025" cy="27244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5B3A776-D564-560D-A03B-4168E53482F6}"/>
                  </a:ext>
                </a:extLst>
              </p:cNvPr>
              <p:cNvCxnSpPr>
                <a:cxnSpLocks/>
                <a:stCxn id="52" idx="2"/>
                <a:endCxn id="49" idx="6"/>
              </p:cNvCxnSpPr>
              <p:nvPr/>
            </p:nvCxnSpPr>
            <p:spPr>
              <a:xfrm flipH="1" flipV="1">
                <a:off x="6365712" y="5260836"/>
                <a:ext cx="749643" cy="666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1D2B93D-A2B4-D721-E32A-75EB31EC21C0}"/>
                  </a:ext>
                </a:extLst>
              </p:cNvPr>
              <p:cNvCxnSpPr>
                <a:cxnSpLocks/>
                <a:stCxn id="53" idx="2"/>
                <a:endCxn id="49" idx="5"/>
              </p:cNvCxnSpPr>
              <p:nvPr/>
            </p:nvCxnSpPr>
            <p:spPr>
              <a:xfrm flipH="1" flipV="1">
                <a:off x="6339352" y="5324476"/>
                <a:ext cx="776003" cy="33865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1E39DA-408F-EA4C-36E8-B467C9CAD6FB}"/>
                  </a:ext>
                </a:extLst>
              </p:cNvPr>
              <p:cNvSpPr txBox="1"/>
              <p:nvPr/>
            </p:nvSpPr>
            <p:spPr>
              <a:xfrm>
                <a:off x="6530204" y="4368612"/>
                <a:ext cx="42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M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0086D78-151A-5C28-CE4C-D086AD33B146}"/>
                </a:ext>
              </a:extLst>
            </p:cNvPr>
            <p:cNvSpPr txBox="1"/>
            <p:nvPr/>
          </p:nvSpPr>
          <p:spPr>
            <a:xfrm>
              <a:off x="5131447" y="4223006"/>
              <a:ext cx="61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G</a:t>
              </a:r>
              <a:r>
                <a:rPr lang="en-GB" b="1" baseline="-25000" dirty="0" err="1"/>
                <a:t>bip</a:t>
              </a:r>
              <a:endParaRPr lang="en-GB" b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B775DA-2E69-3A8E-6539-E792729E2BF5}"/>
              </a:ext>
            </a:extLst>
          </p:cNvPr>
          <p:cNvGrpSpPr/>
          <p:nvPr/>
        </p:nvGrpSpPr>
        <p:grpSpPr>
          <a:xfrm>
            <a:off x="4680650" y="3592832"/>
            <a:ext cx="2134548" cy="2175592"/>
            <a:chOff x="4680650" y="3592832"/>
            <a:chExt cx="2134548" cy="217559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9CEEDB6-11B8-E16E-A5B8-55E1231DAD5B}"/>
                </a:ext>
              </a:extLst>
            </p:cNvPr>
            <p:cNvGrpSpPr/>
            <p:nvPr/>
          </p:nvGrpSpPr>
          <p:grpSpPr>
            <a:xfrm>
              <a:off x="4980048" y="3928417"/>
              <a:ext cx="1835150" cy="1840007"/>
              <a:chOff x="4000500" y="3894042"/>
              <a:chExt cx="1835150" cy="1840007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BE82D1-0154-AB3B-2D86-0FC2D1832AF0}"/>
                  </a:ext>
                </a:extLst>
              </p:cNvPr>
              <p:cNvSpPr/>
              <p:nvPr/>
            </p:nvSpPr>
            <p:spPr>
              <a:xfrm>
                <a:off x="4000500" y="4199370"/>
                <a:ext cx="1835150" cy="15346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R(U)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325061F-8FC1-14FF-CDD2-C5B4C79730C7}"/>
                  </a:ext>
                </a:extLst>
              </p:cNvPr>
              <p:cNvSpPr/>
              <p:nvPr/>
            </p:nvSpPr>
            <p:spPr>
              <a:xfrm>
                <a:off x="4096410" y="4200898"/>
                <a:ext cx="210178" cy="20355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B151C2E-D59E-FC3D-C7BC-1A39B3A78B39}"/>
                  </a:ext>
                </a:extLst>
              </p:cNvPr>
              <p:cNvSpPr/>
              <p:nvPr/>
            </p:nvSpPr>
            <p:spPr>
              <a:xfrm>
                <a:off x="4096407" y="4637101"/>
                <a:ext cx="210178" cy="20355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62C3015-4B5D-BB83-A7C6-18F7E6F8EE37}"/>
                  </a:ext>
                </a:extLst>
              </p:cNvPr>
              <p:cNvSpPr/>
              <p:nvPr/>
            </p:nvSpPr>
            <p:spPr>
              <a:xfrm>
                <a:off x="4104555" y="5092518"/>
                <a:ext cx="210178" cy="20355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6ECA10A-29A6-4F89-40EE-B48766D8F1C2}"/>
                  </a:ext>
                </a:extLst>
              </p:cNvPr>
              <p:cNvSpPr/>
              <p:nvPr/>
            </p:nvSpPr>
            <p:spPr>
              <a:xfrm>
                <a:off x="5181910" y="4297378"/>
                <a:ext cx="210178" cy="20355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F6D159E-1676-DCF4-52A5-38AA8B9E86A2}"/>
                  </a:ext>
                </a:extLst>
              </p:cNvPr>
              <p:cNvSpPr/>
              <p:nvPr/>
            </p:nvSpPr>
            <p:spPr>
              <a:xfrm>
                <a:off x="5181910" y="4712462"/>
                <a:ext cx="210178" cy="20355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3CDFAAF-4949-1858-6C7D-DB3DBBC61D1B}"/>
                  </a:ext>
                </a:extLst>
              </p:cNvPr>
              <p:cNvSpPr/>
              <p:nvPr/>
            </p:nvSpPr>
            <p:spPr>
              <a:xfrm>
                <a:off x="5181910" y="5092036"/>
                <a:ext cx="210178" cy="20355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D7128B4-17CF-8356-04D6-F7F0A2E97018}"/>
                  </a:ext>
                </a:extLst>
              </p:cNvPr>
              <p:cNvSpPr/>
              <p:nvPr/>
            </p:nvSpPr>
            <p:spPr>
              <a:xfrm>
                <a:off x="5181910" y="3894042"/>
                <a:ext cx="210178" cy="20355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4A33AAC-7215-509C-15F8-7290D165EA8E}"/>
                  </a:ext>
                </a:extLst>
              </p:cNvPr>
              <p:cNvSpPr/>
              <p:nvPr/>
            </p:nvSpPr>
            <p:spPr>
              <a:xfrm>
                <a:off x="5060318" y="4598938"/>
                <a:ext cx="729234" cy="442803"/>
              </a:xfrm>
              <a:prstGeom prst="ellipse">
                <a:avLst/>
              </a:prstGeom>
              <a:noFill/>
              <a:ln>
                <a:solidFill>
                  <a:srgbClr val="C0875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GB" b="1" dirty="0">
                    <a:solidFill>
                      <a:srgbClr val="C0875C"/>
                    </a:solidFill>
                  </a:rPr>
                  <a:t> U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A96846-403B-C049-2212-855C9F320C79}"/>
                </a:ext>
              </a:extLst>
            </p:cNvPr>
            <p:cNvSpPr txBox="1"/>
            <p:nvPr/>
          </p:nvSpPr>
          <p:spPr>
            <a:xfrm>
              <a:off x="4680650" y="3592832"/>
              <a:ext cx="61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G</a:t>
              </a:r>
              <a:r>
                <a:rPr lang="en-GB" b="1" baseline="-25000" dirty="0" err="1"/>
                <a:t>bip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7901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0" i="0" dirty="0">
                <a:effectLst/>
                <a:latin typeface="+mj-lt"/>
              </a:rPr>
              <a:t>Finding a Minimum Vertex Cover containing Z </a:t>
            </a:r>
            <a:r>
              <a:rPr lang="en-GB" sz="2000" i="0" dirty="0">
                <a:effectLst/>
                <a:latin typeface="+mj-lt"/>
              </a:rPr>
              <a:t>⊆ V(G)</a:t>
            </a:r>
            <a:endParaRPr lang="en-GB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i="0" dirty="0">
                <a:effectLst/>
                <a:latin typeface="+mj-lt"/>
              </a:rPr>
              <a:t>We now compute a set of vertices </a:t>
            </a:r>
            <a:r>
              <a:rPr lang="en-GB" sz="2000" b="1" i="0" dirty="0">
                <a:effectLst/>
                <a:latin typeface="+mj-lt"/>
              </a:rPr>
              <a:t>S</a:t>
            </a:r>
            <a:r>
              <a:rPr lang="en-GB" sz="2000" b="1" dirty="0">
                <a:latin typeface="+mj-lt"/>
              </a:rPr>
              <a:t> = S</a:t>
            </a:r>
            <a:r>
              <a:rPr lang="en-GB" sz="2000" b="1" baseline="-25000" dirty="0">
                <a:latin typeface="+mj-lt"/>
              </a:rPr>
              <a:t>1</a:t>
            </a:r>
            <a:r>
              <a:rPr lang="en-GB" sz="2000" b="0" i="0" dirty="0">
                <a:solidFill>
                  <a:srgbClr val="E8EAED"/>
                </a:solidFill>
                <a:effectLst/>
                <a:latin typeface="+mj-lt"/>
              </a:rPr>
              <a:t> </a:t>
            </a:r>
            <a:r>
              <a:rPr lang="en-GB" sz="2000" b="1" i="0" dirty="0">
                <a:effectLst/>
                <a:latin typeface="+mj-lt"/>
              </a:rPr>
              <a:t>∪ S</a:t>
            </a:r>
            <a:r>
              <a:rPr lang="en-GB" sz="2000" b="1" i="0" baseline="-25000" dirty="0">
                <a:effectLst/>
                <a:latin typeface="+mj-lt"/>
              </a:rPr>
              <a:t>2 </a:t>
            </a:r>
            <a:r>
              <a:rPr lang="en-GB" sz="2000" i="0" dirty="0">
                <a:effectLst/>
                <a:latin typeface="+mj-lt"/>
              </a:rPr>
              <a:t>from </a:t>
            </a:r>
            <a:r>
              <a:rPr lang="en-GB" sz="2000" b="1" i="0" dirty="0">
                <a:effectLst/>
                <a:latin typeface="+mj-lt"/>
              </a:rPr>
              <a:t>G/U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latin typeface="+mj-lt"/>
              </a:rPr>
              <a:t>S</a:t>
            </a:r>
            <a:r>
              <a:rPr lang="en-GB" sz="2000" b="1" baseline="-25000" dirty="0">
                <a:latin typeface="+mj-lt"/>
              </a:rPr>
              <a:t>1 </a:t>
            </a:r>
            <a:r>
              <a:rPr lang="en-GB" sz="2000" dirty="0">
                <a:latin typeface="+mj-lt"/>
              </a:rPr>
              <a:t>is the set of vertices to which there is an even length M-alternating path from </a:t>
            </a:r>
            <a:r>
              <a:rPr lang="en-GB" sz="2000" b="1" dirty="0">
                <a:latin typeface="+mj-lt"/>
              </a:rPr>
              <a:t>Z </a:t>
            </a:r>
            <a:r>
              <a:rPr lang="en-GB" sz="2000" b="1" i="0" dirty="0">
                <a:effectLst/>
                <a:latin typeface="+mj-lt"/>
              </a:rPr>
              <a:t>∩ B/U</a:t>
            </a:r>
            <a:endParaRPr lang="en-GB" sz="2000" b="1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1" i="0" dirty="0">
                <a:effectLst/>
                <a:latin typeface="+mj-lt"/>
              </a:rPr>
              <a:t>S</a:t>
            </a:r>
            <a:r>
              <a:rPr lang="en-GB" sz="2000" b="1" i="0" baseline="-25000" dirty="0">
                <a:effectLst/>
                <a:latin typeface="+mj-lt"/>
              </a:rPr>
              <a:t>2</a:t>
            </a:r>
            <a:r>
              <a:rPr lang="en-GB" sz="2000" b="1" i="0" dirty="0">
                <a:effectLst/>
                <a:latin typeface="+mj-lt"/>
              </a:rPr>
              <a:t> </a:t>
            </a:r>
            <a:r>
              <a:rPr lang="en-GB" sz="2000" dirty="0">
                <a:latin typeface="+mj-lt"/>
              </a:rPr>
              <a:t>is the set of vertices </a:t>
            </a:r>
            <a:r>
              <a:rPr lang="en-GB" sz="2000" b="1" dirty="0">
                <a:latin typeface="+mj-lt"/>
              </a:rPr>
              <a:t>u </a:t>
            </a:r>
            <a:r>
              <a:rPr lang="en-GB" sz="2000" b="1" i="0" dirty="0">
                <a:effectLst/>
                <a:latin typeface="+mj-lt"/>
              </a:rPr>
              <a:t>∈ A</a:t>
            </a:r>
            <a:r>
              <a:rPr lang="en-GB" sz="2000" i="0" dirty="0">
                <a:effectLst/>
                <a:latin typeface="+mj-lt"/>
              </a:rPr>
              <a:t> such that for </a:t>
            </a:r>
            <a:r>
              <a:rPr lang="en-GB" sz="2000" b="1" i="0" dirty="0">
                <a:effectLst/>
                <a:latin typeface="+mj-lt"/>
              </a:rPr>
              <a:t>(u, v) ∈ M</a:t>
            </a:r>
            <a:r>
              <a:rPr lang="en-GB" sz="2000" i="0" dirty="0">
                <a:effectLst/>
                <a:latin typeface="+mj-lt"/>
              </a:rPr>
              <a:t>, both </a:t>
            </a:r>
            <a:r>
              <a:rPr lang="en-GB" sz="2000" b="1" i="0" dirty="0" err="1">
                <a:effectLst/>
                <a:latin typeface="+mj-lt"/>
              </a:rPr>
              <a:t>u,v</a:t>
            </a:r>
            <a:r>
              <a:rPr lang="en-GB" sz="2000" b="1" i="0" dirty="0">
                <a:effectLst/>
                <a:latin typeface="+mj-lt"/>
              </a:rPr>
              <a:t> ∉ S</a:t>
            </a:r>
            <a:r>
              <a:rPr lang="en-GB" sz="2000" b="1" i="0" baseline="-25000" dirty="0">
                <a:effectLst/>
                <a:latin typeface="+mj-lt"/>
              </a:rPr>
              <a:t>1</a:t>
            </a:r>
            <a:r>
              <a:rPr lang="en-GB" sz="2000" b="1" i="0" dirty="0">
                <a:effectLst/>
                <a:latin typeface="+mj-lt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7381A4-E0B7-1C33-E2AB-3094D3576DC6}"/>
              </a:ext>
            </a:extLst>
          </p:cNvPr>
          <p:cNvGrpSpPr/>
          <p:nvPr/>
        </p:nvGrpSpPr>
        <p:grpSpPr>
          <a:xfrm>
            <a:off x="1873919" y="4041063"/>
            <a:ext cx="2861512" cy="2096503"/>
            <a:chOff x="1485478" y="4223006"/>
            <a:chExt cx="2628901" cy="18709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A3DA3-1E21-9C1A-9DF9-89FEFE9AE309}"/>
                </a:ext>
              </a:extLst>
            </p:cNvPr>
            <p:cNvGrpSpPr/>
            <p:nvPr/>
          </p:nvGrpSpPr>
          <p:grpSpPr>
            <a:xfrm>
              <a:off x="1485478" y="4412239"/>
              <a:ext cx="2628901" cy="1681756"/>
              <a:chOff x="5585460" y="4368612"/>
              <a:chExt cx="2295046" cy="150006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10C17E5-0C8C-B96B-5218-D7CF55A81FE0}"/>
                  </a:ext>
                </a:extLst>
              </p:cNvPr>
              <p:cNvSpPr/>
              <p:nvPr/>
            </p:nvSpPr>
            <p:spPr>
              <a:xfrm>
                <a:off x="6799919" y="4381500"/>
                <a:ext cx="1080587" cy="1487172"/>
              </a:xfrm>
              <a:prstGeom prst="ellips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 algn="ctr"/>
                <a:r>
                  <a:rPr lang="en-GB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ACEBA3D-47ED-B284-99E9-96984C62F761}"/>
                  </a:ext>
                </a:extLst>
              </p:cNvPr>
              <p:cNvSpPr/>
              <p:nvPr/>
            </p:nvSpPr>
            <p:spPr>
              <a:xfrm>
                <a:off x="5585460" y="4603752"/>
                <a:ext cx="1080315" cy="126492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E5CC583-C4FD-24A5-6B28-261F324BEAF8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u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00BE8A-B193-B0D1-2470-71DA4E7747C6}"/>
                  </a:ext>
                </a:extLst>
              </p:cNvPr>
              <p:cNvSpPr/>
              <p:nvPr/>
            </p:nvSpPr>
            <p:spPr>
              <a:xfrm>
                <a:off x="7115355" y="451375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v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192F017-1076-52D6-92F7-F47AC8AE8BF5}"/>
                  </a:ext>
                </a:extLst>
              </p:cNvPr>
              <p:cNvCxnSpPr>
                <a:cxnSpLocks/>
                <a:stCxn id="9" idx="6"/>
                <a:endCxn id="15" idx="2"/>
              </p:cNvCxnSpPr>
              <p:nvPr/>
            </p:nvCxnSpPr>
            <p:spPr>
              <a:xfrm flipV="1">
                <a:off x="6365715" y="4603752"/>
                <a:ext cx="749640" cy="27135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16503BF-0653-D9CE-E2DA-A6567369EF5B}"/>
                  </a:ext>
                </a:extLst>
              </p:cNvPr>
              <p:cNvSpPr txBox="1"/>
              <p:nvPr/>
            </p:nvSpPr>
            <p:spPr>
              <a:xfrm>
                <a:off x="6530204" y="4368612"/>
                <a:ext cx="42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M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DFA56F-F32E-A425-82EF-DAC2DC82447C}"/>
                </a:ext>
              </a:extLst>
            </p:cNvPr>
            <p:cNvSpPr txBox="1"/>
            <p:nvPr/>
          </p:nvSpPr>
          <p:spPr>
            <a:xfrm>
              <a:off x="1595727" y="4223006"/>
              <a:ext cx="6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G/U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D6A2A7-42DF-10ED-5999-C84E248A966D}"/>
              </a:ext>
            </a:extLst>
          </p:cNvPr>
          <p:cNvGrpSpPr/>
          <p:nvPr/>
        </p:nvGrpSpPr>
        <p:grpSpPr>
          <a:xfrm>
            <a:off x="6096000" y="4247987"/>
            <a:ext cx="2628901" cy="1870989"/>
            <a:chOff x="1485478" y="4223006"/>
            <a:chExt cx="2628901" cy="18709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0D5247-6C33-0040-9FF6-00438F254026}"/>
                </a:ext>
              </a:extLst>
            </p:cNvPr>
            <p:cNvGrpSpPr/>
            <p:nvPr/>
          </p:nvGrpSpPr>
          <p:grpSpPr>
            <a:xfrm>
              <a:off x="1485478" y="4412239"/>
              <a:ext cx="2628901" cy="1681756"/>
              <a:chOff x="5585460" y="4368612"/>
              <a:chExt cx="2295046" cy="150006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298B0C7-8280-C53A-2175-707FB265E679}"/>
                  </a:ext>
                </a:extLst>
              </p:cNvPr>
              <p:cNvSpPr/>
              <p:nvPr/>
            </p:nvSpPr>
            <p:spPr>
              <a:xfrm>
                <a:off x="6799919" y="4381500"/>
                <a:ext cx="1080587" cy="1487172"/>
              </a:xfrm>
              <a:prstGeom prst="ellips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 algn="ctr"/>
                <a:r>
                  <a:rPr lang="en-GB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A8F8871-116A-1685-8231-A174A741315F}"/>
                  </a:ext>
                </a:extLst>
              </p:cNvPr>
              <p:cNvSpPr/>
              <p:nvPr/>
            </p:nvSpPr>
            <p:spPr>
              <a:xfrm>
                <a:off x="5585460" y="4603752"/>
                <a:ext cx="1080315" cy="126492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4202709-8E32-EA3C-DEAB-E0CCD2CA86EC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E324A6-2F35-F34C-C4F1-CF93EDB453D1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32C1812-7744-F0CB-56A3-A660175DA665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E73AE8E-984F-BF80-4CF5-E24C1BEB0777}"/>
                  </a:ext>
                </a:extLst>
              </p:cNvPr>
              <p:cNvSpPr/>
              <p:nvPr/>
            </p:nvSpPr>
            <p:spPr>
              <a:xfrm>
                <a:off x="7115355" y="487042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65E9055-030B-A4A8-10DA-E4CA02AA65E5}"/>
                  </a:ext>
                </a:extLst>
              </p:cNvPr>
              <p:cNvSpPr/>
              <p:nvPr/>
            </p:nvSpPr>
            <p:spPr>
              <a:xfrm>
                <a:off x="7115355" y="523747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DA528C9-0E63-0109-3A5D-B347F6E15529}"/>
                  </a:ext>
                </a:extLst>
              </p:cNvPr>
              <p:cNvSpPr/>
              <p:nvPr/>
            </p:nvSpPr>
            <p:spPr>
              <a:xfrm>
                <a:off x="7115355" y="557313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A9918FC-EF7C-88F3-CB1D-8003E2DC02CA}"/>
                  </a:ext>
                </a:extLst>
              </p:cNvPr>
              <p:cNvSpPr/>
              <p:nvPr/>
            </p:nvSpPr>
            <p:spPr>
              <a:xfrm>
                <a:off x="7115355" y="451375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F2E2681-ABDD-A093-2C58-93B19B3C270C}"/>
                  </a:ext>
                </a:extLst>
              </p:cNvPr>
              <p:cNvCxnSpPr>
                <a:stCxn id="17" idx="6"/>
                <a:endCxn id="23" idx="2"/>
              </p:cNvCxnSpPr>
              <p:nvPr/>
            </p:nvCxnSpPr>
            <p:spPr>
              <a:xfrm flipV="1">
                <a:off x="6365715" y="4603752"/>
                <a:ext cx="749640" cy="27135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157C97E-8B8B-7B02-EEDA-78F94572B2AE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6365712" y="4960420"/>
                <a:ext cx="749643" cy="30041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A3C53A2-EE73-12AE-7D62-0E926051D85C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6372690" y="5663134"/>
                <a:ext cx="742665" cy="42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F0B55B-D5B6-1A00-2E5A-DA9CE24E726A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6372690" y="5327478"/>
                <a:ext cx="742665" cy="3360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8A5344C-667E-DB05-EDDA-AF7D8642B608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>
                <a:off x="6365712" y="5260836"/>
                <a:ext cx="749643" cy="666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585A651-F1D7-BCEF-6291-B22C208ED7CD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6365712" y="5260836"/>
                <a:ext cx="749643" cy="4022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7B7E231E-A568-12F0-1D6F-F92A0B043811}"/>
                  </a:ext>
                </a:extLst>
              </p:cNvPr>
              <p:cNvCxnSpPr>
                <a:cxnSpLocks/>
                <a:stCxn id="17" idx="2"/>
                <a:endCxn id="19" idx="2"/>
              </p:cNvCxnSpPr>
              <p:nvPr/>
            </p:nvCxnSpPr>
            <p:spPr>
              <a:xfrm rot="10800000" flipH="1" flipV="1">
                <a:off x="6185714" y="4875102"/>
                <a:ext cx="6975" cy="788457"/>
              </a:xfrm>
              <a:prstGeom prst="curvedConnector3">
                <a:avLst>
                  <a:gd name="adj1" fmla="val -1244551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92BAED9-3DF0-A9B4-F508-A42E9DF04C3F}"/>
                  </a:ext>
                </a:extLst>
              </p:cNvPr>
              <p:cNvCxnSpPr>
                <a:cxnSpLocks/>
                <a:stCxn id="17" idx="4"/>
                <a:endCxn id="18" idx="0"/>
              </p:cNvCxnSpPr>
              <p:nvPr/>
            </p:nvCxnSpPr>
            <p:spPr>
              <a:xfrm flipH="1">
                <a:off x="6275712" y="4965103"/>
                <a:ext cx="3" cy="2057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92CA5B-DE56-D5CF-92CD-4904ACE1BB70}"/>
                  </a:ext>
                </a:extLst>
              </p:cNvPr>
              <p:cNvSpPr txBox="1"/>
              <p:nvPr/>
            </p:nvSpPr>
            <p:spPr>
              <a:xfrm>
                <a:off x="6530204" y="4368612"/>
                <a:ext cx="42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M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D6E75F-2D72-A87B-1F6C-849C80D54791}"/>
                </a:ext>
              </a:extLst>
            </p:cNvPr>
            <p:cNvSpPr txBox="1"/>
            <p:nvPr/>
          </p:nvSpPr>
          <p:spPr>
            <a:xfrm>
              <a:off x="1619603" y="4223006"/>
              <a:ext cx="48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41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0" i="0" dirty="0">
                <a:effectLst/>
                <a:latin typeface="+mj-lt"/>
              </a:rPr>
              <a:t>Finding a Minimum Vertex Cover containing Z </a:t>
            </a:r>
            <a:r>
              <a:rPr lang="en-GB" sz="2000" i="0" dirty="0">
                <a:effectLst/>
                <a:latin typeface="+mj-lt"/>
              </a:rPr>
              <a:t>⊆ V(G)</a:t>
            </a:r>
            <a:endParaRPr lang="en-GB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Finally, we take the set </a:t>
            </a:r>
            <a:r>
              <a:rPr lang="en-GB" sz="2000" b="1" dirty="0">
                <a:latin typeface="+mj-lt"/>
              </a:rPr>
              <a:t>S</a:t>
            </a:r>
            <a:r>
              <a:rPr lang="en-GB" sz="2000" dirty="0">
                <a:latin typeface="+mj-lt"/>
              </a:rPr>
              <a:t> and perform some simple checks:</a:t>
            </a:r>
          </a:p>
          <a:p>
            <a:pPr marL="617220" lvl="1" indent="-34290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sz="2000" dirty="0">
                <a:latin typeface="+mj-lt"/>
              </a:rPr>
              <a:t>S </a:t>
            </a:r>
            <a:r>
              <a:rPr lang="en-GB" sz="2000" b="0" dirty="0">
                <a:latin typeface="+mj-lt"/>
              </a:rPr>
              <a:t>is in fact a vertex cover</a:t>
            </a:r>
          </a:p>
          <a:p>
            <a:pPr marL="617220" lvl="1" indent="-34290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sz="2000" dirty="0">
                <a:latin typeface="+mj-lt"/>
              </a:rPr>
              <a:t>|S| = |A|</a:t>
            </a:r>
            <a:r>
              <a:rPr lang="en-GB" sz="2000" b="0" dirty="0">
                <a:latin typeface="+mj-lt"/>
              </a:rPr>
              <a:t>. That is, </a:t>
            </a:r>
            <a:r>
              <a:rPr lang="en-GB" sz="2000" dirty="0">
                <a:latin typeface="+mj-lt"/>
              </a:rPr>
              <a:t>S</a:t>
            </a:r>
            <a:r>
              <a:rPr lang="en-GB" sz="2000" b="0" dirty="0">
                <a:latin typeface="+mj-lt"/>
              </a:rPr>
              <a:t> is a </a:t>
            </a:r>
            <a:r>
              <a:rPr lang="en-GB" sz="2000" b="0" i="1" u="sng" dirty="0">
                <a:latin typeface="+mj-lt"/>
              </a:rPr>
              <a:t>minimum</a:t>
            </a:r>
            <a:r>
              <a:rPr lang="en-GB" sz="2000" b="0" dirty="0">
                <a:latin typeface="+mj-lt"/>
              </a:rPr>
              <a:t> vertex cover</a:t>
            </a:r>
            <a:endParaRPr lang="en-GB" sz="2000" dirty="0">
              <a:latin typeface="+mj-lt"/>
            </a:endParaRPr>
          </a:p>
          <a:p>
            <a:pPr marL="617220" lvl="1" indent="-34290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sz="2000" dirty="0">
                <a:latin typeface="+mj-lt"/>
              </a:rPr>
              <a:t>Z </a:t>
            </a:r>
            <a:r>
              <a:rPr lang="en-GB" sz="2000" i="0" dirty="0">
                <a:effectLst/>
                <a:latin typeface="+mj-lt"/>
              </a:rPr>
              <a:t>⊆ 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i="0" dirty="0">
                <a:effectLst/>
                <a:latin typeface="+mj-lt"/>
              </a:rPr>
              <a:t>If these ch</a:t>
            </a:r>
            <a:r>
              <a:rPr lang="en-GB" sz="2000" dirty="0">
                <a:latin typeface="+mj-lt"/>
              </a:rPr>
              <a:t>ecks are passed, then we return </a:t>
            </a:r>
            <a:r>
              <a:rPr lang="en-GB" sz="2000" b="1" dirty="0">
                <a:latin typeface="+mj-lt"/>
              </a:rPr>
              <a:t>S</a:t>
            </a:r>
            <a:r>
              <a:rPr lang="en-GB" sz="2000" dirty="0">
                <a:latin typeface="+mj-lt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i="0" dirty="0">
                <a:effectLst/>
                <a:latin typeface="+mj-lt"/>
              </a:rPr>
              <a:t>Otherwise, we conclude no such Minimum </a:t>
            </a:r>
            <a:r>
              <a:rPr lang="en-GB" sz="2000" dirty="0">
                <a:latin typeface="+mj-lt"/>
              </a:rPr>
              <a:t>V</a:t>
            </a:r>
            <a:r>
              <a:rPr lang="en-GB" sz="2000" i="0" dirty="0">
                <a:effectLst/>
                <a:latin typeface="+mj-lt"/>
              </a:rPr>
              <a:t>ertex </a:t>
            </a:r>
            <a:r>
              <a:rPr lang="en-GB" sz="2000" dirty="0">
                <a:latin typeface="+mj-lt"/>
              </a:rPr>
              <a:t>C</a:t>
            </a:r>
            <a:r>
              <a:rPr lang="en-GB" sz="2000" i="0" dirty="0">
                <a:effectLst/>
                <a:latin typeface="+mj-lt"/>
              </a:rPr>
              <a:t>over exists.</a:t>
            </a:r>
          </a:p>
        </p:txBody>
      </p:sp>
    </p:spTree>
    <p:extLst>
      <p:ext uri="{BB962C8B-B14F-4D97-AF65-F5344CB8AC3E}">
        <p14:creationId xmlns:p14="http://schemas.microsoft.com/office/powerpoint/2010/main" val="177083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i="0" dirty="0">
                <a:effectLst/>
                <a:latin typeface="+mj-lt"/>
              </a:rPr>
              <a:t>Determining whether </a:t>
            </a:r>
            <a:r>
              <a:rPr lang="en-GB" sz="2000" b="1" i="0" dirty="0">
                <a:effectLst/>
                <a:latin typeface="+mj-lt"/>
              </a:rPr>
              <a:t>G </a:t>
            </a:r>
            <a:r>
              <a:rPr lang="en-GB" sz="2000" i="0" dirty="0">
                <a:effectLst/>
                <a:latin typeface="+mj-lt"/>
              </a:rPr>
              <a:t>has a unique </a:t>
            </a:r>
            <a:r>
              <a:rPr lang="en-GB" sz="2000" dirty="0">
                <a:latin typeface="+mj-lt"/>
              </a:rPr>
              <a:t>M</a:t>
            </a:r>
            <a:r>
              <a:rPr lang="en-GB" sz="2000" i="0" dirty="0">
                <a:effectLst/>
                <a:latin typeface="+mj-lt"/>
              </a:rPr>
              <a:t>inimum Vertex Cover Summary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Find a Maximum Matching </a:t>
            </a:r>
            <a:r>
              <a:rPr lang="en-GB" sz="2000" b="1" dirty="0">
                <a:latin typeface="+mj-lt"/>
              </a:rPr>
              <a:t>M</a:t>
            </a:r>
            <a:r>
              <a:rPr lang="en-GB" sz="2000" dirty="0">
                <a:latin typeface="+mj-lt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en-GB" sz="1800" b="0" dirty="0">
                <a:solidFill>
                  <a:srgbClr val="0070C0"/>
                </a:solidFill>
                <a:latin typeface="+mj-lt"/>
              </a:rPr>
              <a:t>O(mn</a:t>
            </a:r>
            <a:r>
              <a:rPr lang="en-GB" sz="1800" b="0" baseline="30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GB" sz="1800" b="0" dirty="0">
                <a:solidFill>
                  <a:srgbClr val="0070C0"/>
                </a:solidFill>
                <a:latin typeface="+mj-lt"/>
              </a:rPr>
              <a:t>) – Note: if we used better algorithms, this would still be dominated later on.</a:t>
            </a:r>
            <a:endParaRPr lang="en-GB" sz="1800" b="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i="0" dirty="0">
                <a:effectLst/>
                <a:latin typeface="+mj-lt"/>
              </a:rPr>
              <a:t>Find a Minimum Vertex Cover </a:t>
            </a:r>
            <a:r>
              <a:rPr lang="en-GB" sz="2000" b="1" i="0" dirty="0">
                <a:effectLst/>
                <a:latin typeface="+mj-lt"/>
              </a:rPr>
              <a:t>A </a:t>
            </a:r>
            <a:r>
              <a:rPr lang="en-GB" sz="2000" i="0" dirty="0">
                <a:effectLst/>
                <a:latin typeface="+mj-lt"/>
              </a:rPr>
              <a:t>saturated by </a:t>
            </a:r>
            <a:r>
              <a:rPr lang="en-GB" sz="2000" b="1" i="0" dirty="0">
                <a:effectLst/>
                <a:latin typeface="+mj-lt"/>
              </a:rPr>
              <a:t>M</a:t>
            </a:r>
            <a:r>
              <a:rPr lang="en-GB" sz="2000" i="0" dirty="0">
                <a:effectLst/>
                <a:latin typeface="+mj-lt"/>
              </a:rPr>
              <a:t>, with corresponding independent set </a:t>
            </a:r>
            <a:r>
              <a:rPr lang="en-GB" sz="2000" b="1" i="0" dirty="0">
                <a:effectLst/>
                <a:latin typeface="+mj-lt"/>
              </a:rPr>
              <a:t>B</a:t>
            </a:r>
            <a:r>
              <a:rPr lang="en-GB" sz="2000" i="0" dirty="0">
                <a:effectLst/>
                <a:latin typeface="+mj-lt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en-GB" sz="1800" b="0" dirty="0">
                <a:solidFill>
                  <a:srgbClr val="0070C0"/>
                </a:solidFill>
                <a:latin typeface="+mj-lt"/>
              </a:rPr>
              <a:t>O(</a:t>
            </a:r>
            <a:r>
              <a:rPr lang="en-GB" sz="1800" b="0" dirty="0" err="1">
                <a:solidFill>
                  <a:srgbClr val="0070C0"/>
                </a:solidFill>
                <a:latin typeface="+mj-lt"/>
              </a:rPr>
              <a:t>n+m</a:t>
            </a:r>
            <a:r>
              <a:rPr lang="en-GB" sz="1800" b="0" dirty="0">
                <a:solidFill>
                  <a:srgbClr val="0070C0"/>
                </a:solidFill>
                <a:latin typeface="+mj-lt"/>
              </a:rPr>
              <a:t>)</a:t>
            </a:r>
            <a:endParaRPr lang="en-GB" sz="1800" b="0" i="0" dirty="0">
              <a:effectLst/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Test, for each </a:t>
            </a:r>
            <a:r>
              <a:rPr lang="en-GB" sz="2000" b="1" dirty="0">
                <a:latin typeface="+mj-lt"/>
              </a:rPr>
              <a:t>v </a:t>
            </a:r>
            <a:r>
              <a:rPr lang="en-GB" sz="2000" b="1" i="0" dirty="0">
                <a:effectLst/>
                <a:latin typeface="+mj-lt"/>
              </a:rPr>
              <a:t>∈ B</a:t>
            </a:r>
            <a:r>
              <a:rPr lang="en-GB" sz="2000" b="1" dirty="0">
                <a:latin typeface="+mj-lt"/>
              </a:rPr>
              <a:t> </a:t>
            </a:r>
            <a:r>
              <a:rPr lang="en-GB" sz="2000" dirty="0">
                <a:latin typeface="+mj-lt"/>
              </a:rPr>
              <a:t>with</a:t>
            </a:r>
            <a:r>
              <a:rPr lang="en-GB" sz="2000" i="0" dirty="0">
                <a:effectLst/>
                <a:latin typeface="+mj-lt"/>
              </a:rPr>
              <a:t> </a:t>
            </a:r>
            <a:r>
              <a:rPr lang="en-GB" sz="2000" b="1" dirty="0">
                <a:latin typeface="+mj-lt"/>
              </a:rPr>
              <a:t>(u, v) </a:t>
            </a:r>
            <a:r>
              <a:rPr lang="en-GB" sz="2000" b="1" i="0" dirty="0">
                <a:effectLst/>
                <a:latin typeface="+mj-lt"/>
              </a:rPr>
              <a:t>∈ M</a:t>
            </a:r>
            <a:r>
              <a:rPr lang="en-GB" sz="2000" i="0" dirty="0">
                <a:effectLst/>
                <a:latin typeface="+mj-lt"/>
              </a:rPr>
              <a:t>, whether there is a Minimum Vertex Cover containing </a:t>
            </a:r>
            <a:r>
              <a:rPr lang="en-GB" sz="2000" b="1" i="0" dirty="0">
                <a:effectLst/>
                <a:latin typeface="+mj-lt"/>
              </a:rPr>
              <a:t>v</a:t>
            </a:r>
            <a:r>
              <a:rPr lang="en-GB" sz="2000" i="0" dirty="0">
                <a:effectLst/>
                <a:latin typeface="+mj-lt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en-GB" sz="1800" b="0" dirty="0">
                <a:solidFill>
                  <a:srgbClr val="0070C0"/>
                </a:solidFill>
                <a:latin typeface="+mj-lt"/>
              </a:rPr>
              <a:t>O(mn</a:t>
            </a:r>
            <a:r>
              <a:rPr lang="en-GB" sz="1800" b="0" baseline="30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GB" sz="1800" b="0" dirty="0">
                <a:solidFill>
                  <a:srgbClr val="0070C0"/>
                </a:solidFill>
                <a:latin typeface="+mj-lt"/>
              </a:rPr>
              <a:t>)</a:t>
            </a:r>
            <a:endParaRPr lang="en-GB" sz="1800" b="0" i="0" dirty="0">
              <a:effectLst/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If one exists, conclude </a:t>
            </a:r>
            <a:r>
              <a:rPr lang="en-GB" sz="2000" b="1" dirty="0">
                <a:latin typeface="+mj-lt"/>
              </a:rPr>
              <a:t>G </a:t>
            </a:r>
            <a:r>
              <a:rPr lang="en-GB" sz="2000" dirty="0">
                <a:latin typeface="+mj-lt"/>
              </a:rPr>
              <a:t>does not have a unique Minimum Vertex Cover.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i="0" dirty="0">
                <a:effectLst/>
                <a:latin typeface="+mj-lt"/>
              </a:rPr>
              <a:t>Otherwise, </a:t>
            </a:r>
            <a:r>
              <a:rPr lang="en-GB" sz="2000" b="1" dirty="0">
                <a:latin typeface="+mj-lt"/>
              </a:rPr>
              <a:t>A</a:t>
            </a:r>
            <a:r>
              <a:rPr lang="en-GB" sz="2000" dirty="0">
                <a:latin typeface="+mj-lt"/>
              </a:rPr>
              <a:t> is the unique Minimum Vertex Cover of </a:t>
            </a:r>
            <a:r>
              <a:rPr lang="en-GB" sz="2000" b="1" dirty="0">
                <a:latin typeface="+mj-lt"/>
              </a:rPr>
              <a:t>G</a:t>
            </a:r>
            <a:r>
              <a:rPr lang="en-GB" sz="2000" dirty="0">
                <a:latin typeface="+mj-lt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GB" sz="1800" i="0" dirty="0">
              <a:solidFill>
                <a:srgbClr val="0070C0"/>
              </a:solidFill>
              <a:effectLst/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GB" sz="1800" b="0" i="0" dirty="0">
                <a:solidFill>
                  <a:srgbClr val="0070C0"/>
                </a:solidFill>
                <a:effectLst/>
                <a:latin typeface="+mj-lt"/>
              </a:rPr>
              <a:t>Total Runtime: O(mn</a:t>
            </a:r>
            <a:r>
              <a:rPr lang="en-GB" sz="1800" b="0" i="0" baseline="30000" dirty="0">
                <a:solidFill>
                  <a:srgbClr val="0070C0"/>
                </a:solidFill>
                <a:effectLst/>
                <a:latin typeface="+mj-lt"/>
              </a:rPr>
              <a:t>2</a:t>
            </a:r>
            <a:r>
              <a:rPr lang="en-GB" sz="1800" b="0" i="0" dirty="0">
                <a:solidFill>
                  <a:srgbClr val="0070C0"/>
                </a:solidFill>
                <a:effectLst/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48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0" i="0" dirty="0">
                <a:effectLst/>
                <a:latin typeface="+mj-lt"/>
              </a:rPr>
              <a:t>Testing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We require a set of guaranteed König-Egerváry Graphs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800" b="0" i="0" dirty="0">
                <a:effectLst/>
                <a:latin typeface="+mj-lt"/>
              </a:rPr>
              <a:t>These can be constructed using their characterisation:</a:t>
            </a:r>
          </a:p>
          <a:p>
            <a:pPr marL="560070" lvl="1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b="0" i="0" dirty="0">
                <a:effectLst/>
                <a:latin typeface="+mj-lt"/>
              </a:rPr>
              <a:t>A minimum vertex cover </a:t>
            </a:r>
            <a:r>
              <a:rPr lang="en-GB" i="0" dirty="0">
                <a:effectLst/>
                <a:latin typeface="+mj-lt"/>
              </a:rPr>
              <a:t>A</a:t>
            </a:r>
            <a:r>
              <a:rPr lang="en-GB" b="0" i="0" dirty="0">
                <a:effectLst/>
                <a:latin typeface="+mj-lt"/>
              </a:rPr>
              <a:t> with independent set </a:t>
            </a:r>
            <a:r>
              <a:rPr lang="en-GB" i="0" dirty="0">
                <a:effectLst/>
                <a:latin typeface="+mj-lt"/>
              </a:rPr>
              <a:t>B</a:t>
            </a:r>
            <a:r>
              <a:rPr lang="en-GB" b="0" i="0" dirty="0">
                <a:effectLst/>
                <a:latin typeface="+mj-lt"/>
              </a:rPr>
              <a:t> and maximum matching </a:t>
            </a:r>
            <a:r>
              <a:rPr lang="en-GB" i="0" dirty="0">
                <a:effectLst/>
                <a:latin typeface="+mj-lt"/>
              </a:rPr>
              <a:t>M</a:t>
            </a:r>
            <a:r>
              <a:rPr lang="en-GB" b="0" i="0" dirty="0">
                <a:effectLst/>
                <a:latin typeface="+mj-lt"/>
              </a:rPr>
              <a:t> saturating </a:t>
            </a:r>
            <a:r>
              <a:rPr lang="en-GB" i="0" dirty="0">
                <a:effectLst/>
                <a:latin typeface="+mj-lt"/>
              </a:rPr>
              <a:t>A</a:t>
            </a:r>
            <a:endParaRPr lang="en-GB" b="0" i="0" dirty="0">
              <a:effectLst/>
              <a:latin typeface="+mj-lt"/>
            </a:endParaRPr>
          </a:p>
          <a:p>
            <a:pPr marL="560070" lvl="1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b="0" dirty="0">
                <a:latin typeface="+mj-lt"/>
              </a:rPr>
              <a:t>Intuitively, this just means we have two sets of vertices </a:t>
            </a:r>
            <a:r>
              <a:rPr lang="en-GB" dirty="0">
                <a:latin typeface="+mj-lt"/>
              </a:rPr>
              <a:t>A </a:t>
            </a:r>
            <a:r>
              <a:rPr lang="en-GB" b="0" dirty="0">
                <a:latin typeface="+mj-lt"/>
              </a:rPr>
              <a:t>and</a:t>
            </a:r>
            <a:r>
              <a:rPr lang="en-GB" dirty="0">
                <a:latin typeface="+mj-lt"/>
              </a:rPr>
              <a:t> B</a:t>
            </a:r>
            <a:r>
              <a:rPr lang="en-GB" b="0" dirty="0">
                <a:latin typeface="+mj-lt"/>
              </a:rPr>
              <a:t>, and we allow any edges between </a:t>
            </a:r>
            <a:r>
              <a:rPr lang="en-GB" dirty="0">
                <a:latin typeface="+mj-lt"/>
              </a:rPr>
              <a:t>A </a:t>
            </a:r>
            <a:r>
              <a:rPr lang="en-GB" b="0" dirty="0">
                <a:latin typeface="+mj-lt"/>
              </a:rPr>
              <a:t>and </a:t>
            </a:r>
            <a:r>
              <a:rPr lang="en-GB" dirty="0">
                <a:latin typeface="+mj-lt"/>
              </a:rPr>
              <a:t>B</a:t>
            </a:r>
            <a:r>
              <a:rPr lang="en-GB" b="0" dirty="0">
                <a:latin typeface="+mj-lt"/>
              </a:rPr>
              <a:t> and any edges within </a:t>
            </a:r>
            <a:r>
              <a:rPr lang="en-GB" dirty="0">
                <a:latin typeface="+mj-lt"/>
              </a:rPr>
              <a:t>A</a:t>
            </a:r>
            <a:r>
              <a:rPr lang="en-GB" b="0" dirty="0">
                <a:latin typeface="+mj-lt"/>
              </a:rPr>
              <a:t>, but no edges within </a:t>
            </a:r>
            <a:r>
              <a:rPr lang="en-GB" dirty="0">
                <a:latin typeface="+mj-lt"/>
              </a:rPr>
              <a:t>B</a:t>
            </a:r>
            <a:r>
              <a:rPr lang="en-GB" b="0" dirty="0">
                <a:latin typeface="+mj-lt"/>
              </a:rPr>
              <a:t>. We must also ensure that there is a matching saturating </a:t>
            </a:r>
            <a:r>
              <a:rPr lang="en-GB" dirty="0">
                <a:latin typeface="+mj-lt"/>
              </a:rPr>
              <a:t>A</a:t>
            </a:r>
            <a:r>
              <a:rPr lang="en-GB" b="0" dirty="0">
                <a:latin typeface="+mj-lt"/>
              </a:rPr>
              <a:t>.</a:t>
            </a:r>
            <a:endParaRPr lang="en-GB" b="0" i="0" dirty="0">
              <a:effectLst/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1800" b="0" i="0" dirty="0">
              <a:effectLst/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08C18B-CFAE-4145-C883-EA71599AB0CF}"/>
              </a:ext>
            </a:extLst>
          </p:cNvPr>
          <p:cNvGrpSpPr/>
          <p:nvPr/>
        </p:nvGrpSpPr>
        <p:grpSpPr>
          <a:xfrm>
            <a:off x="3754394" y="4314467"/>
            <a:ext cx="3396936" cy="2120901"/>
            <a:chOff x="5585460" y="4368612"/>
            <a:chExt cx="2295046" cy="15000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73651D-7B72-68B5-B466-C9C8EF5893E6}"/>
                </a:ext>
              </a:extLst>
            </p:cNvPr>
            <p:cNvSpPr/>
            <p:nvPr/>
          </p:nvSpPr>
          <p:spPr>
            <a:xfrm>
              <a:off x="6799919" y="4381500"/>
              <a:ext cx="1080587" cy="1487172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GB" b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FCB899-ADBD-4380-E12B-FE10162D83D3}"/>
                </a:ext>
              </a:extLst>
            </p:cNvPr>
            <p:cNvSpPr/>
            <p:nvPr/>
          </p:nvSpPr>
          <p:spPr>
            <a:xfrm>
              <a:off x="5585460" y="4603752"/>
              <a:ext cx="1080315" cy="12649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524862-7D9C-5709-57EE-275269E127D6}"/>
                </a:ext>
              </a:extLst>
            </p:cNvPr>
            <p:cNvSpPr/>
            <p:nvPr/>
          </p:nvSpPr>
          <p:spPr>
            <a:xfrm>
              <a:off x="6185715" y="4785103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2088FE-8552-7805-C2D9-7A2F7EA86B41}"/>
                </a:ext>
              </a:extLst>
            </p:cNvPr>
            <p:cNvSpPr/>
            <p:nvPr/>
          </p:nvSpPr>
          <p:spPr>
            <a:xfrm>
              <a:off x="6185712" y="517083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265F14-C1DB-1EC5-341C-6563B42A30EC}"/>
                </a:ext>
              </a:extLst>
            </p:cNvPr>
            <p:cNvSpPr/>
            <p:nvPr/>
          </p:nvSpPr>
          <p:spPr>
            <a:xfrm>
              <a:off x="6192690" y="557356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F08F5C-88CE-E2B6-9D66-1AD3B7A587F0}"/>
                </a:ext>
              </a:extLst>
            </p:cNvPr>
            <p:cNvSpPr/>
            <p:nvPr/>
          </p:nvSpPr>
          <p:spPr>
            <a:xfrm>
              <a:off x="7115355" y="487042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237F32-5468-BB2A-F6B3-082356BB6759}"/>
                </a:ext>
              </a:extLst>
            </p:cNvPr>
            <p:cNvSpPr/>
            <p:nvPr/>
          </p:nvSpPr>
          <p:spPr>
            <a:xfrm>
              <a:off x="7115355" y="5237478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080D05-23F1-E111-8DF0-666ABB8A4C88}"/>
                </a:ext>
              </a:extLst>
            </p:cNvPr>
            <p:cNvSpPr/>
            <p:nvPr/>
          </p:nvSpPr>
          <p:spPr>
            <a:xfrm>
              <a:off x="7115355" y="5573134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7CBE1C-278C-4E7D-C810-7577ADB10775}"/>
                </a:ext>
              </a:extLst>
            </p:cNvPr>
            <p:cNvSpPr/>
            <p:nvPr/>
          </p:nvSpPr>
          <p:spPr>
            <a:xfrm>
              <a:off x="7115355" y="4513752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E2F0D-E1E0-30A8-FDC8-3314922A98A6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6365715" y="4603752"/>
              <a:ext cx="749640" cy="27135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215E02F-4DF7-425B-0D09-C05C7B50ECB5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6365712" y="4960420"/>
              <a:ext cx="749643" cy="3004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682B311-7186-B194-C159-11D9EF2A3E1F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6372690" y="5663134"/>
              <a:ext cx="742665" cy="42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40EACF-598C-AA0A-CF16-E6887BCF7D4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6372690" y="5327478"/>
              <a:ext cx="742665" cy="3360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6D0C24-B683-0274-17FC-04888B8A8C81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6365712" y="5260836"/>
              <a:ext cx="749643" cy="66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B1F782-0C59-5736-489D-4914CDFDF791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6365712" y="5260836"/>
              <a:ext cx="749643" cy="4022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FCC4203F-B539-E5B0-40F7-29ED43728931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0800000" flipH="1" flipV="1">
              <a:off x="6185714" y="4875102"/>
              <a:ext cx="6975" cy="788457"/>
            </a:xfrm>
            <a:prstGeom prst="curvedConnector3">
              <a:avLst>
                <a:gd name="adj1" fmla="val -231745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2B2A42-9DFB-DF96-05FA-2E0B2392320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275712" y="4965103"/>
              <a:ext cx="3" cy="2057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06718A-68B0-9471-5E9F-CB0E72D521E9}"/>
                </a:ext>
              </a:extLst>
            </p:cNvPr>
            <p:cNvSpPr txBox="1"/>
            <p:nvPr/>
          </p:nvSpPr>
          <p:spPr>
            <a:xfrm>
              <a:off x="6530204" y="4368612"/>
              <a:ext cx="42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2"/>
                  </a:solidFill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451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0" i="0" dirty="0">
                <a:effectLst/>
                <a:latin typeface="+mj-lt"/>
              </a:rPr>
              <a:t>Testing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800" b="0" i="0" dirty="0">
                <a:effectLst/>
                <a:latin typeface="+mj-lt"/>
              </a:rPr>
              <a:t>To simplify things a litt</a:t>
            </a:r>
            <a:r>
              <a:rPr lang="en-GB" dirty="0">
                <a:latin typeface="+mj-lt"/>
              </a:rPr>
              <a:t>le, the dataset used only contained graphs with </a:t>
            </a:r>
            <a:r>
              <a:rPr lang="en-GB" b="1" dirty="0">
                <a:latin typeface="+mj-lt"/>
              </a:rPr>
              <a:t>|A| = |B| </a:t>
            </a:r>
            <a:r>
              <a:rPr lang="en-GB" dirty="0">
                <a:latin typeface="+mj-lt"/>
              </a:rPr>
              <a:t>so we are looking for perfect matchings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The graph dataset [10] contained the following:</a:t>
            </a:r>
          </a:p>
          <a:p>
            <a:pPr marL="560070" lvl="1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dirty="0">
                <a:effectLst/>
                <a:latin typeface="+mj-lt"/>
              </a:rPr>
              <a:t>18</a:t>
            </a:r>
            <a:r>
              <a:rPr lang="en-GB" b="0" dirty="0">
                <a:effectLst/>
                <a:latin typeface="+mj-lt"/>
              </a:rPr>
              <a:t> </a:t>
            </a:r>
            <a:r>
              <a:rPr lang="en-GB" b="0" dirty="0">
                <a:latin typeface="+mj-lt"/>
              </a:rPr>
              <a:t>b</a:t>
            </a:r>
            <a:r>
              <a:rPr lang="en-GB" b="0" dirty="0">
                <a:effectLst/>
                <a:latin typeface="+mj-lt"/>
              </a:rPr>
              <a:t>ipartite </a:t>
            </a:r>
            <a:r>
              <a:rPr lang="en-GB" b="0" dirty="0">
                <a:latin typeface="+mj-lt"/>
              </a:rPr>
              <a:t>g</a:t>
            </a:r>
            <a:r>
              <a:rPr lang="en-GB" b="0" dirty="0">
                <a:effectLst/>
                <a:latin typeface="+mj-lt"/>
              </a:rPr>
              <a:t>raphs on n vertices for </a:t>
            </a:r>
            <a:r>
              <a:rPr lang="en-GB" dirty="0">
                <a:effectLst/>
                <a:latin typeface="+mj-lt"/>
              </a:rPr>
              <a:t>n = 100, 200, 300, 400, 500, 600, 700</a:t>
            </a:r>
          </a:p>
          <a:p>
            <a:pPr marL="834390" lvl="2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dirty="0">
                <a:latin typeface="+mj-lt"/>
              </a:rPr>
              <a:t>That is, with exactly half of the vertices in each part</a:t>
            </a:r>
          </a:p>
          <a:p>
            <a:pPr marL="560070" lvl="1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dirty="0">
                <a:effectLst/>
                <a:latin typeface="+mj-lt"/>
              </a:rPr>
              <a:t>18</a:t>
            </a:r>
            <a:r>
              <a:rPr lang="en-GB" b="0" dirty="0">
                <a:effectLst/>
                <a:latin typeface="+mj-lt"/>
              </a:rPr>
              <a:t> </a:t>
            </a:r>
            <a:r>
              <a:rPr lang="en-GB" b="0" dirty="0">
                <a:latin typeface="+mj-lt"/>
              </a:rPr>
              <a:t>general</a:t>
            </a:r>
            <a:r>
              <a:rPr lang="en-GB" b="0" dirty="0">
                <a:effectLst/>
                <a:latin typeface="+mj-lt"/>
              </a:rPr>
              <a:t> </a:t>
            </a:r>
            <a:r>
              <a:rPr lang="en-GB" b="0" dirty="0">
                <a:latin typeface="+mj-lt"/>
              </a:rPr>
              <a:t>g</a:t>
            </a:r>
            <a:r>
              <a:rPr lang="en-GB" b="0" dirty="0">
                <a:effectLst/>
                <a:latin typeface="+mj-lt"/>
              </a:rPr>
              <a:t>raphs on n vertices for </a:t>
            </a:r>
            <a:r>
              <a:rPr lang="en-GB" dirty="0">
                <a:effectLst/>
                <a:latin typeface="+mj-lt"/>
              </a:rPr>
              <a:t>n = 50, 100, 150, 200, 250, 300, 350</a:t>
            </a:r>
            <a:endParaRPr lang="en-GB" sz="1600" b="0" i="0" dirty="0">
              <a:effectLst/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+mj-lt"/>
              </a:rPr>
              <a:t>These can be combined into </a:t>
            </a:r>
            <a:r>
              <a:rPr lang="en-GB" sz="1600" b="1" dirty="0">
                <a:latin typeface="+mj-lt"/>
              </a:rPr>
              <a:t>2268 </a:t>
            </a:r>
            <a:r>
              <a:rPr lang="en-GB" dirty="0"/>
              <a:t>König-Egerváry graphs using the following process.</a:t>
            </a:r>
            <a:endParaRPr lang="en-GB" b="1" dirty="0">
              <a:latin typeface="+mj-lt"/>
            </a:endParaRPr>
          </a:p>
          <a:p>
            <a:pPr marL="560070" lvl="1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endParaRPr lang="en-GB" dirty="0">
              <a:effectLst/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49B337-05AA-DCC2-64BF-338B79B88D48}"/>
              </a:ext>
            </a:extLst>
          </p:cNvPr>
          <p:cNvSpPr txBox="1"/>
          <p:nvPr/>
        </p:nvSpPr>
        <p:spPr>
          <a:xfrm>
            <a:off x="457199" y="5915737"/>
            <a:ext cx="10765765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</a:t>
            </a:r>
            <a:r>
              <a:rPr lang="en-GB" sz="1200" dirty="0" err="1"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Kartelj</a:t>
            </a:r>
            <a:r>
              <a:rPr lang="en-GB" sz="1200" dirty="0"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Aleksandar (2019): General graph datasets. 4TU.ResearchData. Dataset. https://doi.org/10.4121/uuid:ae55266d-777d-463a-a823-4af3c241d784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Rockwell Nova Light" panose="020603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2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0" i="0" dirty="0">
                <a:effectLst/>
                <a:latin typeface="+mj-lt"/>
              </a:rPr>
              <a:t>Testing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dirty="0">
              <a:effectLst/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9FA135-FA10-CF58-4E1C-853A470122E9}"/>
              </a:ext>
            </a:extLst>
          </p:cNvPr>
          <p:cNvGrpSpPr/>
          <p:nvPr/>
        </p:nvGrpSpPr>
        <p:grpSpPr>
          <a:xfrm>
            <a:off x="1317643" y="3094441"/>
            <a:ext cx="277159" cy="1353509"/>
            <a:chOff x="6185712" y="4785103"/>
            <a:chExt cx="186978" cy="9684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23B6B2-3F75-E1FD-9EAF-DDE7B34F2A8A}"/>
                </a:ext>
              </a:extLst>
            </p:cNvPr>
            <p:cNvSpPr/>
            <p:nvPr/>
          </p:nvSpPr>
          <p:spPr>
            <a:xfrm>
              <a:off x="6185715" y="4785103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FF4721-3844-BF12-9602-D12F732D328E}"/>
                </a:ext>
              </a:extLst>
            </p:cNvPr>
            <p:cNvSpPr/>
            <p:nvPr/>
          </p:nvSpPr>
          <p:spPr>
            <a:xfrm>
              <a:off x="6185712" y="517083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DB75B5-9989-0C09-7020-371D7D1367DB}"/>
                </a:ext>
              </a:extLst>
            </p:cNvPr>
            <p:cNvSpPr/>
            <p:nvPr/>
          </p:nvSpPr>
          <p:spPr>
            <a:xfrm>
              <a:off x="6192690" y="557356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B8BAF089-4806-A3F8-F7CC-A8A4FF53B9C2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0800000" flipH="1" flipV="1">
              <a:off x="6185714" y="4875102"/>
              <a:ext cx="6975" cy="788457"/>
            </a:xfrm>
            <a:prstGeom prst="curvedConnector3">
              <a:avLst>
                <a:gd name="adj1" fmla="val -2317454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252BFA-A79F-64AC-E576-7DE685B5D706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275712" y="4965103"/>
              <a:ext cx="3" cy="20573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8" name="Cross 57">
            <a:extLst>
              <a:ext uri="{FF2B5EF4-FFF2-40B4-BE49-F238E27FC236}">
                <a16:creationId xmlns:a16="http://schemas.microsoft.com/office/drawing/2014/main" id="{DC06205F-989C-8712-67AC-9508EBCC76A1}"/>
              </a:ext>
            </a:extLst>
          </p:cNvPr>
          <p:cNvSpPr/>
          <p:nvPr/>
        </p:nvSpPr>
        <p:spPr>
          <a:xfrm>
            <a:off x="2204600" y="3519627"/>
            <a:ext cx="530825" cy="526148"/>
          </a:xfrm>
          <a:prstGeom prst="plus">
            <a:avLst>
              <a:gd name="adj" fmla="val 4613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quals 58">
            <a:extLst>
              <a:ext uri="{FF2B5EF4-FFF2-40B4-BE49-F238E27FC236}">
                <a16:creationId xmlns:a16="http://schemas.microsoft.com/office/drawing/2014/main" id="{DF471F4D-D4C7-7BD6-04F9-47C63EC593E0}"/>
              </a:ext>
            </a:extLst>
          </p:cNvPr>
          <p:cNvSpPr/>
          <p:nvPr/>
        </p:nvSpPr>
        <p:spPr>
          <a:xfrm>
            <a:off x="8010000" y="3449317"/>
            <a:ext cx="638048" cy="666769"/>
          </a:xfrm>
          <a:prstGeom prst="mathEqual">
            <a:avLst>
              <a:gd name="adj1" fmla="val 11474"/>
              <a:gd name="adj2" fmla="val 191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261BC28-E4D7-F4CB-584C-07E12F502587}"/>
              </a:ext>
            </a:extLst>
          </p:cNvPr>
          <p:cNvGrpSpPr/>
          <p:nvPr/>
        </p:nvGrpSpPr>
        <p:grpSpPr>
          <a:xfrm>
            <a:off x="3195577" y="3105946"/>
            <a:ext cx="1534950" cy="1353509"/>
            <a:chOff x="3552153" y="3105947"/>
            <a:chExt cx="1534950" cy="135350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22D8F92-874D-29C2-2429-CAE37D5D64C4}"/>
                </a:ext>
              </a:extLst>
            </p:cNvPr>
            <p:cNvGrpSpPr/>
            <p:nvPr/>
          </p:nvGrpSpPr>
          <p:grpSpPr>
            <a:xfrm>
              <a:off x="3552153" y="3105947"/>
              <a:ext cx="1268135" cy="1353509"/>
              <a:chOff x="6185712" y="4785103"/>
              <a:chExt cx="855514" cy="968457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CB34FEB-4472-CDC4-2D35-D6198476DAAC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99E7ADF-E6A2-3074-3EDD-B4335DEE0975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5D91232-376E-9174-9001-C44C0657DF4A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22ABF02-6189-C8AB-8CCE-DD9FC700DA26}"/>
                  </a:ext>
                </a:extLst>
              </p:cNvPr>
              <p:cNvCxnSpPr>
                <a:cxnSpLocks/>
                <a:stCxn id="76" idx="2"/>
                <a:endCxn id="69" idx="6"/>
              </p:cNvCxnSpPr>
              <p:nvPr/>
            </p:nvCxnSpPr>
            <p:spPr>
              <a:xfrm flipH="1" flipV="1">
                <a:off x="6365712" y="5260837"/>
                <a:ext cx="675514" cy="4027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AF18F94-81BB-423A-5C70-04298B989E4F}"/>
                </a:ext>
              </a:extLst>
            </p:cNvPr>
            <p:cNvGrpSpPr/>
            <p:nvPr/>
          </p:nvGrpSpPr>
          <p:grpSpPr>
            <a:xfrm>
              <a:off x="3818971" y="3105947"/>
              <a:ext cx="1268132" cy="1353509"/>
              <a:chOff x="5517178" y="4785103"/>
              <a:chExt cx="855512" cy="968457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F2A0DDF-94EC-5A32-6857-D2BA6776645E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F24AA8A-387A-AB28-6E7D-2E0915B888E7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3D27903-C7DC-A456-79E2-2E861D515D1A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23C1CEF-C5B8-3334-C18C-76D980DCE9D6}"/>
                  </a:ext>
                </a:extLst>
              </p:cNvPr>
              <p:cNvCxnSpPr>
                <a:cxnSpLocks/>
                <a:stCxn id="68" idx="6"/>
                <a:endCxn id="75" idx="2"/>
              </p:cNvCxnSpPr>
              <p:nvPr/>
            </p:nvCxnSpPr>
            <p:spPr>
              <a:xfrm>
                <a:off x="5517178" y="4875103"/>
                <a:ext cx="668534" cy="38573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A3832A-83C9-A1A7-8B4C-569E47A729B3}"/>
              </a:ext>
            </a:extLst>
          </p:cNvPr>
          <p:cNvCxnSpPr>
            <a:cxnSpLocks/>
            <a:stCxn id="69" idx="6"/>
            <a:endCxn id="75" idx="2"/>
          </p:cNvCxnSpPr>
          <p:nvPr/>
        </p:nvCxnSpPr>
        <p:spPr>
          <a:xfrm>
            <a:off x="3462392" y="3770828"/>
            <a:ext cx="99097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F34A32C-45ED-4AB9-AA5D-7F534BF32589}"/>
              </a:ext>
            </a:extLst>
          </p:cNvPr>
          <p:cNvCxnSpPr>
            <a:cxnSpLocks/>
            <a:stCxn id="74" idx="2"/>
            <a:endCxn id="70" idx="6"/>
          </p:cNvCxnSpPr>
          <p:nvPr/>
        </p:nvCxnSpPr>
        <p:spPr>
          <a:xfrm flipH="1">
            <a:off x="3472736" y="3231730"/>
            <a:ext cx="980637" cy="11019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ross 89">
            <a:extLst>
              <a:ext uri="{FF2B5EF4-FFF2-40B4-BE49-F238E27FC236}">
                <a16:creationId xmlns:a16="http://schemas.microsoft.com/office/drawing/2014/main" id="{7B9E7F1A-35C4-A417-834F-F73EB7720A06}"/>
              </a:ext>
            </a:extLst>
          </p:cNvPr>
          <p:cNvSpPr/>
          <p:nvPr/>
        </p:nvSpPr>
        <p:spPr>
          <a:xfrm>
            <a:off x="5126997" y="3512904"/>
            <a:ext cx="530825" cy="526148"/>
          </a:xfrm>
          <a:prstGeom prst="plus">
            <a:avLst>
              <a:gd name="adj" fmla="val 4613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60AE4B-E688-7E27-2F06-117FBDF0CAE1}"/>
              </a:ext>
            </a:extLst>
          </p:cNvPr>
          <p:cNvGrpSpPr/>
          <p:nvPr/>
        </p:nvGrpSpPr>
        <p:grpSpPr>
          <a:xfrm>
            <a:off x="6087711" y="3105946"/>
            <a:ext cx="1534951" cy="1353509"/>
            <a:chOff x="3552153" y="3105947"/>
            <a:chExt cx="1534951" cy="135350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7334965-DC33-792F-3BE6-0FE8D0D1D2B8}"/>
                </a:ext>
              </a:extLst>
            </p:cNvPr>
            <p:cNvGrpSpPr/>
            <p:nvPr/>
          </p:nvGrpSpPr>
          <p:grpSpPr>
            <a:xfrm>
              <a:off x="3552153" y="3105947"/>
              <a:ext cx="1257793" cy="1353509"/>
              <a:chOff x="6185712" y="4785103"/>
              <a:chExt cx="848537" cy="968457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204FE89-C6CD-DACD-0295-351BEC7D2261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5E33931-3599-B515-F9FD-0B40DB2CFDC1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212EDF1-F7F0-3930-D456-88B1F1C4E374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F368561-0584-4655-0517-4C69097945C9}"/>
                  </a:ext>
                </a:extLst>
              </p:cNvPr>
              <p:cNvCxnSpPr>
                <a:cxnSpLocks/>
                <a:stCxn id="95" idx="2"/>
                <a:endCxn id="99" idx="6"/>
              </p:cNvCxnSpPr>
              <p:nvPr/>
            </p:nvCxnSpPr>
            <p:spPr>
              <a:xfrm flipH="1">
                <a:off x="6365712" y="5260837"/>
                <a:ext cx="668537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C30AE45-8CF6-B6B2-2489-60A7825B1768}"/>
                </a:ext>
              </a:extLst>
            </p:cNvPr>
            <p:cNvGrpSpPr/>
            <p:nvPr/>
          </p:nvGrpSpPr>
          <p:grpSpPr>
            <a:xfrm>
              <a:off x="3818969" y="3105947"/>
              <a:ext cx="1268135" cy="1353509"/>
              <a:chOff x="5517176" y="4785103"/>
              <a:chExt cx="855514" cy="968457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CA4BE7D-9D2C-2AFD-F362-D3A5989A2DA3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78C83AB-156B-B1CE-5B45-3FB3095538B4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ACE8343-73F5-400C-E552-9921FC2CAB4F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E8F8312-AC4B-B450-45C6-F4797868360C}"/>
                  </a:ext>
                </a:extLst>
              </p:cNvPr>
              <p:cNvCxnSpPr>
                <a:cxnSpLocks/>
                <a:stCxn id="98" idx="6"/>
                <a:endCxn id="94" idx="2"/>
              </p:cNvCxnSpPr>
              <p:nvPr/>
            </p:nvCxnSpPr>
            <p:spPr>
              <a:xfrm>
                <a:off x="5517176" y="4875103"/>
                <a:ext cx="668538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E1375C5-4A24-4CD1-7166-9AB6B73419E6}"/>
              </a:ext>
            </a:extLst>
          </p:cNvPr>
          <p:cNvCxnSpPr>
            <a:cxnSpLocks/>
            <a:stCxn id="96" idx="2"/>
            <a:endCxn id="100" idx="6"/>
          </p:cNvCxnSpPr>
          <p:nvPr/>
        </p:nvCxnSpPr>
        <p:spPr>
          <a:xfrm flipH="1">
            <a:off x="6364870" y="4333672"/>
            <a:ext cx="9909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92189F4-13EE-F397-A537-E99A479ACB87}"/>
              </a:ext>
            </a:extLst>
          </p:cNvPr>
          <p:cNvGrpSpPr/>
          <p:nvPr/>
        </p:nvGrpSpPr>
        <p:grpSpPr>
          <a:xfrm>
            <a:off x="9013458" y="3105946"/>
            <a:ext cx="1534950" cy="1353509"/>
            <a:chOff x="3552153" y="3105947"/>
            <a:chExt cx="1534950" cy="135350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5878B5C-0B5E-3D8C-8029-39C9F627A469}"/>
                </a:ext>
              </a:extLst>
            </p:cNvPr>
            <p:cNvGrpSpPr/>
            <p:nvPr/>
          </p:nvGrpSpPr>
          <p:grpSpPr>
            <a:xfrm>
              <a:off x="3552153" y="3105947"/>
              <a:ext cx="1268135" cy="1353509"/>
              <a:chOff x="6185712" y="4785103"/>
              <a:chExt cx="855514" cy="968457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5DC8750-D38B-33BF-D1E6-69852803FE9B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485DBF6-8202-6084-FB11-F13930DE6AFE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E942368-73C7-7D34-F661-2AAF1C5CE7DC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CB6DB2B-09BE-1A66-3F2A-206DB0C57E21}"/>
                  </a:ext>
                </a:extLst>
              </p:cNvPr>
              <p:cNvCxnSpPr>
                <a:cxnSpLocks/>
                <a:stCxn id="112" idx="2"/>
                <a:endCxn id="115" idx="6"/>
              </p:cNvCxnSpPr>
              <p:nvPr/>
            </p:nvCxnSpPr>
            <p:spPr>
              <a:xfrm flipH="1" flipV="1">
                <a:off x="6365712" y="5260837"/>
                <a:ext cx="675514" cy="4027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62AD8C2-FFCD-843C-19B5-354AD20634A4}"/>
                </a:ext>
              </a:extLst>
            </p:cNvPr>
            <p:cNvGrpSpPr/>
            <p:nvPr/>
          </p:nvGrpSpPr>
          <p:grpSpPr>
            <a:xfrm>
              <a:off x="3818971" y="3105947"/>
              <a:ext cx="1268132" cy="1353509"/>
              <a:chOff x="5517178" y="4785103"/>
              <a:chExt cx="855512" cy="968457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576DEAC-6C67-B59D-3C71-ACAAAE864C22}"/>
                  </a:ext>
                </a:extLst>
              </p:cNvPr>
              <p:cNvSpPr/>
              <p:nvPr/>
            </p:nvSpPr>
            <p:spPr>
              <a:xfrm>
                <a:off x="6185715" y="478510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5DC3705-E669-F543-F6CD-E6B20325D22C}"/>
                  </a:ext>
                </a:extLst>
              </p:cNvPr>
              <p:cNvSpPr/>
              <p:nvPr/>
            </p:nvSpPr>
            <p:spPr>
              <a:xfrm>
                <a:off x="6185712" y="51708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9A91BFB-BCA9-D2C2-7CBE-DCEFFE4D803C}"/>
                  </a:ext>
                </a:extLst>
              </p:cNvPr>
              <p:cNvSpPr/>
              <p:nvPr/>
            </p:nvSpPr>
            <p:spPr>
              <a:xfrm>
                <a:off x="6192690" y="557356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656C5C9-B86F-5E47-6114-395EDD395DE3}"/>
                  </a:ext>
                </a:extLst>
              </p:cNvPr>
              <p:cNvCxnSpPr>
                <a:cxnSpLocks/>
                <a:stCxn id="114" idx="6"/>
                <a:endCxn id="111" idx="2"/>
              </p:cNvCxnSpPr>
              <p:nvPr/>
            </p:nvCxnSpPr>
            <p:spPr>
              <a:xfrm>
                <a:off x="5517178" y="4875103"/>
                <a:ext cx="668534" cy="38573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870331C-14B9-48FD-EF98-37E827DA419A}"/>
              </a:ext>
            </a:extLst>
          </p:cNvPr>
          <p:cNvCxnSpPr>
            <a:cxnSpLocks/>
            <a:stCxn id="110" idx="2"/>
            <a:endCxn id="116" idx="6"/>
          </p:cNvCxnSpPr>
          <p:nvPr/>
        </p:nvCxnSpPr>
        <p:spPr>
          <a:xfrm flipH="1">
            <a:off x="9290617" y="3231730"/>
            <a:ext cx="980637" cy="11019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91AFF57-CF5C-8809-17D9-424A0883D47D}"/>
              </a:ext>
            </a:extLst>
          </p:cNvPr>
          <p:cNvCxnSpPr>
            <a:cxnSpLocks/>
            <a:stCxn id="112" idx="2"/>
            <a:endCxn id="116" idx="6"/>
          </p:cNvCxnSpPr>
          <p:nvPr/>
        </p:nvCxnSpPr>
        <p:spPr>
          <a:xfrm flipH="1">
            <a:off x="9290617" y="4333672"/>
            <a:ext cx="9909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969CEEC-30ED-ECD7-263D-BE302597906E}"/>
              </a:ext>
            </a:extLst>
          </p:cNvPr>
          <p:cNvCxnSpPr>
            <a:cxnSpLocks/>
            <a:stCxn id="111" idx="2"/>
            <a:endCxn id="115" idx="6"/>
          </p:cNvCxnSpPr>
          <p:nvPr/>
        </p:nvCxnSpPr>
        <p:spPr>
          <a:xfrm flipH="1">
            <a:off x="9280273" y="3770828"/>
            <a:ext cx="9909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2DC71FD-8C8E-3C8C-CCE4-24709C296554}"/>
              </a:ext>
            </a:extLst>
          </p:cNvPr>
          <p:cNvCxnSpPr>
            <a:cxnSpLocks/>
            <a:stCxn id="110" idx="2"/>
            <a:endCxn id="114" idx="6"/>
          </p:cNvCxnSpPr>
          <p:nvPr/>
        </p:nvCxnSpPr>
        <p:spPr>
          <a:xfrm flipH="1">
            <a:off x="9280277" y="3231730"/>
            <a:ext cx="9909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54587D9-30F9-14E9-CED3-CCD5930E9041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 flipH="1">
            <a:off x="9146866" y="3357513"/>
            <a:ext cx="4" cy="28753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97B3CB5-1375-5F30-C180-3E03C5EC6893}"/>
              </a:ext>
            </a:extLst>
          </p:cNvPr>
          <p:cNvCxnSpPr>
            <a:cxnSpLocks/>
            <a:stCxn id="114" idx="2"/>
            <a:endCxn id="116" idx="2"/>
          </p:cNvCxnSpPr>
          <p:nvPr/>
        </p:nvCxnSpPr>
        <p:spPr>
          <a:xfrm rot="10800000" flipH="1" flipV="1">
            <a:off x="9013462" y="3231730"/>
            <a:ext cx="10340" cy="1101942"/>
          </a:xfrm>
          <a:prstGeom prst="curvedConnector3">
            <a:avLst>
              <a:gd name="adj1" fmla="val -2210832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E4B4096-46A2-21D0-29BE-BA77074F50F6}"/>
              </a:ext>
            </a:extLst>
          </p:cNvPr>
          <p:cNvSpPr txBox="1"/>
          <p:nvPr/>
        </p:nvSpPr>
        <p:spPr>
          <a:xfrm>
            <a:off x="670777" y="4499328"/>
            <a:ext cx="184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General Graph on n/2 vertices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B01DC1-FAF1-A026-805F-C24917B20864}"/>
              </a:ext>
            </a:extLst>
          </p:cNvPr>
          <p:cNvSpPr txBox="1"/>
          <p:nvPr/>
        </p:nvSpPr>
        <p:spPr>
          <a:xfrm>
            <a:off x="3195577" y="4499327"/>
            <a:ext cx="184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Bipartite Graph on n vertices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0AAC4F-7CAD-EF3D-B038-E4E2A9A76320}"/>
              </a:ext>
            </a:extLst>
          </p:cNvPr>
          <p:cNvSpPr txBox="1"/>
          <p:nvPr/>
        </p:nvSpPr>
        <p:spPr>
          <a:xfrm>
            <a:off x="5980671" y="4499326"/>
            <a:ext cx="195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Perfect Matching on n vertices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707838-72E6-9423-1A9A-74710B20BCEC}"/>
              </a:ext>
            </a:extLst>
          </p:cNvPr>
          <p:cNvSpPr txBox="1"/>
          <p:nvPr/>
        </p:nvSpPr>
        <p:spPr>
          <a:xfrm>
            <a:off x="8798215" y="4499326"/>
            <a:ext cx="235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König-Egerváry Graph on n vertices</a:t>
            </a:r>
          </a:p>
        </p:txBody>
      </p:sp>
    </p:spTree>
    <p:extLst>
      <p:ext uri="{BB962C8B-B14F-4D97-AF65-F5344CB8AC3E}">
        <p14:creationId xmlns:p14="http://schemas.microsoft.com/office/powerpoint/2010/main" val="132914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142872"/>
          </a:xfrm>
        </p:spPr>
        <p:txBody>
          <a:bodyPr/>
          <a:lstStyle/>
          <a:p>
            <a:r>
              <a:rPr lang="en-GB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DFD0-D9D0-CD0B-B251-81D93D57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7" y="2252897"/>
            <a:ext cx="11490386" cy="214765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GB" sz="2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implement</a:t>
            </a:r>
            <a:r>
              <a:rPr lang="en-GB" sz="2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GB" sz="2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lang="en-GB" sz="2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the following recently proposed algorithms: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 algorithm for testing König-Egerváry graphs for Unique Minimum Vertex Covers [1]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 FPT algorithm for Local Search Vertex Cover problem on planar graphs [2]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 algorithm for König-Egerváry vertex deletion problem [3]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4461-32A9-D559-A965-9A1DBAF8AEFF}"/>
              </a:ext>
            </a:extLst>
          </p:cNvPr>
          <p:cNvSpPr txBox="1"/>
          <p:nvPr/>
        </p:nvSpPr>
        <p:spPr>
          <a:xfrm>
            <a:off x="465827" y="4790141"/>
            <a:ext cx="10765765" cy="167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V. Raman et al., A characterization of </a:t>
            </a: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König-Egerváry graphs with extendable vertex covers, Inf Process. Lett. (2020) </a:t>
            </a:r>
            <a:endParaRPr lang="en-GB" sz="1200" dirty="0">
              <a:effectLst/>
              <a:latin typeface="Rockwell Nova Light" panose="020603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R. Fellows, F. V. Fomin, D. </a:t>
            </a:r>
            <a:r>
              <a:rPr lang="en-GB" sz="1200" dirty="0" err="1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Lokshtanov</a:t>
            </a: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 A. Rosamond, S. Saurabh, and Y. </a:t>
            </a:r>
            <a:r>
              <a:rPr lang="en-GB" sz="1200" dirty="0" err="1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Villanger</a:t>
            </a: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Local search: Is brute-force avoidable? Journal of Computer and System Sciences, (2012)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A. Chandra Babu, P.V. Ramakrishnan. New Proofs of </a:t>
            </a:r>
            <a:r>
              <a:rPr lang="en-GB" sz="1200" dirty="0" err="1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Konig-Egervary</a:t>
            </a: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Theorem and Maximal Flow - Minimal Cut Capacity Theorem using O.R Techniques, (1991)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Rockwell Nova Light" panose="020603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8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0" i="0" dirty="0">
                <a:effectLst/>
                <a:latin typeface="+mj-lt"/>
              </a:rPr>
              <a:t>Testing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800" b="0" i="0" dirty="0">
                <a:effectLst/>
                <a:latin typeface="+mj-lt"/>
              </a:rPr>
              <a:t>These graphs were constructed and stored as individual text files to be loaded when testing</a:t>
            </a:r>
          </a:p>
          <a:p>
            <a:pPr marL="560070" lvl="1" indent="-285750">
              <a:lnSpc>
                <a:spcPct val="100000"/>
              </a:lnSpc>
              <a:buFont typeface="Avenir Next LT Pro" panose="020B0504020202020204" pitchFamily="34" charset="0"/>
              <a:buChar char="–"/>
            </a:pPr>
            <a:r>
              <a:rPr lang="en-GB" b="0" dirty="0">
                <a:effectLst/>
                <a:latin typeface="+mj-lt"/>
              </a:rPr>
              <a:t>Text file format was simply:</a:t>
            </a:r>
            <a:endParaRPr lang="en-GB" b="0" dirty="0">
              <a:latin typeface="+mj-lt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GB" dirty="0">
                <a:latin typeface="+mj-lt"/>
              </a:rPr>
              <a:t>		|	      n     m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dirty="0">
                <a:latin typeface="+mj-lt"/>
              </a:rPr>
              <a:t>		|	u</a:t>
            </a:r>
            <a:r>
              <a:rPr lang="en-GB" baseline="-25000" dirty="0">
                <a:latin typeface="+mj-lt"/>
              </a:rPr>
              <a:t>1</a:t>
            </a:r>
            <a:r>
              <a:rPr lang="en-GB" dirty="0">
                <a:latin typeface="+mj-lt"/>
              </a:rPr>
              <a:t> v</a:t>
            </a:r>
            <a:r>
              <a:rPr lang="en-GB" baseline="-25000" dirty="0">
                <a:latin typeface="+mj-lt"/>
              </a:rPr>
              <a:t>1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dirty="0">
                <a:latin typeface="+mj-lt"/>
              </a:rPr>
              <a:t>		|	u</a:t>
            </a:r>
            <a:r>
              <a:rPr lang="en-GB" baseline="-25000" dirty="0">
                <a:latin typeface="+mj-lt"/>
              </a:rPr>
              <a:t>2</a:t>
            </a:r>
            <a:r>
              <a:rPr lang="en-GB" dirty="0">
                <a:latin typeface="+mj-lt"/>
              </a:rPr>
              <a:t> v</a:t>
            </a:r>
            <a:r>
              <a:rPr lang="en-GB" baseline="-25000" dirty="0">
                <a:latin typeface="+mj-lt"/>
              </a:rPr>
              <a:t>2</a:t>
            </a:r>
            <a:endParaRPr lang="en-GB" dirty="0">
              <a:latin typeface="+mj-lt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GB" dirty="0">
                <a:latin typeface="+mj-lt"/>
              </a:rPr>
              <a:t>		|	u</a:t>
            </a:r>
            <a:r>
              <a:rPr lang="en-GB" baseline="-25000" dirty="0">
                <a:latin typeface="+mj-lt"/>
              </a:rPr>
              <a:t>3</a:t>
            </a:r>
            <a:r>
              <a:rPr lang="en-GB" dirty="0">
                <a:latin typeface="+mj-lt"/>
              </a:rPr>
              <a:t> v</a:t>
            </a:r>
            <a:r>
              <a:rPr lang="en-GB" baseline="-25000" dirty="0">
                <a:latin typeface="+mj-lt"/>
              </a:rPr>
              <a:t>3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dirty="0">
                <a:latin typeface="+mj-lt"/>
              </a:rPr>
              <a:t>		|	   …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dirty="0">
                <a:latin typeface="+mj-lt"/>
              </a:rPr>
              <a:t>		|	u</a:t>
            </a:r>
            <a:r>
              <a:rPr lang="en-GB" baseline="-25000" dirty="0">
                <a:latin typeface="+mj-lt"/>
              </a:rPr>
              <a:t>m</a:t>
            </a:r>
            <a:r>
              <a:rPr lang="en-GB" dirty="0">
                <a:latin typeface="+mj-lt"/>
              </a:rPr>
              <a:t> v</a:t>
            </a:r>
            <a:r>
              <a:rPr lang="en-GB" baseline="-25000" dirty="0">
                <a:latin typeface="+mj-lt"/>
              </a:rPr>
              <a:t>m</a:t>
            </a:r>
            <a:endParaRPr lang="en-GB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B96DF-9D5E-FC81-FAB2-A3DB2415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49" y="3208044"/>
            <a:ext cx="2813609" cy="22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50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0" i="0" dirty="0">
                <a:effectLst/>
                <a:latin typeface="+mj-lt"/>
              </a:rPr>
              <a:t>Testing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To test the runtime of the algorithm on each example graph, the time taken to load in each graph was not included, only once this was completed did the timer start.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b="0" dirty="0">
                <a:latin typeface="+mj-lt"/>
              </a:rPr>
              <a:t>Next</a:t>
            </a:r>
            <a:r>
              <a:rPr lang="en-GB" dirty="0">
                <a:latin typeface="+mj-lt"/>
              </a:rPr>
              <a:t>, the results.</a:t>
            </a:r>
            <a:endParaRPr lang="en-GB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448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A46A9D-E793-E755-4A54-85E42385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11" y="-9536"/>
            <a:ext cx="10978978" cy="68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5562A-F3B8-8DA6-CAB8-47638C86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1" y="0"/>
            <a:ext cx="1093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26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73FE2-F631-B3FC-56B9-34D2BD57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2" y="0"/>
            <a:ext cx="1134107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CCAA6-8604-D727-E6EF-002BC1E1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13" y="6513298"/>
            <a:ext cx="92804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07F-6E63-305D-378E-426DBDDE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9150"/>
            <a:ext cx="11637033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0" dirty="0">
                <a:latin typeface="+mj-lt"/>
              </a:rPr>
              <a:t>Statistics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56% of the dataset took less than 5 seconds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80% of the dataset took less than 20 seconds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The graph with the largest number of vertices run in under 20 seconds had 18,000 edges on 700 vertices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The graph with the largest number of edges run in under 20 seconds had 54,000 edges on 400 vertices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0" dirty="0">
                <a:latin typeface="+mj-lt"/>
              </a:rPr>
              <a:t>The most extreme cases tested had over 150,000 edges and took a maximum of 4 minutes</a:t>
            </a:r>
          </a:p>
        </p:txBody>
      </p:sp>
    </p:spTree>
    <p:extLst>
      <p:ext uri="{BB962C8B-B14F-4D97-AF65-F5344CB8AC3E}">
        <p14:creationId xmlns:p14="http://schemas.microsoft.com/office/powerpoint/2010/main" val="12770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142872"/>
          </a:xfrm>
        </p:spPr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DFD0-D9D0-CD0B-B251-81D93D57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2398142"/>
            <a:ext cx="11605283" cy="309688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 algorithm for testing König-Egerváry graphs for Unique Minimum Vertex Covers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GB" dirty="0">
                <a:solidFill>
                  <a:srgbClr val="00B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	</a:t>
            </a:r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GB" dirty="0">
                <a:solidFill>
                  <a:srgbClr val="00B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	</a:t>
            </a:r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Testing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GB" dirty="0">
                <a:solidFill>
                  <a:srgbClr val="00B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	 </a:t>
            </a:r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GB" dirty="0">
                <a:solidFill>
                  <a:srgbClr val="00B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 FPT algorithm for Local Search Vertex Cover problem on planar graphs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GB" dirty="0">
                <a:solidFill>
                  <a:srgbClr val="C0875C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Partial	</a:t>
            </a:r>
            <a:r>
              <a:rPr lang="en-GB" dirty="0">
                <a:solidFill>
                  <a:srgbClr val="00B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GB" dirty="0">
                <a:solidFill>
                  <a:srgbClr val="C0875C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Partial	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 algorithm for König-Egerváry vertex deletion problem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GB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GB" dirty="0">
                <a:solidFill>
                  <a:srgbClr val="C0875C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Partial</a:t>
            </a:r>
            <a:endParaRPr lang="en-GB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20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4BE03-D445-CBBE-B766-17F4675B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91246"/>
            <a:ext cx="11637033" cy="27334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König-Egerváry graphs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b="0" dirty="0">
                <a:latin typeface="+mj-lt"/>
              </a:rPr>
              <a:t>Defined as graphs such that the size of a </a:t>
            </a:r>
            <a:r>
              <a:rPr lang="en-GB" sz="2000" b="1" dirty="0">
                <a:latin typeface="+mj-lt"/>
              </a:rPr>
              <a:t>maximum matching </a:t>
            </a:r>
            <a:r>
              <a:rPr lang="en-GB" sz="2000" b="0" dirty="0">
                <a:latin typeface="+mj-lt"/>
              </a:rPr>
              <a:t>is exactly equal to the size of </a:t>
            </a:r>
            <a:r>
              <a:rPr lang="en-GB" sz="2000" b="1" dirty="0">
                <a:latin typeface="+mj-lt"/>
              </a:rPr>
              <a:t>a minimum vertex </a:t>
            </a:r>
            <a:r>
              <a:rPr lang="en-GB" sz="2000" b="0" dirty="0">
                <a:latin typeface="+mj-lt"/>
              </a:rPr>
              <a:t>cover. For example, </a:t>
            </a:r>
            <a:r>
              <a:rPr lang="en-GB" sz="2000" b="1" dirty="0">
                <a:latin typeface="+mj-lt"/>
              </a:rPr>
              <a:t>all bipartite graphs</a:t>
            </a:r>
            <a:r>
              <a:rPr lang="en-GB" sz="2000" b="0" dirty="0">
                <a:latin typeface="+mj-lt"/>
              </a:rPr>
              <a:t> by </a:t>
            </a: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König-Egerváry Theorem [4] are König-Egerváry.</a:t>
            </a:r>
            <a:endParaRPr lang="en-GB" sz="2000" b="0" dirty="0">
              <a:latin typeface="+mj-lt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b="0" dirty="0">
                <a:latin typeface="+mj-lt"/>
              </a:rPr>
              <a:t>We can fully characterise this class of graphs as any graph admitting a vertex partition </a:t>
            </a:r>
            <a:r>
              <a:rPr lang="en-GB" sz="2000" b="1" dirty="0">
                <a:latin typeface="+mj-lt"/>
              </a:rPr>
              <a:t>(A, B) </a:t>
            </a:r>
            <a:r>
              <a:rPr lang="en-GB" sz="2000" b="0" dirty="0">
                <a:latin typeface="+mj-lt"/>
              </a:rPr>
              <a:t>such that </a:t>
            </a:r>
            <a:r>
              <a:rPr lang="en-GB" sz="2000" b="1" dirty="0">
                <a:latin typeface="+mj-lt"/>
              </a:rPr>
              <a:t>A</a:t>
            </a:r>
            <a:r>
              <a:rPr lang="en-GB" sz="2000" b="0" dirty="0">
                <a:latin typeface="+mj-lt"/>
              </a:rPr>
              <a:t> is a </a:t>
            </a:r>
            <a:r>
              <a:rPr lang="en-GB" sz="2000" b="1" dirty="0">
                <a:latin typeface="+mj-lt"/>
              </a:rPr>
              <a:t>minimum vertex cover </a:t>
            </a:r>
            <a:r>
              <a:rPr lang="en-GB" sz="2000" b="0" dirty="0">
                <a:latin typeface="+mj-lt"/>
              </a:rPr>
              <a:t>(or equivalently, </a:t>
            </a:r>
            <a:r>
              <a:rPr lang="en-GB" sz="2000" b="1" dirty="0">
                <a:latin typeface="+mj-lt"/>
              </a:rPr>
              <a:t>B</a:t>
            </a:r>
            <a:r>
              <a:rPr lang="en-GB" sz="2000" b="0" dirty="0">
                <a:latin typeface="+mj-lt"/>
              </a:rPr>
              <a:t> is an </a:t>
            </a:r>
            <a:r>
              <a:rPr lang="en-GB" sz="2000" b="1" dirty="0">
                <a:latin typeface="+mj-lt"/>
              </a:rPr>
              <a:t>independent set</a:t>
            </a:r>
            <a:r>
              <a:rPr lang="en-GB" sz="2000" b="0" dirty="0">
                <a:latin typeface="+mj-lt"/>
              </a:rPr>
              <a:t>) and a </a:t>
            </a:r>
            <a:r>
              <a:rPr lang="en-GB" sz="2000" b="1" dirty="0">
                <a:latin typeface="+mj-lt"/>
              </a:rPr>
              <a:t>maximum matching M</a:t>
            </a:r>
            <a:r>
              <a:rPr lang="en-GB" sz="2000" dirty="0">
                <a:latin typeface="+mj-lt"/>
              </a:rPr>
              <a:t> which</a:t>
            </a:r>
            <a:r>
              <a:rPr lang="en-GB" sz="2000" b="0" dirty="0">
                <a:latin typeface="+mj-lt"/>
              </a:rPr>
              <a:t> fully saturates </a:t>
            </a:r>
            <a:r>
              <a:rPr lang="en-GB" sz="2000" b="1" dirty="0">
                <a:latin typeface="+mj-lt"/>
              </a:rPr>
              <a:t>A</a:t>
            </a:r>
            <a:r>
              <a:rPr lang="en-GB" sz="2000" b="0" dirty="0">
                <a:latin typeface="+mj-lt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000" b="0" dirty="0">
              <a:latin typeface="Rockwell Nova Light" panose="02060303020205020403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000" b="0" dirty="0"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BD9DF-81CE-7789-AEC7-3FC0B32AF22A}"/>
              </a:ext>
            </a:extLst>
          </p:cNvPr>
          <p:cNvSpPr txBox="1"/>
          <p:nvPr/>
        </p:nvSpPr>
        <p:spPr>
          <a:xfrm>
            <a:off x="457199" y="5019080"/>
            <a:ext cx="10765765" cy="28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D. König, "Graphs and matrices" Mat. </a:t>
            </a:r>
            <a:r>
              <a:rPr lang="en-GB" sz="1200" dirty="0" err="1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Lapok</a:t>
            </a: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(1931)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0CC091-F220-358D-39CD-016EADC38D62}"/>
              </a:ext>
            </a:extLst>
          </p:cNvPr>
          <p:cNvGrpSpPr/>
          <p:nvPr/>
        </p:nvGrpSpPr>
        <p:grpSpPr>
          <a:xfrm>
            <a:off x="5840081" y="4596253"/>
            <a:ext cx="3396936" cy="2120901"/>
            <a:chOff x="5585460" y="4368612"/>
            <a:chExt cx="2295046" cy="15000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E3FE938-FD86-DB5A-975A-7D8847C835D4}"/>
                </a:ext>
              </a:extLst>
            </p:cNvPr>
            <p:cNvSpPr/>
            <p:nvPr/>
          </p:nvSpPr>
          <p:spPr>
            <a:xfrm>
              <a:off x="6799919" y="4381500"/>
              <a:ext cx="1080587" cy="1487172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GB" b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3203178-0D60-E102-B3FD-9E54F7512ED0}"/>
                </a:ext>
              </a:extLst>
            </p:cNvPr>
            <p:cNvSpPr/>
            <p:nvPr/>
          </p:nvSpPr>
          <p:spPr>
            <a:xfrm>
              <a:off x="5585460" y="4603752"/>
              <a:ext cx="1080315" cy="12649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6DF690-66D9-8E02-F23E-7966A0B0207E}"/>
                </a:ext>
              </a:extLst>
            </p:cNvPr>
            <p:cNvSpPr/>
            <p:nvPr/>
          </p:nvSpPr>
          <p:spPr>
            <a:xfrm>
              <a:off x="6185715" y="4785103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E06002-0769-F6A2-3F53-108C674B19CE}"/>
                </a:ext>
              </a:extLst>
            </p:cNvPr>
            <p:cNvSpPr/>
            <p:nvPr/>
          </p:nvSpPr>
          <p:spPr>
            <a:xfrm>
              <a:off x="6185712" y="517083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4A5EAB-83F0-D477-DE19-AF0B653E535F}"/>
                </a:ext>
              </a:extLst>
            </p:cNvPr>
            <p:cNvSpPr/>
            <p:nvPr/>
          </p:nvSpPr>
          <p:spPr>
            <a:xfrm>
              <a:off x="6192690" y="557356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EF0CF4-6FC3-D779-7EAF-69C848EE58E6}"/>
                </a:ext>
              </a:extLst>
            </p:cNvPr>
            <p:cNvSpPr/>
            <p:nvPr/>
          </p:nvSpPr>
          <p:spPr>
            <a:xfrm>
              <a:off x="7115355" y="487042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F782BF-F5F1-A2F0-5893-44A72AD24F54}"/>
                </a:ext>
              </a:extLst>
            </p:cNvPr>
            <p:cNvSpPr/>
            <p:nvPr/>
          </p:nvSpPr>
          <p:spPr>
            <a:xfrm>
              <a:off x="7115355" y="5237478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0698EB-F366-E964-942C-B7E83166912D}"/>
                </a:ext>
              </a:extLst>
            </p:cNvPr>
            <p:cNvSpPr/>
            <p:nvPr/>
          </p:nvSpPr>
          <p:spPr>
            <a:xfrm>
              <a:off x="7115355" y="5573134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FBF9CE-1EC5-09FB-144F-D8A1F4FF2D8B}"/>
                </a:ext>
              </a:extLst>
            </p:cNvPr>
            <p:cNvSpPr/>
            <p:nvPr/>
          </p:nvSpPr>
          <p:spPr>
            <a:xfrm>
              <a:off x="7115355" y="4513752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E17700-0373-F10A-5B2E-5D1C27141CC1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6365715" y="4603752"/>
              <a:ext cx="749640" cy="27135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8E9394-66C3-9893-833A-739EA476BCDE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6365712" y="4960420"/>
              <a:ext cx="749643" cy="3004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976B00-2B05-9D61-C335-806E75BA7C1F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6372690" y="5663134"/>
              <a:ext cx="742665" cy="42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53BCD1-4A5B-7C0A-92D3-2278832D7C0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6372690" y="5327478"/>
              <a:ext cx="742665" cy="3360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D5A596-C47C-9456-E319-116AAC369DC0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365712" y="5260836"/>
              <a:ext cx="749643" cy="66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4D6F72-0DDE-5BB9-9AB3-E828580661A1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6365712" y="5260836"/>
              <a:ext cx="749643" cy="4022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3D8B6016-79FF-9088-2158-F302A38B46DE}"/>
                </a:ext>
              </a:extLst>
            </p:cNvPr>
            <p:cNvCxnSpPr>
              <a:cxnSpLocks/>
              <a:stCxn id="6" idx="2"/>
              <a:endCxn id="8" idx="2"/>
            </p:cNvCxnSpPr>
            <p:nvPr/>
          </p:nvCxnSpPr>
          <p:spPr>
            <a:xfrm rot="10800000" flipH="1" flipV="1">
              <a:off x="6185714" y="4875102"/>
              <a:ext cx="6975" cy="788457"/>
            </a:xfrm>
            <a:prstGeom prst="curvedConnector3">
              <a:avLst>
                <a:gd name="adj1" fmla="val -231745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BA05753-ADA2-D096-9A17-76163F1C9736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6275712" y="4965103"/>
              <a:ext cx="3" cy="2057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7AC54E-5204-CE75-20B1-C752C314E622}"/>
                </a:ext>
              </a:extLst>
            </p:cNvPr>
            <p:cNvSpPr txBox="1"/>
            <p:nvPr/>
          </p:nvSpPr>
          <p:spPr>
            <a:xfrm>
              <a:off x="6530204" y="4368612"/>
              <a:ext cx="42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2"/>
                  </a:solidFill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18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4BE03-D445-CBBE-B766-17F4675B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91246"/>
            <a:ext cx="11637033" cy="308623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Basics of the Implementation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b="0" dirty="0">
                <a:latin typeface="Consolas" panose="020B0609020204030204" pitchFamily="49" charset="0"/>
              </a:rPr>
              <a:t>Graph</a:t>
            </a:r>
            <a:r>
              <a:rPr lang="en-GB" sz="2000" b="0" dirty="0">
                <a:latin typeface="+mj-lt"/>
              </a:rPr>
              <a:t> class </a:t>
            </a:r>
          </a:p>
          <a:p>
            <a:pPr marL="560070" lvl="1" indent="-285750">
              <a:lnSpc>
                <a:spcPct val="110000"/>
              </a:lnSpc>
              <a:buFontTx/>
              <a:buChar char="-"/>
            </a:pPr>
            <a:r>
              <a:rPr lang="en-GB" sz="2000" b="0" dirty="0">
                <a:latin typeface="+mj-lt"/>
              </a:rPr>
              <a:t>Maintains an adjacency list as a </a:t>
            </a:r>
            <a:r>
              <a:rPr lang="en-GB" sz="2000" b="0" dirty="0">
                <a:latin typeface="Consolas" panose="020B0609020204030204" pitchFamily="49" charset="0"/>
              </a:rPr>
              <a:t>list&lt;int&gt;[n]</a:t>
            </a:r>
            <a:r>
              <a:rPr lang="en-GB" sz="2000" b="0" dirty="0">
                <a:latin typeface="+mj-lt"/>
              </a:rPr>
              <a:t> array. </a:t>
            </a:r>
          </a:p>
          <a:p>
            <a:pPr marL="560070" lvl="1" indent="-285750">
              <a:lnSpc>
                <a:spcPct val="110000"/>
              </a:lnSpc>
              <a:buFontTx/>
              <a:buChar char="-"/>
            </a:pPr>
            <a:r>
              <a:rPr lang="en-GB" sz="2000" b="0" dirty="0">
                <a:latin typeface="+mj-lt"/>
              </a:rPr>
              <a:t>Methods include insertion and removal of edges and a copy constructor. </a:t>
            </a:r>
          </a:p>
          <a:p>
            <a:pPr marL="560070" lvl="1" indent="-285750">
              <a:lnSpc>
                <a:spcPct val="110000"/>
              </a:lnSpc>
              <a:buFontTx/>
              <a:buChar char="-"/>
            </a:pPr>
            <a:r>
              <a:rPr lang="en-GB" sz="2000" b="0" dirty="0">
                <a:latin typeface="+mj-lt"/>
              </a:rPr>
              <a:t>Limitations include fixed vertex set after instantiation and some methods will fail if the graph is directed.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000" b="0" dirty="0">
              <a:latin typeface="Rockwell Nova Light" panose="020603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2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4BE03-D445-CBBE-B766-17F4675B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91246"/>
            <a:ext cx="11637033" cy="29503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Basics of the Implementation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b="0" dirty="0">
                <a:latin typeface="Consolas" panose="020B0609020204030204" pitchFamily="49" charset="0"/>
              </a:rPr>
              <a:t>Edge</a:t>
            </a:r>
            <a:r>
              <a:rPr lang="en-GB" sz="2000" b="0" dirty="0">
                <a:latin typeface="+mj-lt"/>
              </a:rPr>
              <a:t> class </a:t>
            </a: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dirty="0">
                <a:latin typeface="+mj-lt"/>
              </a:rPr>
              <a:t>Simple two-element </a:t>
            </a:r>
            <a:r>
              <a:rPr lang="en-GB" sz="2000" b="0" dirty="0">
                <a:latin typeface="Consolas" panose="020B0609020204030204" pitchFamily="49" charset="0"/>
              </a:rPr>
              <a:t>int[2]</a:t>
            </a:r>
            <a:r>
              <a:rPr lang="en-GB" sz="2000" b="0" dirty="0">
                <a:latin typeface="+mj-lt"/>
              </a:rPr>
              <a:t> array storing endpoints.</a:t>
            </a: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dirty="0">
                <a:latin typeface="+mj-lt"/>
              </a:rPr>
              <a:t>Methods include </a:t>
            </a:r>
            <a:r>
              <a:rPr lang="en-GB" sz="2000" b="0" dirty="0">
                <a:latin typeface="Consolas" panose="020B0609020204030204" pitchFamily="49" charset="0"/>
              </a:rPr>
              <a:t>operator=()</a:t>
            </a:r>
            <a:r>
              <a:rPr lang="en-GB" sz="2000" b="0" dirty="0">
                <a:latin typeface="+mj-lt"/>
              </a:rPr>
              <a:t>, </a:t>
            </a:r>
            <a:r>
              <a:rPr lang="en-GB" sz="2000" b="0" dirty="0">
                <a:latin typeface="Consolas" panose="020B0609020204030204" pitchFamily="49" charset="0"/>
              </a:rPr>
              <a:t>operator==(Edge e)</a:t>
            </a:r>
            <a:r>
              <a:rPr lang="en-GB" sz="2000" b="0" dirty="0">
                <a:latin typeface="+mj-lt"/>
              </a:rPr>
              <a:t> and </a:t>
            </a:r>
            <a:r>
              <a:rPr lang="en-GB" sz="2000" b="0" dirty="0">
                <a:latin typeface="Consolas" panose="020B0609020204030204" pitchFamily="49" charset="0"/>
              </a:rPr>
              <a:t>meet(Edge e)</a:t>
            </a:r>
            <a:r>
              <a:rPr lang="en-GB" sz="2000" b="0" dirty="0">
                <a:latin typeface="+mj-lt"/>
              </a:rPr>
              <a:t>. These allow for easier edge manipulation and testing for equality and adjacency.</a:t>
            </a: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dirty="0">
                <a:latin typeface="+mj-lt"/>
              </a:rPr>
              <a:t>Limitations include only considering endpoints meaning multi-edge graphs aren’t supported.</a:t>
            </a:r>
            <a:endParaRPr lang="en-GB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4BE03-D445-CBBE-B766-17F4675B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91246"/>
            <a:ext cx="11637033" cy="29034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Basics of the Implementation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b="0" dirty="0">
                <a:latin typeface="Consolas" panose="020B0609020204030204" pitchFamily="49" charset="0"/>
              </a:rPr>
              <a:t>EdgeSet</a:t>
            </a:r>
            <a:r>
              <a:rPr lang="en-GB" sz="2000" b="0" dirty="0">
                <a:latin typeface="+mj-lt"/>
              </a:rPr>
              <a:t> class </a:t>
            </a: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dirty="0">
                <a:latin typeface="+mj-lt"/>
              </a:rPr>
              <a:t>Maintains </a:t>
            </a:r>
            <a:r>
              <a:rPr lang="en-GB" sz="2000" b="0" dirty="0">
                <a:latin typeface="Consolas" panose="020B0609020204030204" pitchFamily="49" charset="0"/>
              </a:rPr>
              <a:t>list&lt;Edge&gt; </a:t>
            </a:r>
            <a:r>
              <a:rPr lang="en-GB" sz="2000" b="0" dirty="0">
                <a:latin typeface="+mj-lt"/>
              </a:rPr>
              <a:t>to represent matchings and paths.</a:t>
            </a: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dirty="0">
                <a:latin typeface="+mj-lt"/>
              </a:rPr>
              <a:t>Methods include adding and removing edges and path augmentation (symmetric difference), for use in the maximum matching algorithm.</a:t>
            </a:r>
          </a:p>
          <a:p>
            <a:pPr marL="560070" lvl="1" indent="-285750">
              <a:lnSpc>
                <a:spcPct val="100000"/>
              </a:lnSpc>
              <a:buFont typeface="Rockwell Nova Light" panose="02060303020205020403" pitchFamily="18" charset="0"/>
              <a:buChar char="–"/>
            </a:pPr>
            <a:r>
              <a:rPr lang="en-GB" sz="2000" b="0" dirty="0">
                <a:latin typeface="+mj-lt"/>
              </a:rPr>
              <a:t>Limitations include failing to maintain the uniqueness of elements automatically, this must be considered when the class is used.</a:t>
            </a:r>
            <a:endParaRPr lang="en-GB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8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4BE03-D445-CBBE-B766-17F4675B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91246"/>
            <a:ext cx="11637033" cy="25548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b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Basics of the Implementation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b="0" dirty="0">
                <a:latin typeface="+mj-lt"/>
              </a:rPr>
              <a:t>Other Methods</a:t>
            </a:r>
          </a:p>
          <a:p>
            <a:pPr marL="560070" lvl="1" indent="-285750">
              <a:lnSpc>
                <a:spcPct val="110000"/>
              </a:lnSpc>
              <a:buFont typeface="Avenir Next LT Pro" panose="020B0504020202020204" pitchFamily="34" charset="0"/>
              <a:buChar char="–"/>
            </a:pPr>
            <a:r>
              <a:rPr lang="en-GB" sz="2000" b="0" dirty="0">
                <a:latin typeface="+mj-lt"/>
              </a:rPr>
              <a:t>Basic set functions: </a:t>
            </a:r>
            <a:r>
              <a:rPr lang="en-GB" sz="2000" dirty="0">
                <a:latin typeface="+mj-lt"/>
              </a:rPr>
              <a:t>Intersection</a:t>
            </a:r>
            <a:r>
              <a:rPr lang="en-GB" sz="2000" b="0" dirty="0">
                <a:latin typeface="+mj-lt"/>
              </a:rPr>
              <a:t>/</a:t>
            </a:r>
            <a:r>
              <a:rPr lang="en-GB" sz="2000" dirty="0">
                <a:latin typeface="+mj-lt"/>
              </a:rPr>
              <a:t>Union</a:t>
            </a:r>
            <a:r>
              <a:rPr lang="en-GB" sz="2000" b="0" dirty="0">
                <a:latin typeface="+mj-lt"/>
              </a:rPr>
              <a:t>/</a:t>
            </a:r>
            <a:r>
              <a:rPr lang="en-GB" sz="2000" dirty="0">
                <a:latin typeface="+mj-lt"/>
              </a:rPr>
              <a:t>Set Minus </a:t>
            </a:r>
            <a:r>
              <a:rPr lang="en-GB" sz="2000" b="0" dirty="0">
                <a:latin typeface="+mj-lt"/>
              </a:rPr>
              <a:t>of </a:t>
            </a:r>
            <a:r>
              <a:rPr lang="en-GB" sz="2000" b="0" dirty="0">
                <a:latin typeface="Consolas" panose="020B0609020204030204" pitchFamily="49" charset="0"/>
              </a:rPr>
              <a:t>list&lt;int&gt; </a:t>
            </a:r>
            <a:r>
              <a:rPr lang="en-GB" sz="2000" b="0" dirty="0">
                <a:latin typeface="+mj-lt"/>
              </a:rPr>
              <a:t>objects representing sets of vertices.</a:t>
            </a:r>
          </a:p>
          <a:p>
            <a:pPr marL="560070" lvl="1" indent="-285750">
              <a:lnSpc>
                <a:spcPct val="110000"/>
              </a:lnSpc>
              <a:buFont typeface="Avenir Next LT Pro" panose="020B0504020202020204" pitchFamily="34" charset="0"/>
              <a:buChar char="–"/>
            </a:pPr>
            <a:r>
              <a:rPr lang="en-GB" sz="2000" b="0" dirty="0">
                <a:latin typeface="+mj-lt"/>
              </a:rPr>
              <a:t>File handling methods to read in graphs from text files and to combine general and bipartite graphs to create König-Egerváry Graphs and write these to new text files.</a:t>
            </a:r>
          </a:p>
        </p:txBody>
      </p:sp>
    </p:spTree>
    <p:extLst>
      <p:ext uri="{BB962C8B-B14F-4D97-AF65-F5344CB8AC3E}">
        <p14:creationId xmlns:p14="http://schemas.microsoft.com/office/powerpoint/2010/main" val="369991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FD2-AB1E-8E91-856C-FD388FA4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7316139" cy="1142872"/>
          </a:xfrm>
        </p:spPr>
        <p:txBody>
          <a:bodyPr/>
          <a:lstStyle/>
          <a:p>
            <a:r>
              <a:rPr lang="en-GB" dirty="0"/>
              <a:t>Unique Minimum Vertex Cover in König-Egerváry Graphs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4BE03-D445-CBBE-B766-17F4675B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82800"/>
            <a:ext cx="11637033" cy="23304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0" dirty="0">
                <a:latin typeface="+mj-lt"/>
              </a:rPr>
              <a:t>Maximum Matching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Edmond’s Blossom Algorithm [5][6]: </a:t>
            </a:r>
            <a:r>
              <a:rPr lang="en-GB" sz="2000" dirty="0">
                <a:solidFill>
                  <a:srgbClr val="0070C0"/>
                </a:solidFill>
                <a:latin typeface="+mj-lt"/>
              </a:rPr>
              <a:t>O(mn</a:t>
            </a:r>
            <a:r>
              <a:rPr lang="en-GB" sz="2000" baseline="30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GB" sz="2000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0" dirty="0">
                <a:latin typeface="+mj-lt"/>
              </a:rPr>
              <a:t>Even and Kariv [7]: </a:t>
            </a:r>
            <a:r>
              <a:rPr lang="en-GB" sz="2000" b="0" dirty="0">
                <a:solidFill>
                  <a:srgbClr val="0070C0"/>
                </a:solidFill>
                <a:latin typeface="+mj-lt"/>
              </a:rPr>
              <a:t>O(n</a:t>
            </a:r>
            <a:r>
              <a:rPr lang="en-GB" sz="2000" b="0" baseline="30000" dirty="0">
                <a:solidFill>
                  <a:srgbClr val="0070C0"/>
                </a:solidFill>
                <a:latin typeface="+mj-lt"/>
              </a:rPr>
              <a:t>2.5</a:t>
            </a:r>
            <a:r>
              <a:rPr lang="en-GB" sz="2000" b="0" dirty="0">
                <a:solidFill>
                  <a:srgbClr val="0070C0"/>
                </a:solidFill>
                <a:latin typeface="+mj-lt"/>
              </a:rPr>
              <a:t>)</a:t>
            </a:r>
            <a:endParaRPr lang="en-GB" sz="2000" dirty="0">
              <a:solidFill>
                <a:srgbClr val="0070C0"/>
              </a:solidFill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b="0" dirty="0" err="1">
                <a:latin typeface="+mj-lt"/>
              </a:rPr>
              <a:t>Micali</a:t>
            </a:r>
            <a:r>
              <a:rPr lang="en-GB" sz="2000" b="0" dirty="0">
                <a:latin typeface="+mj-lt"/>
              </a:rPr>
              <a:t> and </a:t>
            </a:r>
            <a:r>
              <a:rPr lang="en-GB" sz="2000" b="0" dirty="0" err="1">
                <a:latin typeface="+mj-lt"/>
              </a:rPr>
              <a:t>Vazir</a:t>
            </a:r>
            <a:r>
              <a:rPr lang="en-GB" sz="2000" dirty="0" err="1">
                <a:latin typeface="+mj-lt"/>
              </a:rPr>
              <a:t>ani</a:t>
            </a:r>
            <a:r>
              <a:rPr lang="en-GB" sz="2000" dirty="0">
                <a:latin typeface="+mj-lt"/>
              </a:rPr>
              <a:t> [8]: </a:t>
            </a:r>
            <a:r>
              <a:rPr lang="en-GB" sz="2000" dirty="0">
                <a:solidFill>
                  <a:srgbClr val="0070C0"/>
                </a:solidFill>
                <a:latin typeface="+mj-lt"/>
              </a:rPr>
              <a:t>O(mn</a:t>
            </a:r>
            <a:r>
              <a:rPr lang="en-GB" sz="2000" baseline="30000" dirty="0">
                <a:solidFill>
                  <a:srgbClr val="0070C0"/>
                </a:solidFill>
                <a:latin typeface="+mj-lt"/>
              </a:rPr>
              <a:t>0.5</a:t>
            </a:r>
            <a:r>
              <a:rPr lang="en-GB" sz="2000" dirty="0">
                <a:solidFill>
                  <a:srgbClr val="0070C0"/>
                </a:solidFill>
                <a:latin typeface="+mj-lt"/>
              </a:rPr>
              <a:t>)</a:t>
            </a:r>
            <a:endParaRPr lang="en-GB" sz="2000" b="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09F76-6A61-1C6D-6646-8CD0C30AEB63}"/>
              </a:ext>
            </a:extLst>
          </p:cNvPr>
          <p:cNvSpPr txBox="1"/>
          <p:nvPr/>
        </p:nvSpPr>
        <p:spPr>
          <a:xfrm>
            <a:off x="457199" y="4632743"/>
            <a:ext cx="10765765" cy="137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Rockwell Nova Light" panose="02060303020205020403" pitchFamily="18" charset="0"/>
              </a:rPr>
              <a:t>[5] C. Berge, Two theorems in graph theory, Proc. Natl. Acad. Sci. 43 (1957) 842–844.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Rockwell Nova Light" panose="02060303020205020403" pitchFamily="18" charset="0"/>
              </a:rPr>
              <a:t>[6] J. Edmonds, Paths, trees, and flowers, Can. J. Math. 17 (1965) 449–467.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Rockwell Nova Light" panose="02060303020205020403" pitchFamily="18" charset="0"/>
              </a:rPr>
              <a:t>[7] Even S, Kariv O.: An O(n ~5) Algorithm for Maximum Matching in General Graphs, FOCS, 16 (1975)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Rockwell Nova Light" panose="020603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</a:t>
            </a:r>
            <a:r>
              <a:rPr lang="en-GB" sz="1200" b="0" i="0" dirty="0">
                <a:solidFill>
                  <a:srgbClr val="D3CFCA"/>
                </a:solidFill>
                <a:effectLst/>
                <a:latin typeface="Rockwell Nova Light" panose="02060303020205020403" pitchFamily="18" charset="0"/>
              </a:rPr>
              <a:t> </a:t>
            </a:r>
            <a:r>
              <a:rPr lang="en-GB" sz="1200" i="0" dirty="0" err="1">
                <a:effectLst/>
                <a:latin typeface="Rockwell Nova Light" panose="02060303020205020403" pitchFamily="18" charset="0"/>
              </a:rPr>
              <a:t>Micali</a:t>
            </a:r>
            <a:r>
              <a:rPr lang="en-GB" sz="1200" i="0" dirty="0">
                <a:effectLst/>
                <a:latin typeface="Rockwell Nova Light" panose="02060303020205020403" pitchFamily="18" charset="0"/>
              </a:rPr>
              <a:t>, Silvio; </a:t>
            </a:r>
            <a:r>
              <a:rPr lang="en-GB" sz="1200" i="0" dirty="0" err="1">
                <a:effectLst/>
                <a:latin typeface="Rockwell Nova Light" panose="02060303020205020403" pitchFamily="18" charset="0"/>
              </a:rPr>
              <a:t>Vazirani</a:t>
            </a:r>
            <a:r>
              <a:rPr lang="en-GB" sz="1200" i="0" dirty="0">
                <a:effectLst/>
                <a:latin typeface="Rockwell Nova Light" panose="02060303020205020403" pitchFamily="18" charset="0"/>
              </a:rPr>
              <a:t>, Vijay (1980). </a:t>
            </a:r>
            <a:r>
              <a:rPr lang="en-GB" sz="1200" i="1" dirty="0">
                <a:effectLst/>
                <a:latin typeface="Rockwell Nova Light" panose="02060303020205020403" pitchFamily="18" charset="0"/>
              </a:rPr>
              <a:t>An O(V</a:t>
            </a:r>
            <a:r>
              <a:rPr lang="en-GB" sz="1200" i="1" baseline="30000" dirty="0">
                <a:effectLst/>
                <a:latin typeface="Rockwell Nova Light" panose="02060303020205020403" pitchFamily="18" charset="0"/>
              </a:rPr>
              <a:t>1/2</a:t>
            </a:r>
            <a:r>
              <a:rPr lang="en-GB" sz="1200" i="1" dirty="0">
                <a:effectLst/>
                <a:latin typeface="Rockwell Nova Light" panose="02060303020205020403" pitchFamily="18" charset="0"/>
              </a:rPr>
              <a:t>E) algorithm for finding maximum matching in general graphs</a:t>
            </a:r>
            <a:r>
              <a:rPr lang="en-GB" sz="1200" i="0" dirty="0">
                <a:effectLst/>
                <a:latin typeface="Rockwell Nova Light" panose="02060303020205020403" pitchFamily="18" charset="0"/>
              </a:rPr>
              <a:t>. 21st Annual Symposium on Foundations of Computer Science. IEEE Computer Society Press, New York. pp. 17–27.</a:t>
            </a:r>
            <a:endParaRPr lang="en-GB" sz="1200" dirty="0">
              <a:effectLst/>
              <a:latin typeface="Rockwell Nova Light" panose="020603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3116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1915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Avenir Next LT Pro</vt:lpstr>
      <vt:lpstr>Avenir Next LT Pro Light</vt:lpstr>
      <vt:lpstr>Consolas</vt:lpstr>
      <vt:lpstr>Rockwell Nova Light</vt:lpstr>
      <vt:lpstr>Wingdings</vt:lpstr>
      <vt:lpstr>BlocksVTI</vt:lpstr>
      <vt:lpstr>New Developments in Graph Editing Algorithms</vt:lpstr>
      <vt:lpstr>Project Objectives</vt:lpstr>
      <vt:lpstr>Progress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Unique Minimum Vertex Cover in König-Egerváry Graphs</vt:lpstr>
      <vt:lpstr>PowerPoint Presentation</vt:lpstr>
      <vt:lpstr>PowerPoint Presentation</vt:lpstr>
      <vt:lpstr>PowerPoint Presentation</vt:lpstr>
      <vt:lpstr>Unique Minimum Vertex Cover in König-Egerváry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Developments in Graphs Editing Algorithms</dc:title>
  <dc:creator>Samuel Moon</dc:creator>
  <cp:lastModifiedBy>Samuel Moon</cp:lastModifiedBy>
  <cp:revision>1</cp:revision>
  <dcterms:created xsi:type="dcterms:W3CDTF">2023-03-01T13:58:55Z</dcterms:created>
  <dcterms:modified xsi:type="dcterms:W3CDTF">2023-03-06T17:15:30Z</dcterms:modified>
</cp:coreProperties>
</file>