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Mukta"/>
      <p:regular r:id="rId34"/>
      <p:bold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i/HUnAfav3FLYyfA1wr0LYkKJ1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regular.fntdata"/><Relationship Id="rId25" Type="http://schemas.openxmlformats.org/officeDocument/2006/relationships/slide" Target="slides/slide21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-italic.fntdata"/><Relationship Id="rId13" Type="http://schemas.openxmlformats.org/officeDocument/2006/relationships/slide" Target="slides/slide9.xml"/><Relationship Id="rId35" Type="http://schemas.openxmlformats.org/officeDocument/2006/relationships/font" Target="fonts/Mukta-bold.fntdata"/><Relationship Id="rId12" Type="http://schemas.openxmlformats.org/officeDocument/2006/relationships/slide" Target="slides/slide8.xml"/><Relationship Id="rId34" Type="http://schemas.openxmlformats.org/officeDocument/2006/relationships/font" Target="fonts/Mukta-regular.fntdata"/><Relationship Id="rId15" Type="http://schemas.openxmlformats.org/officeDocument/2006/relationships/slide" Target="slides/slide11.xml"/><Relationship Id="rId37" Type="http://schemas.openxmlformats.org/officeDocument/2006/relationships/font" Target="fonts/Lato-bold.fntdata"/><Relationship Id="rId14" Type="http://schemas.openxmlformats.org/officeDocument/2006/relationships/slide" Target="slides/slide10.xml"/><Relationship Id="rId36" Type="http://schemas.openxmlformats.org/officeDocument/2006/relationships/font" Target="fonts/Lato-regular.fntdata"/><Relationship Id="rId17" Type="http://schemas.openxmlformats.org/officeDocument/2006/relationships/slide" Target="slides/slide13.xml"/><Relationship Id="rId39" Type="http://schemas.openxmlformats.org/officeDocument/2006/relationships/font" Target="fonts/Lato-boldItalic.fntdata"/><Relationship Id="rId16" Type="http://schemas.openxmlformats.org/officeDocument/2006/relationships/slide" Target="slides/slide12.xml"/><Relationship Id="rId38" Type="http://schemas.openxmlformats.org/officeDocument/2006/relationships/font" Target="fonts/Lat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gcomp.seas.upenn.edu/page/demo_view/NEREnglish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Column 3 was contains tokenised words extracted from each news headline in a list.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The future work will involve extracting location from column 3 and putting it in a new column “location” and extracting diseases and adding it similarly to a new column “disease”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https://cogcomp.seas.upenn.edu/page/demo_view/NEREnglish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0c8c94c4e2_0_15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20c8c94c4e2_0_1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1a236449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1a236449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0c8c94c4e2_0_12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20c8c94c4e2_0_12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20c8c94c4e2_0_12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0c8c94c4e2_0_1496"/>
          <p:cNvSpPr/>
          <p:nvPr/>
        </p:nvSpPr>
        <p:spPr>
          <a:xfrm flipH="1">
            <a:off x="0" y="0"/>
            <a:ext cx="6163570" cy="5143484"/>
          </a:xfrm>
          <a:custGeom>
            <a:rect b="b" l="l" r="r" t="t"/>
            <a:pathLst>
              <a:path extrusionOk="0" h="39425" w="47244">
                <a:moveTo>
                  <a:pt x="22178" y="0"/>
                </a:moveTo>
                <a:cubicBezTo>
                  <a:pt x="19675" y="1372"/>
                  <a:pt x="17728" y="3558"/>
                  <a:pt x="16882" y="6112"/>
                </a:cubicBezTo>
                <a:cubicBezTo>
                  <a:pt x="15592" y="10138"/>
                  <a:pt x="16964" y="14720"/>
                  <a:pt x="14910" y="18487"/>
                </a:cubicBezTo>
                <a:cubicBezTo>
                  <a:pt x="12590" y="22753"/>
                  <a:pt x="6795" y="24440"/>
                  <a:pt x="3401" y="28049"/>
                </a:cubicBezTo>
                <a:cubicBezTo>
                  <a:pt x="1081" y="30495"/>
                  <a:pt x="1" y="33895"/>
                  <a:pt x="582" y="37080"/>
                </a:cubicBezTo>
                <a:cubicBezTo>
                  <a:pt x="715" y="37870"/>
                  <a:pt x="980" y="38660"/>
                  <a:pt x="1321" y="39425"/>
                </a:cubicBezTo>
                <a:lnTo>
                  <a:pt x="47243" y="39425"/>
                </a:lnTo>
                <a:lnTo>
                  <a:pt x="47243" y="0"/>
                </a:lnTo>
                <a:close/>
              </a:path>
            </a:pathLst>
          </a:custGeom>
          <a:solidFill>
            <a:srgbClr val="AADBEE">
              <a:alpha val="5411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0c8c94c4e2_0_1496"/>
          <p:cNvSpPr txBox="1"/>
          <p:nvPr>
            <p:ph type="ctrTitle"/>
          </p:nvPr>
        </p:nvSpPr>
        <p:spPr>
          <a:xfrm flipH="1">
            <a:off x="5865875" y="780800"/>
            <a:ext cx="25581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4" name="Google Shape;224;g20c8c94c4e2_0_1496"/>
          <p:cNvSpPr txBox="1"/>
          <p:nvPr>
            <p:ph idx="1" type="subTitle"/>
          </p:nvPr>
        </p:nvSpPr>
        <p:spPr>
          <a:xfrm flipH="1">
            <a:off x="4571975" y="1787875"/>
            <a:ext cx="38520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5" name="Google Shape;225;g20c8c94c4e2_0_1496"/>
          <p:cNvSpPr/>
          <p:nvPr/>
        </p:nvSpPr>
        <p:spPr>
          <a:xfrm rot="6312027">
            <a:off x="7728460" y="3876730"/>
            <a:ext cx="3637102" cy="3150764"/>
          </a:xfrm>
          <a:custGeom>
            <a:rect b="b" l="l" r="r" t="t"/>
            <a:pathLst>
              <a:path extrusionOk="0" h="575" w="664">
                <a:moveTo>
                  <a:pt x="346" y="1"/>
                </a:moveTo>
                <a:cubicBezTo>
                  <a:pt x="302" y="1"/>
                  <a:pt x="257" y="12"/>
                  <a:pt x="215" y="36"/>
                </a:cubicBezTo>
                <a:cubicBezTo>
                  <a:pt x="57" y="93"/>
                  <a:pt x="0" y="276"/>
                  <a:pt x="82" y="409"/>
                </a:cubicBezTo>
                <a:cubicBezTo>
                  <a:pt x="134" y="517"/>
                  <a:pt x="238" y="575"/>
                  <a:pt x="340" y="575"/>
                </a:cubicBezTo>
                <a:cubicBezTo>
                  <a:pt x="387" y="575"/>
                  <a:pt x="434" y="562"/>
                  <a:pt x="474" y="536"/>
                </a:cubicBezTo>
                <a:cubicBezTo>
                  <a:pt x="607" y="460"/>
                  <a:pt x="664" y="276"/>
                  <a:pt x="582" y="144"/>
                </a:cubicBezTo>
                <a:cubicBezTo>
                  <a:pt x="530" y="53"/>
                  <a:pt x="440" y="1"/>
                  <a:pt x="346" y="1"/>
                </a:cubicBezTo>
                <a:close/>
              </a:path>
            </a:pathLst>
          </a:custGeom>
          <a:solidFill>
            <a:srgbClr val="F5AD9A">
              <a:alpha val="3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0c8c94c4e2_0_1496"/>
          <p:cNvSpPr txBox="1"/>
          <p:nvPr>
            <p:ph idx="2" type="subTitle"/>
          </p:nvPr>
        </p:nvSpPr>
        <p:spPr>
          <a:xfrm>
            <a:off x="4571975" y="2971825"/>
            <a:ext cx="34995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g20c8c94c4e2_0_1496"/>
          <p:cNvSpPr txBox="1"/>
          <p:nvPr/>
        </p:nvSpPr>
        <p:spPr>
          <a:xfrm>
            <a:off x="651125" y="4155775"/>
            <a:ext cx="4710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0" i="0" lang="en-US" sz="1000" u="none" cap="none" strike="noStrike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-US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0" i="0" lang="en-US" sz="1000" u="none" cap="none" strike="noStrike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-US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0" i="0" lang="en-US" sz="1000" u="none" cap="none" strike="noStrike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-US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and illustrations by Stories</a:t>
            </a:r>
            <a:endParaRPr b="0" i="0" sz="10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8" name="Google Shape;228;g20c8c94c4e2_0_1496"/>
          <p:cNvGrpSpPr/>
          <p:nvPr/>
        </p:nvGrpSpPr>
        <p:grpSpPr>
          <a:xfrm>
            <a:off x="493175" y="360043"/>
            <a:ext cx="3500232" cy="4856319"/>
            <a:chOff x="2487000" y="340768"/>
            <a:chExt cx="3500232" cy="4856319"/>
          </a:xfrm>
        </p:grpSpPr>
        <p:sp>
          <p:nvSpPr>
            <p:cNvPr id="229" name="Google Shape;229;g20c8c94c4e2_0_1496"/>
            <p:cNvSpPr/>
            <p:nvPr/>
          </p:nvSpPr>
          <p:spPr>
            <a:xfrm>
              <a:off x="3453072" y="366643"/>
              <a:ext cx="119851" cy="121083"/>
            </a:xfrm>
            <a:custGeom>
              <a:rect b="b" l="l" r="r" t="t"/>
              <a:pathLst>
                <a:path extrusionOk="0" h="393" w="389">
                  <a:moveTo>
                    <a:pt x="187" y="1"/>
                  </a:moveTo>
                  <a:cubicBezTo>
                    <a:pt x="94" y="1"/>
                    <a:pt x="0" y="94"/>
                    <a:pt x="0" y="206"/>
                  </a:cubicBezTo>
                  <a:cubicBezTo>
                    <a:pt x="0" y="299"/>
                    <a:pt x="94" y="392"/>
                    <a:pt x="187" y="392"/>
                  </a:cubicBezTo>
                  <a:cubicBezTo>
                    <a:pt x="295" y="392"/>
                    <a:pt x="388" y="299"/>
                    <a:pt x="388" y="206"/>
                  </a:cubicBezTo>
                  <a:cubicBezTo>
                    <a:pt x="388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02ACD0">
                <a:alpha val="6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20c8c94c4e2_0_1496"/>
            <p:cNvSpPr/>
            <p:nvPr/>
          </p:nvSpPr>
          <p:spPr>
            <a:xfrm>
              <a:off x="5810075" y="1120931"/>
              <a:ext cx="177157" cy="172844"/>
            </a:xfrm>
            <a:custGeom>
              <a:rect b="b" l="l" r="r" t="t"/>
              <a:pathLst>
                <a:path extrusionOk="0" h="561" w="575">
                  <a:moveTo>
                    <a:pt x="280" y="0"/>
                  </a:moveTo>
                  <a:cubicBezTo>
                    <a:pt x="123" y="0"/>
                    <a:pt x="0" y="127"/>
                    <a:pt x="0" y="280"/>
                  </a:cubicBezTo>
                  <a:cubicBezTo>
                    <a:pt x="0" y="437"/>
                    <a:pt x="123" y="560"/>
                    <a:pt x="280" y="560"/>
                  </a:cubicBezTo>
                  <a:cubicBezTo>
                    <a:pt x="452" y="560"/>
                    <a:pt x="575" y="437"/>
                    <a:pt x="575" y="280"/>
                  </a:cubicBezTo>
                  <a:cubicBezTo>
                    <a:pt x="575" y="127"/>
                    <a:pt x="452" y="0"/>
                    <a:pt x="280" y="0"/>
                  </a:cubicBezTo>
                  <a:close/>
                </a:path>
              </a:pathLst>
            </a:custGeom>
            <a:solidFill>
              <a:srgbClr val="AADBEE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20c8c94c4e2_0_1496"/>
            <p:cNvSpPr/>
            <p:nvPr/>
          </p:nvSpPr>
          <p:spPr>
            <a:xfrm>
              <a:off x="5116550" y="340768"/>
              <a:ext cx="177157" cy="172844"/>
            </a:xfrm>
            <a:custGeom>
              <a:rect b="b" l="l" r="r" t="t"/>
              <a:pathLst>
                <a:path extrusionOk="0" h="561" w="575">
                  <a:moveTo>
                    <a:pt x="280" y="0"/>
                  </a:moveTo>
                  <a:cubicBezTo>
                    <a:pt x="123" y="0"/>
                    <a:pt x="0" y="127"/>
                    <a:pt x="0" y="280"/>
                  </a:cubicBezTo>
                  <a:cubicBezTo>
                    <a:pt x="0" y="437"/>
                    <a:pt x="123" y="560"/>
                    <a:pt x="280" y="560"/>
                  </a:cubicBezTo>
                  <a:cubicBezTo>
                    <a:pt x="452" y="560"/>
                    <a:pt x="575" y="437"/>
                    <a:pt x="575" y="280"/>
                  </a:cubicBezTo>
                  <a:cubicBezTo>
                    <a:pt x="575" y="127"/>
                    <a:pt x="452" y="0"/>
                    <a:pt x="280" y="0"/>
                  </a:cubicBezTo>
                  <a:close/>
                </a:path>
              </a:pathLst>
            </a:custGeom>
            <a:solidFill>
              <a:srgbClr val="AADBEE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20c8c94c4e2_0_1496"/>
            <p:cNvSpPr/>
            <p:nvPr/>
          </p:nvSpPr>
          <p:spPr>
            <a:xfrm>
              <a:off x="2487000" y="4742593"/>
              <a:ext cx="177158" cy="172844"/>
            </a:xfrm>
            <a:custGeom>
              <a:rect b="b" l="l" r="r" t="t"/>
              <a:pathLst>
                <a:path extrusionOk="0" h="561" w="575">
                  <a:moveTo>
                    <a:pt x="280" y="0"/>
                  </a:moveTo>
                  <a:cubicBezTo>
                    <a:pt x="123" y="0"/>
                    <a:pt x="0" y="127"/>
                    <a:pt x="0" y="280"/>
                  </a:cubicBezTo>
                  <a:cubicBezTo>
                    <a:pt x="0" y="437"/>
                    <a:pt x="123" y="560"/>
                    <a:pt x="280" y="560"/>
                  </a:cubicBezTo>
                  <a:cubicBezTo>
                    <a:pt x="452" y="560"/>
                    <a:pt x="575" y="437"/>
                    <a:pt x="575" y="280"/>
                  </a:cubicBezTo>
                  <a:cubicBezTo>
                    <a:pt x="575" y="127"/>
                    <a:pt x="452" y="0"/>
                    <a:pt x="280" y="0"/>
                  </a:cubicBezTo>
                  <a:close/>
                </a:path>
              </a:pathLst>
            </a:custGeom>
            <a:solidFill>
              <a:srgbClr val="AADBEE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20c8c94c4e2_0_1496"/>
            <p:cNvSpPr/>
            <p:nvPr/>
          </p:nvSpPr>
          <p:spPr>
            <a:xfrm>
              <a:off x="5269350" y="5024243"/>
              <a:ext cx="177157" cy="172844"/>
            </a:xfrm>
            <a:custGeom>
              <a:rect b="b" l="l" r="r" t="t"/>
              <a:pathLst>
                <a:path extrusionOk="0" h="561" w="575">
                  <a:moveTo>
                    <a:pt x="280" y="0"/>
                  </a:moveTo>
                  <a:cubicBezTo>
                    <a:pt x="123" y="0"/>
                    <a:pt x="0" y="127"/>
                    <a:pt x="0" y="280"/>
                  </a:cubicBezTo>
                  <a:cubicBezTo>
                    <a:pt x="0" y="437"/>
                    <a:pt x="123" y="560"/>
                    <a:pt x="280" y="560"/>
                  </a:cubicBezTo>
                  <a:cubicBezTo>
                    <a:pt x="452" y="560"/>
                    <a:pt x="575" y="437"/>
                    <a:pt x="575" y="280"/>
                  </a:cubicBezTo>
                  <a:cubicBezTo>
                    <a:pt x="575" y="127"/>
                    <a:pt x="452" y="0"/>
                    <a:pt x="280" y="0"/>
                  </a:cubicBezTo>
                  <a:close/>
                </a:path>
              </a:pathLst>
            </a:custGeom>
            <a:solidFill>
              <a:srgbClr val="AADBEE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g20c8c94c4e2_0_1496"/>
          <p:cNvGrpSpPr/>
          <p:nvPr/>
        </p:nvGrpSpPr>
        <p:grpSpPr>
          <a:xfrm>
            <a:off x="261046" y="187493"/>
            <a:ext cx="4375488" cy="4863174"/>
            <a:chOff x="916725" y="1507474"/>
            <a:chExt cx="355038" cy="394610"/>
          </a:xfrm>
        </p:grpSpPr>
        <p:sp>
          <p:nvSpPr>
            <p:cNvPr id="235" name="Google Shape;235;g20c8c94c4e2_0_1496"/>
            <p:cNvSpPr/>
            <p:nvPr/>
          </p:nvSpPr>
          <p:spPr>
            <a:xfrm>
              <a:off x="935563" y="1693928"/>
              <a:ext cx="14375" cy="14025"/>
            </a:xfrm>
            <a:custGeom>
              <a:rect b="b" l="l" r="r" t="t"/>
              <a:pathLst>
                <a:path extrusionOk="0" h="561" w="575">
                  <a:moveTo>
                    <a:pt x="280" y="0"/>
                  </a:moveTo>
                  <a:cubicBezTo>
                    <a:pt x="123" y="0"/>
                    <a:pt x="0" y="127"/>
                    <a:pt x="0" y="280"/>
                  </a:cubicBezTo>
                  <a:cubicBezTo>
                    <a:pt x="0" y="437"/>
                    <a:pt x="123" y="560"/>
                    <a:pt x="280" y="560"/>
                  </a:cubicBezTo>
                  <a:cubicBezTo>
                    <a:pt x="452" y="560"/>
                    <a:pt x="575" y="437"/>
                    <a:pt x="575" y="280"/>
                  </a:cubicBezTo>
                  <a:cubicBezTo>
                    <a:pt x="575" y="127"/>
                    <a:pt x="452" y="0"/>
                    <a:pt x="280" y="0"/>
                  </a:cubicBezTo>
                  <a:close/>
                </a:path>
              </a:pathLst>
            </a:custGeom>
            <a:solidFill>
              <a:srgbClr val="AADBEE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20c8c94c4e2_0_1496"/>
            <p:cNvSpPr/>
            <p:nvPr/>
          </p:nvSpPr>
          <p:spPr>
            <a:xfrm>
              <a:off x="983250" y="1507474"/>
              <a:ext cx="14025" cy="14400"/>
            </a:xfrm>
            <a:custGeom>
              <a:rect b="b" l="l" r="r" t="t"/>
              <a:pathLst>
                <a:path extrusionOk="0" h="576" w="561">
                  <a:moveTo>
                    <a:pt x="281" y="1"/>
                  </a:moveTo>
                  <a:cubicBezTo>
                    <a:pt x="124" y="1"/>
                    <a:pt x="1" y="124"/>
                    <a:pt x="1" y="296"/>
                  </a:cubicBezTo>
                  <a:cubicBezTo>
                    <a:pt x="1" y="452"/>
                    <a:pt x="124" y="576"/>
                    <a:pt x="281" y="576"/>
                  </a:cubicBezTo>
                  <a:cubicBezTo>
                    <a:pt x="434" y="576"/>
                    <a:pt x="560" y="452"/>
                    <a:pt x="560" y="296"/>
                  </a:cubicBezTo>
                  <a:cubicBezTo>
                    <a:pt x="560" y="124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AADBEE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20c8c94c4e2_0_1496"/>
            <p:cNvSpPr/>
            <p:nvPr/>
          </p:nvSpPr>
          <p:spPr>
            <a:xfrm>
              <a:off x="989647" y="1895783"/>
              <a:ext cx="6274" cy="6301"/>
            </a:xfrm>
            <a:custGeom>
              <a:rect b="b" l="l" r="r" t="t"/>
              <a:pathLst>
                <a:path extrusionOk="0" h="248" w="247">
                  <a:moveTo>
                    <a:pt x="124" y="1"/>
                  </a:moveTo>
                  <a:cubicBezTo>
                    <a:pt x="60" y="1"/>
                    <a:pt x="0" y="61"/>
                    <a:pt x="0" y="124"/>
                  </a:cubicBezTo>
                  <a:cubicBezTo>
                    <a:pt x="0" y="187"/>
                    <a:pt x="60" y="247"/>
                    <a:pt x="124" y="247"/>
                  </a:cubicBezTo>
                  <a:cubicBezTo>
                    <a:pt x="187" y="247"/>
                    <a:pt x="247" y="187"/>
                    <a:pt x="247" y="124"/>
                  </a:cubicBezTo>
                  <a:cubicBezTo>
                    <a:pt x="247" y="61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02ACD0">
                <a:alpha val="6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20c8c94c4e2_0_1496"/>
            <p:cNvSpPr/>
            <p:nvPr/>
          </p:nvSpPr>
          <p:spPr>
            <a:xfrm>
              <a:off x="1120825" y="1519525"/>
              <a:ext cx="5800" cy="6200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60" y="1"/>
                    <a:pt x="0" y="61"/>
                    <a:pt x="0" y="124"/>
                  </a:cubicBezTo>
                  <a:cubicBezTo>
                    <a:pt x="0" y="188"/>
                    <a:pt x="60" y="247"/>
                    <a:pt x="123" y="247"/>
                  </a:cubicBezTo>
                  <a:cubicBezTo>
                    <a:pt x="187" y="247"/>
                    <a:pt x="232" y="188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20c8c94c4e2_0_1496"/>
            <p:cNvSpPr/>
            <p:nvPr/>
          </p:nvSpPr>
          <p:spPr>
            <a:xfrm>
              <a:off x="936575" y="1625350"/>
              <a:ext cx="9725" cy="9825"/>
            </a:xfrm>
            <a:custGeom>
              <a:rect b="b" l="l" r="r" t="t"/>
              <a:pathLst>
                <a:path extrusionOk="0" h="393" w="389">
                  <a:moveTo>
                    <a:pt x="187" y="1"/>
                  </a:moveTo>
                  <a:cubicBezTo>
                    <a:pt x="94" y="1"/>
                    <a:pt x="0" y="94"/>
                    <a:pt x="0" y="206"/>
                  </a:cubicBezTo>
                  <a:cubicBezTo>
                    <a:pt x="0" y="299"/>
                    <a:pt x="94" y="392"/>
                    <a:pt x="187" y="392"/>
                  </a:cubicBezTo>
                  <a:cubicBezTo>
                    <a:pt x="295" y="392"/>
                    <a:pt x="388" y="299"/>
                    <a:pt x="388" y="206"/>
                  </a:cubicBezTo>
                  <a:cubicBezTo>
                    <a:pt x="388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02ACD0">
                <a:alpha val="6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20c8c94c4e2_0_1496"/>
            <p:cNvSpPr/>
            <p:nvPr/>
          </p:nvSpPr>
          <p:spPr>
            <a:xfrm>
              <a:off x="977350" y="1759350"/>
              <a:ext cx="5900" cy="5825"/>
            </a:xfrm>
            <a:custGeom>
              <a:rect b="b" l="l" r="r" t="t"/>
              <a:pathLst>
                <a:path extrusionOk="0" h="233" w="236">
                  <a:moveTo>
                    <a:pt x="109" y="1"/>
                  </a:moveTo>
                  <a:cubicBezTo>
                    <a:pt x="49" y="1"/>
                    <a:pt x="1" y="46"/>
                    <a:pt x="1" y="109"/>
                  </a:cubicBezTo>
                  <a:cubicBezTo>
                    <a:pt x="1" y="187"/>
                    <a:pt x="49" y="232"/>
                    <a:pt x="109" y="232"/>
                  </a:cubicBezTo>
                  <a:cubicBezTo>
                    <a:pt x="172" y="232"/>
                    <a:pt x="236" y="187"/>
                    <a:pt x="236" y="109"/>
                  </a:cubicBezTo>
                  <a:cubicBezTo>
                    <a:pt x="236" y="46"/>
                    <a:pt x="172" y="1"/>
                    <a:pt x="10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20c8c94c4e2_0_1496"/>
            <p:cNvSpPr/>
            <p:nvPr/>
          </p:nvSpPr>
          <p:spPr>
            <a:xfrm>
              <a:off x="1022875" y="1639575"/>
              <a:ext cx="5800" cy="6275"/>
            </a:xfrm>
            <a:custGeom>
              <a:rect b="b" l="l" r="r" t="t"/>
              <a:pathLst>
                <a:path extrusionOk="0" h="251" w="232">
                  <a:moveTo>
                    <a:pt x="124" y="1"/>
                  </a:moveTo>
                  <a:cubicBezTo>
                    <a:pt x="45" y="1"/>
                    <a:pt x="1" y="64"/>
                    <a:pt x="1" y="128"/>
                  </a:cubicBezTo>
                  <a:cubicBezTo>
                    <a:pt x="1" y="188"/>
                    <a:pt x="45" y="251"/>
                    <a:pt x="124" y="251"/>
                  </a:cubicBezTo>
                  <a:cubicBezTo>
                    <a:pt x="187" y="251"/>
                    <a:pt x="232" y="188"/>
                    <a:pt x="232" y="128"/>
                  </a:cubicBezTo>
                  <a:cubicBezTo>
                    <a:pt x="232" y="64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20c8c94c4e2_0_1496"/>
            <p:cNvSpPr/>
            <p:nvPr/>
          </p:nvSpPr>
          <p:spPr>
            <a:xfrm>
              <a:off x="1255600" y="1514875"/>
              <a:ext cx="6275" cy="5800"/>
            </a:xfrm>
            <a:custGeom>
              <a:rect b="b" l="l" r="r" t="t"/>
              <a:pathLst>
                <a:path extrusionOk="0" h="232" w="251">
                  <a:moveTo>
                    <a:pt x="128" y="0"/>
                  </a:moveTo>
                  <a:cubicBezTo>
                    <a:pt x="64" y="0"/>
                    <a:pt x="1" y="45"/>
                    <a:pt x="1" y="109"/>
                  </a:cubicBezTo>
                  <a:cubicBezTo>
                    <a:pt x="1" y="187"/>
                    <a:pt x="64" y="232"/>
                    <a:pt x="128" y="232"/>
                  </a:cubicBezTo>
                  <a:cubicBezTo>
                    <a:pt x="187" y="232"/>
                    <a:pt x="251" y="187"/>
                    <a:pt x="251" y="109"/>
                  </a:cubicBezTo>
                  <a:cubicBezTo>
                    <a:pt x="251" y="45"/>
                    <a:pt x="187" y="0"/>
                    <a:pt x="12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20c8c94c4e2_0_1496"/>
            <p:cNvSpPr/>
            <p:nvPr/>
          </p:nvSpPr>
          <p:spPr>
            <a:xfrm>
              <a:off x="937700" y="1521875"/>
              <a:ext cx="10100" cy="10100"/>
            </a:xfrm>
            <a:custGeom>
              <a:rect b="b" l="l" r="r" t="t"/>
              <a:pathLst>
                <a:path extrusionOk="0" h="404" w="404">
                  <a:moveTo>
                    <a:pt x="202" y="0"/>
                  </a:moveTo>
                  <a:cubicBezTo>
                    <a:pt x="94" y="0"/>
                    <a:pt x="1" y="94"/>
                    <a:pt x="1" y="202"/>
                  </a:cubicBezTo>
                  <a:cubicBezTo>
                    <a:pt x="1" y="325"/>
                    <a:pt x="94" y="403"/>
                    <a:pt x="202" y="403"/>
                  </a:cubicBezTo>
                  <a:cubicBezTo>
                    <a:pt x="311" y="403"/>
                    <a:pt x="404" y="325"/>
                    <a:pt x="404" y="202"/>
                  </a:cubicBezTo>
                  <a:cubicBezTo>
                    <a:pt x="404" y="94"/>
                    <a:pt x="311" y="0"/>
                    <a:pt x="2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20c8c94c4e2_0_1496"/>
            <p:cNvSpPr/>
            <p:nvPr/>
          </p:nvSpPr>
          <p:spPr>
            <a:xfrm>
              <a:off x="916725" y="1787725"/>
              <a:ext cx="5900" cy="6175"/>
            </a:xfrm>
            <a:custGeom>
              <a:rect b="b" l="l" r="r" t="t"/>
              <a:pathLst>
                <a:path extrusionOk="0" h="247" w="236">
                  <a:moveTo>
                    <a:pt x="109" y="0"/>
                  </a:moveTo>
                  <a:cubicBezTo>
                    <a:pt x="49" y="0"/>
                    <a:pt x="0" y="60"/>
                    <a:pt x="0" y="123"/>
                  </a:cubicBezTo>
                  <a:cubicBezTo>
                    <a:pt x="0" y="187"/>
                    <a:pt x="49" y="246"/>
                    <a:pt x="109" y="246"/>
                  </a:cubicBezTo>
                  <a:cubicBezTo>
                    <a:pt x="187" y="246"/>
                    <a:pt x="236" y="187"/>
                    <a:pt x="236" y="123"/>
                  </a:cubicBezTo>
                  <a:cubicBezTo>
                    <a:pt x="236" y="60"/>
                    <a:pt x="187" y="0"/>
                    <a:pt x="109" y="0"/>
                  </a:cubicBezTo>
                  <a:close/>
                </a:path>
              </a:pathLst>
            </a:custGeom>
            <a:solidFill>
              <a:srgbClr val="02AC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20c8c94c4e2_0_1496"/>
            <p:cNvSpPr/>
            <p:nvPr/>
          </p:nvSpPr>
          <p:spPr>
            <a:xfrm>
              <a:off x="1241600" y="1676119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80" y="0"/>
                  </a:moveTo>
                  <a:cubicBezTo>
                    <a:pt x="127" y="0"/>
                    <a:pt x="0" y="127"/>
                    <a:pt x="0" y="280"/>
                  </a:cubicBezTo>
                  <a:cubicBezTo>
                    <a:pt x="0" y="437"/>
                    <a:pt x="127" y="560"/>
                    <a:pt x="280" y="560"/>
                  </a:cubicBezTo>
                  <a:cubicBezTo>
                    <a:pt x="437" y="560"/>
                    <a:pt x="560" y="437"/>
                    <a:pt x="560" y="280"/>
                  </a:cubicBezTo>
                  <a:cubicBezTo>
                    <a:pt x="560" y="127"/>
                    <a:pt x="437" y="0"/>
                    <a:pt x="280" y="0"/>
                  </a:cubicBezTo>
                  <a:close/>
                </a:path>
              </a:pathLst>
            </a:custGeom>
            <a:solidFill>
              <a:srgbClr val="02ACD0">
                <a:alpha val="6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20c8c94c4e2_0_1496"/>
            <p:cNvSpPr/>
            <p:nvPr/>
          </p:nvSpPr>
          <p:spPr>
            <a:xfrm>
              <a:off x="1236052" y="1806905"/>
              <a:ext cx="14000" cy="14400"/>
            </a:xfrm>
            <a:custGeom>
              <a:rect b="b" l="l" r="r" t="t"/>
              <a:pathLst>
                <a:path extrusionOk="0" h="576" w="560">
                  <a:moveTo>
                    <a:pt x="280" y="1"/>
                  </a:moveTo>
                  <a:cubicBezTo>
                    <a:pt x="123" y="1"/>
                    <a:pt x="0" y="124"/>
                    <a:pt x="0" y="296"/>
                  </a:cubicBezTo>
                  <a:cubicBezTo>
                    <a:pt x="0" y="452"/>
                    <a:pt x="123" y="576"/>
                    <a:pt x="280" y="576"/>
                  </a:cubicBezTo>
                  <a:cubicBezTo>
                    <a:pt x="433" y="576"/>
                    <a:pt x="560" y="452"/>
                    <a:pt x="560" y="296"/>
                  </a:cubicBezTo>
                  <a:cubicBezTo>
                    <a:pt x="560" y="124"/>
                    <a:pt x="433" y="1"/>
                    <a:pt x="280" y="1"/>
                  </a:cubicBezTo>
                  <a:close/>
                </a:path>
              </a:pathLst>
            </a:custGeom>
            <a:solidFill>
              <a:srgbClr val="02ACD0">
                <a:alpha val="6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20c8c94c4e2_0_1496"/>
            <p:cNvSpPr/>
            <p:nvPr/>
          </p:nvSpPr>
          <p:spPr>
            <a:xfrm>
              <a:off x="1197894" y="1531166"/>
              <a:ext cx="9350" cy="9825"/>
            </a:xfrm>
            <a:custGeom>
              <a:rect b="b" l="l" r="r" t="t"/>
              <a:pathLst>
                <a:path extrusionOk="0" h="393" w="374">
                  <a:moveTo>
                    <a:pt x="187" y="1"/>
                  </a:moveTo>
                  <a:cubicBezTo>
                    <a:pt x="79" y="1"/>
                    <a:pt x="0" y="94"/>
                    <a:pt x="0" y="206"/>
                  </a:cubicBezTo>
                  <a:cubicBezTo>
                    <a:pt x="0" y="299"/>
                    <a:pt x="79" y="392"/>
                    <a:pt x="187" y="392"/>
                  </a:cubicBezTo>
                  <a:cubicBezTo>
                    <a:pt x="295" y="392"/>
                    <a:pt x="374" y="299"/>
                    <a:pt x="374" y="206"/>
                  </a:cubicBezTo>
                  <a:cubicBezTo>
                    <a:pt x="374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AADBEE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20c8c94c4e2_0_1496"/>
            <p:cNvSpPr/>
            <p:nvPr/>
          </p:nvSpPr>
          <p:spPr>
            <a:xfrm>
              <a:off x="1261313" y="1577366"/>
              <a:ext cx="10450" cy="10100"/>
            </a:xfrm>
            <a:custGeom>
              <a:rect b="b" l="l" r="r" t="t"/>
              <a:pathLst>
                <a:path extrusionOk="0" h="404" w="418">
                  <a:moveTo>
                    <a:pt x="216" y="0"/>
                  </a:moveTo>
                  <a:cubicBezTo>
                    <a:pt x="93" y="0"/>
                    <a:pt x="0" y="94"/>
                    <a:pt x="0" y="202"/>
                  </a:cubicBezTo>
                  <a:cubicBezTo>
                    <a:pt x="0" y="325"/>
                    <a:pt x="93" y="403"/>
                    <a:pt x="216" y="403"/>
                  </a:cubicBezTo>
                  <a:cubicBezTo>
                    <a:pt x="325" y="403"/>
                    <a:pt x="418" y="325"/>
                    <a:pt x="418" y="202"/>
                  </a:cubicBezTo>
                  <a:cubicBezTo>
                    <a:pt x="418" y="94"/>
                    <a:pt x="325" y="0"/>
                    <a:pt x="21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g20c8c94c4e2_0_1496"/>
          <p:cNvGrpSpPr/>
          <p:nvPr/>
        </p:nvGrpSpPr>
        <p:grpSpPr>
          <a:xfrm>
            <a:off x="720049" y="539962"/>
            <a:ext cx="511840" cy="585068"/>
            <a:chOff x="6144600" y="3520075"/>
            <a:chExt cx="29600" cy="33825"/>
          </a:xfrm>
        </p:grpSpPr>
        <p:sp>
          <p:nvSpPr>
            <p:cNvPr id="250" name="Google Shape;250;g20c8c94c4e2_0_1496"/>
            <p:cNvSpPr/>
            <p:nvPr/>
          </p:nvSpPr>
          <p:spPr>
            <a:xfrm>
              <a:off x="6155050" y="3520075"/>
              <a:ext cx="5475" cy="4350"/>
            </a:xfrm>
            <a:custGeom>
              <a:rect b="b" l="l" r="r" t="t"/>
              <a:pathLst>
                <a:path extrusionOk="0" h="174" w="219">
                  <a:moveTo>
                    <a:pt x="128" y="0"/>
                  </a:moveTo>
                  <a:cubicBezTo>
                    <a:pt x="123" y="0"/>
                    <a:pt x="118" y="1"/>
                    <a:pt x="113" y="2"/>
                  </a:cubicBezTo>
                  <a:cubicBezTo>
                    <a:pt x="79" y="2"/>
                    <a:pt x="49" y="21"/>
                    <a:pt x="49" y="36"/>
                  </a:cubicBezTo>
                  <a:cubicBezTo>
                    <a:pt x="1" y="95"/>
                    <a:pt x="49" y="174"/>
                    <a:pt x="128" y="174"/>
                  </a:cubicBezTo>
                  <a:cubicBezTo>
                    <a:pt x="143" y="174"/>
                    <a:pt x="173" y="159"/>
                    <a:pt x="187" y="129"/>
                  </a:cubicBezTo>
                  <a:cubicBezTo>
                    <a:pt x="218" y="71"/>
                    <a:pt x="180" y="0"/>
                    <a:pt x="128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20c8c94c4e2_0_1496"/>
            <p:cNvSpPr/>
            <p:nvPr/>
          </p:nvSpPr>
          <p:spPr>
            <a:xfrm>
              <a:off x="6152350" y="3549675"/>
              <a:ext cx="4700" cy="4225"/>
            </a:xfrm>
            <a:custGeom>
              <a:rect b="b" l="l" r="r" t="t"/>
              <a:pathLst>
                <a:path extrusionOk="0" h="169" w="188">
                  <a:moveTo>
                    <a:pt x="64" y="1"/>
                  </a:moveTo>
                  <a:cubicBezTo>
                    <a:pt x="1" y="31"/>
                    <a:pt x="1" y="109"/>
                    <a:pt x="49" y="158"/>
                  </a:cubicBezTo>
                  <a:cubicBezTo>
                    <a:pt x="64" y="165"/>
                    <a:pt x="79" y="169"/>
                    <a:pt x="93" y="169"/>
                  </a:cubicBezTo>
                  <a:cubicBezTo>
                    <a:pt x="106" y="169"/>
                    <a:pt x="118" y="165"/>
                    <a:pt x="128" y="158"/>
                  </a:cubicBezTo>
                  <a:cubicBezTo>
                    <a:pt x="187" y="124"/>
                    <a:pt x="187" y="49"/>
                    <a:pt x="142" y="16"/>
                  </a:cubicBezTo>
                  <a:cubicBezTo>
                    <a:pt x="109" y="1"/>
                    <a:pt x="94" y="1"/>
                    <a:pt x="64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20c8c94c4e2_0_1496"/>
            <p:cNvSpPr/>
            <p:nvPr/>
          </p:nvSpPr>
          <p:spPr>
            <a:xfrm>
              <a:off x="6144975" y="3526050"/>
              <a:ext cx="5450" cy="5350"/>
            </a:xfrm>
            <a:custGeom>
              <a:rect b="b" l="l" r="r" t="t"/>
              <a:pathLst>
                <a:path extrusionOk="0" h="214" w="218">
                  <a:moveTo>
                    <a:pt x="116" y="1"/>
                  </a:moveTo>
                  <a:cubicBezTo>
                    <a:pt x="86" y="1"/>
                    <a:pt x="55" y="14"/>
                    <a:pt x="31" y="43"/>
                  </a:cubicBezTo>
                  <a:cubicBezTo>
                    <a:pt x="16" y="62"/>
                    <a:pt x="1" y="92"/>
                    <a:pt x="1" y="121"/>
                  </a:cubicBezTo>
                  <a:cubicBezTo>
                    <a:pt x="10" y="179"/>
                    <a:pt x="55" y="214"/>
                    <a:pt x="102" y="214"/>
                  </a:cubicBezTo>
                  <a:cubicBezTo>
                    <a:pt x="132" y="214"/>
                    <a:pt x="163" y="200"/>
                    <a:pt x="187" y="170"/>
                  </a:cubicBezTo>
                  <a:cubicBezTo>
                    <a:pt x="202" y="155"/>
                    <a:pt x="217" y="121"/>
                    <a:pt x="217" y="92"/>
                  </a:cubicBezTo>
                  <a:cubicBezTo>
                    <a:pt x="208" y="34"/>
                    <a:pt x="164" y="1"/>
                    <a:pt x="116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20c8c94c4e2_0_1496"/>
            <p:cNvSpPr/>
            <p:nvPr/>
          </p:nvSpPr>
          <p:spPr>
            <a:xfrm>
              <a:off x="6168025" y="3545825"/>
              <a:ext cx="5625" cy="5050"/>
            </a:xfrm>
            <a:custGeom>
              <a:rect b="b" l="l" r="r" t="t"/>
              <a:pathLst>
                <a:path extrusionOk="0" h="202" w="225">
                  <a:moveTo>
                    <a:pt x="115" y="0"/>
                  </a:moveTo>
                  <a:cubicBezTo>
                    <a:pt x="97" y="0"/>
                    <a:pt x="78" y="5"/>
                    <a:pt x="60" y="17"/>
                  </a:cubicBezTo>
                  <a:cubicBezTo>
                    <a:pt x="27" y="32"/>
                    <a:pt x="12" y="62"/>
                    <a:pt x="12" y="77"/>
                  </a:cubicBezTo>
                  <a:cubicBezTo>
                    <a:pt x="0" y="148"/>
                    <a:pt x="52" y="202"/>
                    <a:pt x="112" y="202"/>
                  </a:cubicBezTo>
                  <a:cubicBezTo>
                    <a:pt x="130" y="202"/>
                    <a:pt x="150" y="196"/>
                    <a:pt x="168" y="185"/>
                  </a:cubicBezTo>
                  <a:cubicBezTo>
                    <a:pt x="183" y="170"/>
                    <a:pt x="213" y="155"/>
                    <a:pt x="213" y="125"/>
                  </a:cubicBezTo>
                  <a:cubicBezTo>
                    <a:pt x="225" y="54"/>
                    <a:pt x="173" y="0"/>
                    <a:pt x="115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20c8c94c4e2_0_1496"/>
            <p:cNvSpPr/>
            <p:nvPr/>
          </p:nvSpPr>
          <p:spPr>
            <a:xfrm>
              <a:off x="6171000" y="3528325"/>
              <a:ext cx="3200" cy="2725"/>
            </a:xfrm>
            <a:custGeom>
              <a:rect b="b" l="l" r="r" t="t"/>
              <a:pathLst>
                <a:path extrusionOk="0" h="109" w="128">
                  <a:moveTo>
                    <a:pt x="79" y="1"/>
                  </a:moveTo>
                  <a:cubicBezTo>
                    <a:pt x="35" y="1"/>
                    <a:pt x="1" y="30"/>
                    <a:pt x="16" y="79"/>
                  </a:cubicBezTo>
                  <a:cubicBezTo>
                    <a:pt x="35" y="94"/>
                    <a:pt x="49" y="109"/>
                    <a:pt x="64" y="109"/>
                  </a:cubicBezTo>
                  <a:cubicBezTo>
                    <a:pt x="109" y="109"/>
                    <a:pt x="128" y="64"/>
                    <a:pt x="128" y="30"/>
                  </a:cubicBezTo>
                  <a:cubicBezTo>
                    <a:pt x="109" y="1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20c8c94c4e2_0_1496"/>
            <p:cNvSpPr/>
            <p:nvPr/>
          </p:nvSpPr>
          <p:spPr>
            <a:xfrm>
              <a:off x="6144600" y="3536050"/>
              <a:ext cx="2750" cy="2700"/>
            </a:xfrm>
            <a:custGeom>
              <a:rect b="b" l="l" r="r" t="t"/>
              <a:pathLst>
                <a:path extrusionOk="0" h="108" w="110">
                  <a:moveTo>
                    <a:pt x="55" y="1"/>
                  </a:moveTo>
                  <a:cubicBezTo>
                    <a:pt x="28" y="1"/>
                    <a:pt x="1" y="18"/>
                    <a:pt x="1" y="50"/>
                  </a:cubicBezTo>
                  <a:cubicBezTo>
                    <a:pt x="1" y="65"/>
                    <a:pt x="1" y="80"/>
                    <a:pt x="16" y="80"/>
                  </a:cubicBezTo>
                  <a:cubicBezTo>
                    <a:pt x="28" y="99"/>
                    <a:pt x="44" y="107"/>
                    <a:pt x="61" y="107"/>
                  </a:cubicBezTo>
                  <a:cubicBezTo>
                    <a:pt x="86" y="107"/>
                    <a:pt x="109" y="86"/>
                    <a:pt x="109" y="50"/>
                  </a:cubicBezTo>
                  <a:cubicBezTo>
                    <a:pt x="109" y="50"/>
                    <a:pt x="109" y="35"/>
                    <a:pt x="94" y="16"/>
                  </a:cubicBezTo>
                  <a:cubicBezTo>
                    <a:pt x="84" y="6"/>
                    <a:pt x="69" y="1"/>
                    <a:pt x="55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20c8c94c4e2_0_1496"/>
            <p:cNvSpPr/>
            <p:nvPr/>
          </p:nvSpPr>
          <p:spPr>
            <a:xfrm>
              <a:off x="6147700" y="3526375"/>
              <a:ext cx="25675" cy="21375"/>
            </a:xfrm>
            <a:custGeom>
              <a:rect b="b" l="l" r="r" t="t"/>
              <a:pathLst>
                <a:path extrusionOk="0" h="855" w="1027">
                  <a:moveTo>
                    <a:pt x="530" y="0"/>
                  </a:moveTo>
                  <a:cubicBezTo>
                    <a:pt x="358" y="0"/>
                    <a:pt x="202" y="93"/>
                    <a:pt x="127" y="250"/>
                  </a:cubicBezTo>
                  <a:cubicBezTo>
                    <a:pt x="0" y="530"/>
                    <a:pt x="187" y="840"/>
                    <a:pt x="500" y="855"/>
                  </a:cubicBezTo>
                  <a:cubicBezTo>
                    <a:pt x="668" y="855"/>
                    <a:pt x="825" y="761"/>
                    <a:pt x="903" y="608"/>
                  </a:cubicBezTo>
                  <a:cubicBezTo>
                    <a:pt x="1026" y="329"/>
                    <a:pt x="840" y="15"/>
                    <a:pt x="530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20c8c94c4e2_0_1496"/>
            <p:cNvSpPr/>
            <p:nvPr/>
          </p:nvSpPr>
          <p:spPr>
            <a:xfrm>
              <a:off x="6166350" y="3534100"/>
              <a:ext cx="3575" cy="3200"/>
            </a:xfrm>
            <a:custGeom>
              <a:rect b="b" l="l" r="r" t="t"/>
              <a:pathLst>
                <a:path extrusionOk="0" h="128" w="143">
                  <a:moveTo>
                    <a:pt x="79" y="1"/>
                  </a:moveTo>
                  <a:cubicBezTo>
                    <a:pt x="73" y="1"/>
                    <a:pt x="70" y="1"/>
                    <a:pt x="67" y="2"/>
                  </a:cubicBezTo>
                  <a:lnTo>
                    <a:pt x="67" y="2"/>
                  </a:lnTo>
                  <a:cubicBezTo>
                    <a:pt x="71" y="1"/>
                    <a:pt x="75" y="1"/>
                    <a:pt x="79" y="1"/>
                  </a:cubicBezTo>
                  <a:close/>
                  <a:moveTo>
                    <a:pt x="79" y="1"/>
                  </a:moveTo>
                  <a:cubicBezTo>
                    <a:pt x="109" y="1"/>
                    <a:pt x="127" y="34"/>
                    <a:pt x="109" y="64"/>
                  </a:cubicBezTo>
                  <a:lnTo>
                    <a:pt x="79" y="64"/>
                  </a:lnTo>
                  <a:cubicBezTo>
                    <a:pt x="49" y="64"/>
                    <a:pt x="34" y="34"/>
                    <a:pt x="49" y="20"/>
                  </a:cubicBezTo>
                  <a:cubicBezTo>
                    <a:pt x="58" y="8"/>
                    <a:pt x="62" y="3"/>
                    <a:pt x="67" y="2"/>
                  </a:cubicBezTo>
                  <a:lnTo>
                    <a:pt x="67" y="2"/>
                  </a:lnTo>
                  <a:cubicBezTo>
                    <a:pt x="41" y="6"/>
                    <a:pt x="15" y="24"/>
                    <a:pt x="15" y="49"/>
                  </a:cubicBezTo>
                  <a:cubicBezTo>
                    <a:pt x="0" y="79"/>
                    <a:pt x="15" y="113"/>
                    <a:pt x="64" y="128"/>
                  </a:cubicBezTo>
                  <a:lnTo>
                    <a:pt x="79" y="128"/>
                  </a:lnTo>
                  <a:cubicBezTo>
                    <a:pt x="109" y="128"/>
                    <a:pt x="127" y="113"/>
                    <a:pt x="142" y="79"/>
                  </a:cubicBezTo>
                  <a:cubicBezTo>
                    <a:pt x="142" y="49"/>
                    <a:pt x="127" y="1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20c8c94c4e2_0_1496"/>
            <p:cNvSpPr/>
            <p:nvPr/>
          </p:nvSpPr>
          <p:spPr>
            <a:xfrm>
              <a:off x="6167175" y="3534100"/>
              <a:ext cx="2375" cy="1625"/>
            </a:xfrm>
            <a:custGeom>
              <a:rect b="b" l="l" r="r" t="t"/>
              <a:pathLst>
                <a:path extrusionOk="0" h="65" w="95">
                  <a:moveTo>
                    <a:pt x="46" y="1"/>
                  </a:moveTo>
                  <a:cubicBezTo>
                    <a:pt x="31" y="1"/>
                    <a:pt x="31" y="1"/>
                    <a:pt x="16" y="20"/>
                  </a:cubicBezTo>
                  <a:cubicBezTo>
                    <a:pt x="1" y="34"/>
                    <a:pt x="16" y="64"/>
                    <a:pt x="46" y="64"/>
                  </a:cubicBezTo>
                  <a:lnTo>
                    <a:pt x="76" y="64"/>
                  </a:lnTo>
                  <a:cubicBezTo>
                    <a:pt x="94" y="34"/>
                    <a:pt x="76" y="1"/>
                    <a:pt x="46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20c8c94c4e2_0_1496"/>
            <p:cNvSpPr/>
            <p:nvPr/>
          </p:nvSpPr>
          <p:spPr>
            <a:xfrm>
              <a:off x="6165975" y="3531400"/>
              <a:ext cx="2350" cy="2000"/>
            </a:xfrm>
            <a:custGeom>
              <a:rect b="b" l="l" r="r" t="t"/>
              <a:pathLst>
                <a:path extrusionOk="0" h="80" w="94">
                  <a:moveTo>
                    <a:pt x="30" y="1"/>
                  </a:moveTo>
                  <a:cubicBezTo>
                    <a:pt x="0" y="1"/>
                    <a:pt x="0" y="49"/>
                    <a:pt x="15" y="64"/>
                  </a:cubicBezTo>
                  <a:cubicBezTo>
                    <a:pt x="30" y="79"/>
                    <a:pt x="30" y="79"/>
                    <a:pt x="49" y="79"/>
                  </a:cubicBezTo>
                  <a:cubicBezTo>
                    <a:pt x="79" y="64"/>
                    <a:pt x="94" y="34"/>
                    <a:pt x="6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20c8c94c4e2_0_1496"/>
            <p:cNvSpPr/>
            <p:nvPr/>
          </p:nvSpPr>
          <p:spPr>
            <a:xfrm>
              <a:off x="6161300" y="3534100"/>
              <a:ext cx="5075" cy="4325"/>
            </a:xfrm>
            <a:custGeom>
              <a:rect b="b" l="l" r="r" t="t"/>
              <a:pathLst>
                <a:path extrusionOk="0" h="173" w="203">
                  <a:moveTo>
                    <a:pt x="109" y="1"/>
                  </a:moveTo>
                  <a:cubicBezTo>
                    <a:pt x="64" y="1"/>
                    <a:pt x="31" y="34"/>
                    <a:pt x="16" y="64"/>
                  </a:cubicBezTo>
                  <a:cubicBezTo>
                    <a:pt x="1" y="113"/>
                    <a:pt x="31" y="158"/>
                    <a:pt x="79" y="173"/>
                  </a:cubicBezTo>
                  <a:lnTo>
                    <a:pt x="94" y="173"/>
                  </a:lnTo>
                  <a:cubicBezTo>
                    <a:pt x="143" y="173"/>
                    <a:pt x="173" y="143"/>
                    <a:pt x="187" y="113"/>
                  </a:cubicBezTo>
                  <a:cubicBezTo>
                    <a:pt x="202" y="64"/>
                    <a:pt x="173" y="20"/>
                    <a:pt x="12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20c8c94c4e2_0_1496"/>
            <p:cNvSpPr/>
            <p:nvPr/>
          </p:nvSpPr>
          <p:spPr>
            <a:xfrm>
              <a:off x="6155350" y="3528325"/>
              <a:ext cx="6725" cy="5425"/>
            </a:xfrm>
            <a:custGeom>
              <a:rect b="b" l="l" r="r" t="t"/>
              <a:pathLst>
                <a:path extrusionOk="0" h="217" w="269">
                  <a:moveTo>
                    <a:pt x="8" y="79"/>
                  </a:moveTo>
                  <a:lnTo>
                    <a:pt x="8" y="79"/>
                  </a:lnTo>
                  <a:cubicBezTo>
                    <a:pt x="2" y="88"/>
                    <a:pt x="1" y="98"/>
                    <a:pt x="4" y="107"/>
                  </a:cubicBezTo>
                  <a:lnTo>
                    <a:pt x="4" y="107"/>
                  </a:lnTo>
                  <a:cubicBezTo>
                    <a:pt x="3" y="97"/>
                    <a:pt x="4" y="88"/>
                    <a:pt x="8" y="79"/>
                  </a:cubicBezTo>
                  <a:close/>
                  <a:moveTo>
                    <a:pt x="116" y="1"/>
                  </a:moveTo>
                  <a:cubicBezTo>
                    <a:pt x="52" y="1"/>
                    <a:pt x="8" y="30"/>
                    <a:pt x="8" y="79"/>
                  </a:cubicBezTo>
                  <a:cubicBezTo>
                    <a:pt x="8" y="45"/>
                    <a:pt x="37" y="30"/>
                    <a:pt x="67" y="30"/>
                  </a:cubicBezTo>
                  <a:lnTo>
                    <a:pt x="82" y="30"/>
                  </a:lnTo>
                  <a:cubicBezTo>
                    <a:pt x="116" y="45"/>
                    <a:pt x="146" y="79"/>
                    <a:pt x="131" y="109"/>
                  </a:cubicBezTo>
                  <a:cubicBezTo>
                    <a:pt x="131" y="139"/>
                    <a:pt x="101" y="157"/>
                    <a:pt x="67" y="157"/>
                  </a:cubicBezTo>
                  <a:lnTo>
                    <a:pt x="52" y="139"/>
                  </a:lnTo>
                  <a:cubicBezTo>
                    <a:pt x="32" y="139"/>
                    <a:pt x="10" y="125"/>
                    <a:pt x="4" y="107"/>
                  </a:cubicBezTo>
                  <a:lnTo>
                    <a:pt x="4" y="107"/>
                  </a:lnTo>
                  <a:cubicBezTo>
                    <a:pt x="8" y="147"/>
                    <a:pt x="50" y="193"/>
                    <a:pt x="101" y="217"/>
                  </a:cubicBezTo>
                  <a:lnTo>
                    <a:pt x="146" y="217"/>
                  </a:lnTo>
                  <a:cubicBezTo>
                    <a:pt x="194" y="217"/>
                    <a:pt x="254" y="187"/>
                    <a:pt x="254" y="139"/>
                  </a:cubicBezTo>
                  <a:cubicBezTo>
                    <a:pt x="269" y="79"/>
                    <a:pt x="224" y="15"/>
                    <a:pt x="161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20c8c94c4e2_0_1496"/>
            <p:cNvSpPr/>
            <p:nvPr/>
          </p:nvSpPr>
          <p:spPr>
            <a:xfrm>
              <a:off x="6155050" y="3529075"/>
              <a:ext cx="3950" cy="3200"/>
            </a:xfrm>
            <a:custGeom>
              <a:rect b="b" l="l" r="r" t="t"/>
              <a:pathLst>
                <a:path extrusionOk="0" h="128" w="158">
                  <a:moveTo>
                    <a:pt x="79" y="0"/>
                  </a:moveTo>
                  <a:cubicBezTo>
                    <a:pt x="49" y="0"/>
                    <a:pt x="20" y="15"/>
                    <a:pt x="20" y="49"/>
                  </a:cubicBezTo>
                  <a:cubicBezTo>
                    <a:pt x="1" y="79"/>
                    <a:pt x="34" y="109"/>
                    <a:pt x="64" y="109"/>
                  </a:cubicBezTo>
                  <a:lnTo>
                    <a:pt x="79" y="127"/>
                  </a:lnTo>
                  <a:cubicBezTo>
                    <a:pt x="113" y="127"/>
                    <a:pt x="143" y="109"/>
                    <a:pt x="143" y="79"/>
                  </a:cubicBezTo>
                  <a:cubicBezTo>
                    <a:pt x="158" y="49"/>
                    <a:pt x="128" y="15"/>
                    <a:pt x="94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20c8c94c4e2_0_1496"/>
            <p:cNvSpPr/>
            <p:nvPr/>
          </p:nvSpPr>
          <p:spPr>
            <a:xfrm>
              <a:off x="6165225" y="3539975"/>
              <a:ext cx="3475" cy="2750"/>
            </a:xfrm>
            <a:custGeom>
              <a:rect b="b" l="l" r="r" t="t"/>
              <a:pathLst>
                <a:path extrusionOk="0" h="110" w="139">
                  <a:moveTo>
                    <a:pt x="79" y="1"/>
                  </a:moveTo>
                  <a:cubicBezTo>
                    <a:pt x="45" y="1"/>
                    <a:pt x="16" y="16"/>
                    <a:pt x="16" y="46"/>
                  </a:cubicBezTo>
                  <a:cubicBezTo>
                    <a:pt x="1" y="64"/>
                    <a:pt x="30" y="94"/>
                    <a:pt x="60" y="109"/>
                  </a:cubicBezTo>
                  <a:lnTo>
                    <a:pt x="79" y="109"/>
                  </a:lnTo>
                  <a:cubicBezTo>
                    <a:pt x="109" y="109"/>
                    <a:pt x="124" y="94"/>
                    <a:pt x="139" y="64"/>
                  </a:cubicBezTo>
                  <a:cubicBezTo>
                    <a:pt x="139" y="46"/>
                    <a:pt x="124" y="16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20c8c94c4e2_0_1496"/>
            <p:cNvSpPr/>
            <p:nvPr/>
          </p:nvSpPr>
          <p:spPr>
            <a:xfrm>
              <a:off x="6152350" y="3539975"/>
              <a:ext cx="2000" cy="1625"/>
            </a:xfrm>
            <a:custGeom>
              <a:rect b="b" l="l" r="r" t="t"/>
              <a:pathLst>
                <a:path extrusionOk="0" h="65" w="80">
                  <a:moveTo>
                    <a:pt x="34" y="1"/>
                  </a:moveTo>
                  <a:cubicBezTo>
                    <a:pt x="16" y="1"/>
                    <a:pt x="1" y="16"/>
                    <a:pt x="1" y="31"/>
                  </a:cubicBezTo>
                  <a:cubicBezTo>
                    <a:pt x="1" y="46"/>
                    <a:pt x="16" y="64"/>
                    <a:pt x="34" y="64"/>
                  </a:cubicBezTo>
                  <a:lnTo>
                    <a:pt x="49" y="64"/>
                  </a:lnTo>
                  <a:cubicBezTo>
                    <a:pt x="64" y="64"/>
                    <a:pt x="64" y="64"/>
                    <a:pt x="79" y="46"/>
                  </a:cubicBezTo>
                  <a:cubicBezTo>
                    <a:pt x="79" y="31"/>
                    <a:pt x="64" y="16"/>
                    <a:pt x="4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20c8c94c4e2_0_1496"/>
            <p:cNvSpPr/>
            <p:nvPr/>
          </p:nvSpPr>
          <p:spPr>
            <a:xfrm>
              <a:off x="6162525" y="3541950"/>
              <a:ext cx="1875" cy="1500"/>
            </a:xfrm>
            <a:custGeom>
              <a:rect b="b" l="l" r="r" t="t"/>
              <a:pathLst>
                <a:path extrusionOk="0" h="60" w="75">
                  <a:moveTo>
                    <a:pt x="30" y="0"/>
                  </a:moveTo>
                  <a:cubicBezTo>
                    <a:pt x="15" y="0"/>
                    <a:pt x="0" y="15"/>
                    <a:pt x="0" y="15"/>
                  </a:cubicBezTo>
                  <a:cubicBezTo>
                    <a:pt x="0" y="30"/>
                    <a:pt x="0" y="60"/>
                    <a:pt x="30" y="60"/>
                  </a:cubicBezTo>
                  <a:cubicBezTo>
                    <a:pt x="45" y="60"/>
                    <a:pt x="60" y="45"/>
                    <a:pt x="60" y="45"/>
                  </a:cubicBezTo>
                  <a:cubicBezTo>
                    <a:pt x="75" y="30"/>
                    <a:pt x="60" y="0"/>
                    <a:pt x="30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0c8c94c4e2_0_12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8" name="Google Shape;268;g20c8c94c4e2_0_12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0c8c94c4e2_0_12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1" name="Google Shape;271;g20c8c94c4e2_0_12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2" name="Google Shape;272;g20c8c94c4e2_0_126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3" name="Google Shape;273;g20c8c94c4e2_0_12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0c8c94c4e2_0_127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6" name="Google Shape;276;g20c8c94c4e2_0_12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7" name="Google Shape;277;g20c8c94c4e2_0_12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0c8c94c4e2_0_127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0" name="Google Shape;280;g20c8c94c4e2_0_12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0c8c94c4e2_0_128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20c8c94c4e2_0_12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4" name="Google Shape;284;g20c8c94c4e2_0_128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5" name="Google Shape;285;g20c8c94c4e2_0_128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6" name="Google Shape;286;g20c8c94c4e2_0_12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0c8c94c4e2_0_128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89" name="Google Shape;289;g20c8c94c4e2_0_12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0c8c94c4e2_0_129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g20c8c94c4e2_0_12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3" name="Google Shape;293;g20c8c94c4e2_0_12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0c8c94c4e2_0_12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g20c8c94c4e2_0_12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g20c8c94c4e2_0_12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0c8c94c4e2_0_1297"/>
          <p:cNvSpPr txBox="1"/>
          <p:nvPr>
            <p:ph type="title"/>
          </p:nvPr>
        </p:nvSpPr>
        <p:spPr>
          <a:xfrm>
            <a:off x="4572000" y="1878250"/>
            <a:ext cx="27432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g20c8c94c4e2_0_1297"/>
          <p:cNvSpPr txBox="1"/>
          <p:nvPr>
            <p:ph idx="1" type="subTitle"/>
          </p:nvPr>
        </p:nvSpPr>
        <p:spPr>
          <a:xfrm>
            <a:off x="4572000" y="2672780"/>
            <a:ext cx="2743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g20c8c94c4e2_0_1297"/>
          <p:cNvSpPr txBox="1"/>
          <p:nvPr>
            <p:ph idx="2" type="title"/>
          </p:nvPr>
        </p:nvSpPr>
        <p:spPr>
          <a:xfrm>
            <a:off x="4571988" y="1350638"/>
            <a:ext cx="12033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21" name="Google Shape;21;g20c8c94c4e2_0_1297"/>
          <p:cNvSpPr/>
          <p:nvPr/>
        </p:nvSpPr>
        <p:spPr>
          <a:xfrm flipH="1" rot="5400000">
            <a:off x="-3074787" y="321247"/>
            <a:ext cx="5034995" cy="3053822"/>
          </a:xfrm>
          <a:custGeom>
            <a:rect b="b" l="l" r="r" t="t"/>
            <a:pathLst>
              <a:path extrusionOk="0" h="2773" w="4572">
                <a:moveTo>
                  <a:pt x="1260" y="1"/>
                </a:moveTo>
                <a:cubicBezTo>
                  <a:pt x="1182" y="1"/>
                  <a:pt x="1104" y="8"/>
                  <a:pt x="1027" y="23"/>
                </a:cubicBezTo>
                <a:cubicBezTo>
                  <a:pt x="669" y="83"/>
                  <a:pt x="374" y="333"/>
                  <a:pt x="344" y="676"/>
                </a:cubicBezTo>
                <a:cubicBezTo>
                  <a:pt x="329" y="829"/>
                  <a:pt x="482" y="1094"/>
                  <a:pt x="438" y="1236"/>
                </a:cubicBezTo>
                <a:cubicBezTo>
                  <a:pt x="389" y="1374"/>
                  <a:pt x="1" y="1825"/>
                  <a:pt x="16" y="2168"/>
                </a:cubicBezTo>
                <a:cubicBezTo>
                  <a:pt x="35" y="2493"/>
                  <a:pt x="109" y="2601"/>
                  <a:pt x="236" y="2773"/>
                </a:cubicBezTo>
                <a:lnTo>
                  <a:pt x="4247" y="2773"/>
                </a:lnTo>
                <a:cubicBezTo>
                  <a:pt x="4325" y="2601"/>
                  <a:pt x="4385" y="2463"/>
                  <a:pt x="4292" y="2228"/>
                </a:cubicBezTo>
                <a:cubicBezTo>
                  <a:pt x="4213" y="2057"/>
                  <a:pt x="4419" y="1904"/>
                  <a:pt x="4478" y="1732"/>
                </a:cubicBezTo>
                <a:cubicBezTo>
                  <a:pt x="4557" y="1575"/>
                  <a:pt x="4572" y="1404"/>
                  <a:pt x="4557" y="1236"/>
                </a:cubicBezTo>
                <a:cubicBezTo>
                  <a:pt x="4542" y="1016"/>
                  <a:pt x="4434" y="784"/>
                  <a:pt x="4247" y="627"/>
                </a:cubicBezTo>
                <a:cubicBezTo>
                  <a:pt x="4011" y="427"/>
                  <a:pt x="3683" y="349"/>
                  <a:pt x="3370" y="349"/>
                </a:cubicBezTo>
                <a:cubicBezTo>
                  <a:pt x="3293" y="349"/>
                  <a:pt x="3217" y="354"/>
                  <a:pt x="3143" y="363"/>
                </a:cubicBezTo>
                <a:cubicBezTo>
                  <a:pt x="2994" y="392"/>
                  <a:pt x="2857" y="429"/>
                  <a:pt x="2714" y="429"/>
                </a:cubicBezTo>
                <a:cubicBezTo>
                  <a:pt x="2692" y="429"/>
                  <a:pt x="2669" y="428"/>
                  <a:pt x="2646" y="426"/>
                </a:cubicBezTo>
                <a:cubicBezTo>
                  <a:pt x="2411" y="411"/>
                  <a:pt x="2195" y="269"/>
                  <a:pt x="1975" y="161"/>
                </a:cubicBezTo>
                <a:cubicBezTo>
                  <a:pt x="1752" y="68"/>
                  <a:pt x="1504" y="1"/>
                  <a:pt x="1260" y="1"/>
                </a:cubicBezTo>
                <a:close/>
              </a:path>
            </a:pathLst>
          </a:custGeom>
          <a:solidFill>
            <a:srgbClr val="F5AD9A">
              <a:alpha val="3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g20c8c94c4e2_0_1297"/>
          <p:cNvSpPr/>
          <p:nvPr/>
        </p:nvSpPr>
        <p:spPr>
          <a:xfrm rot="865811">
            <a:off x="-182304" y="3876947"/>
            <a:ext cx="10092171" cy="6090813"/>
          </a:xfrm>
          <a:custGeom>
            <a:rect b="b" l="l" r="r" t="t"/>
            <a:pathLst>
              <a:path extrusionOk="0" h="5180" w="8583">
                <a:moveTo>
                  <a:pt x="6070" y="0"/>
                </a:moveTo>
                <a:cubicBezTo>
                  <a:pt x="5442" y="0"/>
                  <a:pt x="4759" y="364"/>
                  <a:pt x="4183" y="401"/>
                </a:cubicBezTo>
                <a:cubicBezTo>
                  <a:pt x="4115" y="406"/>
                  <a:pt x="4044" y="409"/>
                  <a:pt x="3971" y="409"/>
                </a:cubicBezTo>
                <a:cubicBezTo>
                  <a:pt x="3720" y="409"/>
                  <a:pt x="3444" y="383"/>
                  <a:pt x="3172" y="383"/>
                </a:cubicBezTo>
                <a:cubicBezTo>
                  <a:pt x="2692" y="383"/>
                  <a:pt x="2225" y="464"/>
                  <a:pt x="1929" y="912"/>
                </a:cubicBezTo>
                <a:cubicBezTo>
                  <a:pt x="1321" y="1845"/>
                  <a:pt x="0" y="1643"/>
                  <a:pt x="0" y="3042"/>
                </a:cubicBezTo>
                <a:cubicBezTo>
                  <a:pt x="0" y="3975"/>
                  <a:pt x="1400" y="4643"/>
                  <a:pt x="2441" y="5031"/>
                </a:cubicBezTo>
                <a:cubicBezTo>
                  <a:pt x="2727" y="5138"/>
                  <a:pt x="2969" y="5179"/>
                  <a:pt x="3183" y="5179"/>
                </a:cubicBezTo>
                <a:cubicBezTo>
                  <a:pt x="3871" y="5179"/>
                  <a:pt x="4272" y="4756"/>
                  <a:pt x="4942" y="4756"/>
                </a:cubicBezTo>
                <a:cubicBezTo>
                  <a:pt x="5092" y="4756"/>
                  <a:pt x="5256" y="4777"/>
                  <a:pt x="5441" y="4830"/>
                </a:cubicBezTo>
                <a:cubicBezTo>
                  <a:pt x="5720" y="4914"/>
                  <a:pt x="6060" y="4970"/>
                  <a:pt x="6397" y="4970"/>
                </a:cubicBezTo>
                <a:cubicBezTo>
                  <a:pt x="7002" y="4970"/>
                  <a:pt x="7595" y="4790"/>
                  <a:pt x="7806" y="4270"/>
                </a:cubicBezTo>
                <a:cubicBezTo>
                  <a:pt x="8582" y="2311"/>
                  <a:pt x="7276" y="460"/>
                  <a:pt x="6653" y="136"/>
                </a:cubicBezTo>
                <a:cubicBezTo>
                  <a:pt x="6468" y="38"/>
                  <a:pt x="6272" y="0"/>
                  <a:pt x="6070" y="0"/>
                </a:cubicBezTo>
                <a:close/>
              </a:path>
            </a:pathLst>
          </a:custGeom>
          <a:solidFill>
            <a:srgbClr val="AADBEE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g20c8c94c4e2_0_1297"/>
          <p:cNvGrpSpPr/>
          <p:nvPr/>
        </p:nvGrpSpPr>
        <p:grpSpPr>
          <a:xfrm>
            <a:off x="389224" y="4310937"/>
            <a:ext cx="511840" cy="585068"/>
            <a:chOff x="6144600" y="3520075"/>
            <a:chExt cx="29600" cy="33825"/>
          </a:xfrm>
        </p:grpSpPr>
        <p:sp>
          <p:nvSpPr>
            <p:cNvPr id="24" name="Google Shape;24;g20c8c94c4e2_0_1297"/>
            <p:cNvSpPr/>
            <p:nvPr/>
          </p:nvSpPr>
          <p:spPr>
            <a:xfrm>
              <a:off x="6155050" y="3520075"/>
              <a:ext cx="5475" cy="4350"/>
            </a:xfrm>
            <a:custGeom>
              <a:rect b="b" l="l" r="r" t="t"/>
              <a:pathLst>
                <a:path extrusionOk="0" h="174" w="219">
                  <a:moveTo>
                    <a:pt x="128" y="0"/>
                  </a:moveTo>
                  <a:cubicBezTo>
                    <a:pt x="123" y="0"/>
                    <a:pt x="118" y="1"/>
                    <a:pt x="113" y="2"/>
                  </a:cubicBezTo>
                  <a:cubicBezTo>
                    <a:pt x="79" y="2"/>
                    <a:pt x="49" y="21"/>
                    <a:pt x="49" y="36"/>
                  </a:cubicBezTo>
                  <a:cubicBezTo>
                    <a:pt x="1" y="95"/>
                    <a:pt x="49" y="174"/>
                    <a:pt x="128" y="174"/>
                  </a:cubicBezTo>
                  <a:cubicBezTo>
                    <a:pt x="143" y="174"/>
                    <a:pt x="173" y="159"/>
                    <a:pt x="187" y="129"/>
                  </a:cubicBezTo>
                  <a:cubicBezTo>
                    <a:pt x="218" y="71"/>
                    <a:pt x="180" y="0"/>
                    <a:pt x="128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g20c8c94c4e2_0_1297"/>
            <p:cNvSpPr/>
            <p:nvPr/>
          </p:nvSpPr>
          <p:spPr>
            <a:xfrm>
              <a:off x="6152350" y="3549675"/>
              <a:ext cx="4700" cy="4225"/>
            </a:xfrm>
            <a:custGeom>
              <a:rect b="b" l="l" r="r" t="t"/>
              <a:pathLst>
                <a:path extrusionOk="0" h="169" w="188">
                  <a:moveTo>
                    <a:pt x="64" y="1"/>
                  </a:moveTo>
                  <a:cubicBezTo>
                    <a:pt x="1" y="31"/>
                    <a:pt x="1" y="109"/>
                    <a:pt x="49" y="158"/>
                  </a:cubicBezTo>
                  <a:cubicBezTo>
                    <a:pt x="64" y="165"/>
                    <a:pt x="79" y="169"/>
                    <a:pt x="93" y="169"/>
                  </a:cubicBezTo>
                  <a:cubicBezTo>
                    <a:pt x="106" y="169"/>
                    <a:pt x="118" y="165"/>
                    <a:pt x="128" y="158"/>
                  </a:cubicBezTo>
                  <a:cubicBezTo>
                    <a:pt x="187" y="124"/>
                    <a:pt x="187" y="49"/>
                    <a:pt x="142" y="16"/>
                  </a:cubicBezTo>
                  <a:cubicBezTo>
                    <a:pt x="109" y="1"/>
                    <a:pt x="94" y="1"/>
                    <a:pt x="64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g20c8c94c4e2_0_1297"/>
            <p:cNvSpPr/>
            <p:nvPr/>
          </p:nvSpPr>
          <p:spPr>
            <a:xfrm>
              <a:off x="6144975" y="3526050"/>
              <a:ext cx="5450" cy="5350"/>
            </a:xfrm>
            <a:custGeom>
              <a:rect b="b" l="l" r="r" t="t"/>
              <a:pathLst>
                <a:path extrusionOk="0" h="214" w="218">
                  <a:moveTo>
                    <a:pt x="116" y="1"/>
                  </a:moveTo>
                  <a:cubicBezTo>
                    <a:pt x="86" y="1"/>
                    <a:pt x="55" y="14"/>
                    <a:pt x="31" y="43"/>
                  </a:cubicBezTo>
                  <a:cubicBezTo>
                    <a:pt x="16" y="62"/>
                    <a:pt x="1" y="92"/>
                    <a:pt x="1" y="121"/>
                  </a:cubicBezTo>
                  <a:cubicBezTo>
                    <a:pt x="10" y="179"/>
                    <a:pt x="55" y="214"/>
                    <a:pt x="102" y="214"/>
                  </a:cubicBezTo>
                  <a:cubicBezTo>
                    <a:pt x="132" y="214"/>
                    <a:pt x="163" y="200"/>
                    <a:pt x="187" y="170"/>
                  </a:cubicBezTo>
                  <a:cubicBezTo>
                    <a:pt x="202" y="155"/>
                    <a:pt x="217" y="121"/>
                    <a:pt x="217" y="92"/>
                  </a:cubicBezTo>
                  <a:cubicBezTo>
                    <a:pt x="208" y="34"/>
                    <a:pt x="164" y="1"/>
                    <a:pt x="116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g20c8c94c4e2_0_1297"/>
            <p:cNvSpPr/>
            <p:nvPr/>
          </p:nvSpPr>
          <p:spPr>
            <a:xfrm>
              <a:off x="6168025" y="3545825"/>
              <a:ext cx="5625" cy="5050"/>
            </a:xfrm>
            <a:custGeom>
              <a:rect b="b" l="l" r="r" t="t"/>
              <a:pathLst>
                <a:path extrusionOk="0" h="202" w="225">
                  <a:moveTo>
                    <a:pt x="115" y="0"/>
                  </a:moveTo>
                  <a:cubicBezTo>
                    <a:pt x="97" y="0"/>
                    <a:pt x="78" y="5"/>
                    <a:pt x="60" y="17"/>
                  </a:cubicBezTo>
                  <a:cubicBezTo>
                    <a:pt x="27" y="32"/>
                    <a:pt x="12" y="62"/>
                    <a:pt x="12" y="77"/>
                  </a:cubicBezTo>
                  <a:cubicBezTo>
                    <a:pt x="0" y="148"/>
                    <a:pt x="52" y="202"/>
                    <a:pt x="112" y="202"/>
                  </a:cubicBezTo>
                  <a:cubicBezTo>
                    <a:pt x="130" y="202"/>
                    <a:pt x="150" y="196"/>
                    <a:pt x="168" y="185"/>
                  </a:cubicBezTo>
                  <a:cubicBezTo>
                    <a:pt x="183" y="170"/>
                    <a:pt x="213" y="155"/>
                    <a:pt x="213" y="125"/>
                  </a:cubicBezTo>
                  <a:cubicBezTo>
                    <a:pt x="225" y="54"/>
                    <a:pt x="173" y="0"/>
                    <a:pt x="115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20c8c94c4e2_0_1297"/>
            <p:cNvSpPr/>
            <p:nvPr/>
          </p:nvSpPr>
          <p:spPr>
            <a:xfrm>
              <a:off x="6171000" y="3528325"/>
              <a:ext cx="3200" cy="2725"/>
            </a:xfrm>
            <a:custGeom>
              <a:rect b="b" l="l" r="r" t="t"/>
              <a:pathLst>
                <a:path extrusionOk="0" h="109" w="128">
                  <a:moveTo>
                    <a:pt x="79" y="1"/>
                  </a:moveTo>
                  <a:cubicBezTo>
                    <a:pt x="35" y="1"/>
                    <a:pt x="1" y="30"/>
                    <a:pt x="16" y="79"/>
                  </a:cubicBezTo>
                  <a:cubicBezTo>
                    <a:pt x="35" y="94"/>
                    <a:pt x="49" y="109"/>
                    <a:pt x="64" y="109"/>
                  </a:cubicBezTo>
                  <a:cubicBezTo>
                    <a:pt x="109" y="109"/>
                    <a:pt x="128" y="64"/>
                    <a:pt x="128" y="30"/>
                  </a:cubicBezTo>
                  <a:cubicBezTo>
                    <a:pt x="109" y="1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g20c8c94c4e2_0_1297"/>
            <p:cNvSpPr/>
            <p:nvPr/>
          </p:nvSpPr>
          <p:spPr>
            <a:xfrm>
              <a:off x="6144600" y="3536050"/>
              <a:ext cx="2750" cy="2700"/>
            </a:xfrm>
            <a:custGeom>
              <a:rect b="b" l="l" r="r" t="t"/>
              <a:pathLst>
                <a:path extrusionOk="0" h="108" w="110">
                  <a:moveTo>
                    <a:pt x="55" y="1"/>
                  </a:moveTo>
                  <a:cubicBezTo>
                    <a:pt x="28" y="1"/>
                    <a:pt x="1" y="18"/>
                    <a:pt x="1" y="50"/>
                  </a:cubicBezTo>
                  <a:cubicBezTo>
                    <a:pt x="1" y="65"/>
                    <a:pt x="1" y="80"/>
                    <a:pt x="16" y="80"/>
                  </a:cubicBezTo>
                  <a:cubicBezTo>
                    <a:pt x="28" y="99"/>
                    <a:pt x="44" y="107"/>
                    <a:pt x="61" y="107"/>
                  </a:cubicBezTo>
                  <a:cubicBezTo>
                    <a:pt x="86" y="107"/>
                    <a:pt x="109" y="86"/>
                    <a:pt x="109" y="50"/>
                  </a:cubicBezTo>
                  <a:cubicBezTo>
                    <a:pt x="109" y="50"/>
                    <a:pt x="109" y="35"/>
                    <a:pt x="94" y="16"/>
                  </a:cubicBezTo>
                  <a:cubicBezTo>
                    <a:pt x="84" y="6"/>
                    <a:pt x="69" y="1"/>
                    <a:pt x="55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g20c8c94c4e2_0_1297"/>
            <p:cNvSpPr/>
            <p:nvPr/>
          </p:nvSpPr>
          <p:spPr>
            <a:xfrm>
              <a:off x="6147700" y="3526375"/>
              <a:ext cx="25675" cy="21375"/>
            </a:xfrm>
            <a:custGeom>
              <a:rect b="b" l="l" r="r" t="t"/>
              <a:pathLst>
                <a:path extrusionOk="0" h="855" w="1027">
                  <a:moveTo>
                    <a:pt x="530" y="0"/>
                  </a:moveTo>
                  <a:cubicBezTo>
                    <a:pt x="358" y="0"/>
                    <a:pt x="202" y="93"/>
                    <a:pt x="127" y="250"/>
                  </a:cubicBezTo>
                  <a:cubicBezTo>
                    <a:pt x="0" y="530"/>
                    <a:pt x="187" y="840"/>
                    <a:pt x="500" y="855"/>
                  </a:cubicBezTo>
                  <a:cubicBezTo>
                    <a:pt x="668" y="855"/>
                    <a:pt x="825" y="761"/>
                    <a:pt x="903" y="608"/>
                  </a:cubicBezTo>
                  <a:cubicBezTo>
                    <a:pt x="1026" y="329"/>
                    <a:pt x="840" y="15"/>
                    <a:pt x="530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g20c8c94c4e2_0_1297"/>
            <p:cNvSpPr/>
            <p:nvPr/>
          </p:nvSpPr>
          <p:spPr>
            <a:xfrm>
              <a:off x="6166350" y="3534100"/>
              <a:ext cx="3575" cy="3200"/>
            </a:xfrm>
            <a:custGeom>
              <a:rect b="b" l="l" r="r" t="t"/>
              <a:pathLst>
                <a:path extrusionOk="0" h="128" w="143">
                  <a:moveTo>
                    <a:pt x="79" y="1"/>
                  </a:moveTo>
                  <a:cubicBezTo>
                    <a:pt x="73" y="1"/>
                    <a:pt x="70" y="1"/>
                    <a:pt x="67" y="2"/>
                  </a:cubicBezTo>
                  <a:lnTo>
                    <a:pt x="67" y="2"/>
                  </a:lnTo>
                  <a:cubicBezTo>
                    <a:pt x="71" y="1"/>
                    <a:pt x="75" y="1"/>
                    <a:pt x="79" y="1"/>
                  </a:cubicBezTo>
                  <a:close/>
                  <a:moveTo>
                    <a:pt x="79" y="1"/>
                  </a:moveTo>
                  <a:cubicBezTo>
                    <a:pt x="109" y="1"/>
                    <a:pt x="127" y="34"/>
                    <a:pt x="109" y="64"/>
                  </a:cubicBezTo>
                  <a:lnTo>
                    <a:pt x="79" y="64"/>
                  </a:lnTo>
                  <a:cubicBezTo>
                    <a:pt x="49" y="64"/>
                    <a:pt x="34" y="34"/>
                    <a:pt x="49" y="20"/>
                  </a:cubicBezTo>
                  <a:cubicBezTo>
                    <a:pt x="58" y="8"/>
                    <a:pt x="62" y="3"/>
                    <a:pt x="67" y="2"/>
                  </a:cubicBezTo>
                  <a:lnTo>
                    <a:pt x="67" y="2"/>
                  </a:lnTo>
                  <a:cubicBezTo>
                    <a:pt x="41" y="6"/>
                    <a:pt x="15" y="24"/>
                    <a:pt x="15" y="49"/>
                  </a:cubicBezTo>
                  <a:cubicBezTo>
                    <a:pt x="0" y="79"/>
                    <a:pt x="15" y="113"/>
                    <a:pt x="64" y="128"/>
                  </a:cubicBezTo>
                  <a:lnTo>
                    <a:pt x="79" y="128"/>
                  </a:lnTo>
                  <a:cubicBezTo>
                    <a:pt x="109" y="128"/>
                    <a:pt x="127" y="113"/>
                    <a:pt x="142" y="79"/>
                  </a:cubicBezTo>
                  <a:cubicBezTo>
                    <a:pt x="142" y="49"/>
                    <a:pt x="127" y="1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20c8c94c4e2_0_1297"/>
            <p:cNvSpPr/>
            <p:nvPr/>
          </p:nvSpPr>
          <p:spPr>
            <a:xfrm>
              <a:off x="6167175" y="3534100"/>
              <a:ext cx="2375" cy="1625"/>
            </a:xfrm>
            <a:custGeom>
              <a:rect b="b" l="l" r="r" t="t"/>
              <a:pathLst>
                <a:path extrusionOk="0" h="65" w="95">
                  <a:moveTo>
                    <a:pt x="46" y="1"/>
                  </a:moveTo>
                  <a:cubicBezTo>
                    <a:pt x="31" y="1"/>
                    <a:pt x="31" y="1"/>
                    <a:pt x="16" y="20"/>
                  </a:cubicBezTo>
                  <a:cubicBezTo>
                    <a:pt x="1" y="34"/>
                    <a:pt x="16" y="64"/>
                    <a:pt x="46" y="64"/>
                  </a:cubicBezTo>
                  <a:lnTo>
                    <a:pt x="76" y="64"/>
                  </a:lnTo>
                  <a:cubicBezTo>
                    <a:pt x="94" y="34"/>
                    <a:pt x="76" y="1"/>
                    <a:pt x="46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20c8c94c4e2_0_1297"/>
            <p:cNvSpPr/>
            <p:nvPr/>
          </p:nvSpPr>
          <p:spPr>
            <a:xfrm>
              <a:off x="6165975" y="3531400"/>
              <a:ext cx="2350" cy="2000"/>
            </a:xfrm>
            <a:custGeom>
              <a:rect b="b" l="l" r="r" t="t"/>
              <a:pathLst>
                <a:path extrusionOk="0" h="80" w="94">
                  <a:moveTo>
                    <a:pt x="30" y="1"/>
                  </a:moveTo>
                  <a:cubicBezTo>
                    <a:pt x="0" y="1"/>
                    <a:pt x="0" y="49"/>
                    <a:pt x="15" y="64"/>
                  </a:cubicBezTo>
                  <a:cubicBezTo>
                    <a:pt x="30" y="79"/>
                    <a:pt x="30" y="79"/>
                    <a:pt x="49" y="79"/>
                  </a:cubicBezTo>
                  <a:cubicBezTo>
                    <a:pt x="79" y="64"/>
                    <a:pt x="94" y="34"/>
                    <a:pt x="6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20c8c94c4e2_0_1297"/>
            <p:cNvSpPr/>
            <p:nvPr/>
          </p:nvSpPr>
          <p:spPr>
            <a:xfrm>
              <a:off x="6161300" y="3534100"/>
              <a:ext cx="5075" cy="4325"/>
            </a:xfrm>
            <a:custGeom>
              <a:rect b="b" l="l" r="r" t="t"/>
              <a:pathLst>
                <a:path extrusionOk="0" h="173" w="203">
                  <a:moveTo>
                    <a:pt x="109" y="1"/>
                  </a:moveTo>
                  <a:cubicBezTo>
                    <a:pt x="64" y="1"/>
                    <a:pt x="31" y="34"/>
                    <a:pt x="16" y="64"/>
                  </a:cubicBezTo>
                  <a:cubicBezTo>
                    <a:pt x="1" y="113"/>
                    <a:pt x="31" y="158"/>
                    <a:pt x="79" y="173"/>
                  </a:cubicBezTo>
                  <a:lnTo>
                    <a:pt x="94" y="173"/>
                  </a:lnTo>
                  <a:cubicBezTo>
                    <a:pt x="143" y="173"/>
                    <a:pt x="173" y="143"/>
                    <a:pt x="187" y="113"/>
                  </a:cubicBezTo>
                  <a:cubicBezTo>
                    <a:pt x="202" y="64"/>
                    <a:pt x="173" y="20"/>
                    <a:pt x="12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g20c8c94c4e2_0_1297"/>
            <p:cNvSpPr/>
            <p:nvPr/>
          </p:nvSpPr>
          <p:spPr>
            <a:xfrm>
              <a:off x="6155350" y="3528325"/>
              <a:ext cx="6725" cy="5425"/>
            </a:xfrm>
            <a:custGeom>
              <a:rect b="b" l="l" r="r" t="t"/>
              <a:pathLst>
                <a:path extrusionOk="0" h="217" w="269">
                  <a:moveTo>
                    <a:pt x="8" y="79"/>
                  </a:moveTo>
                  <a:lnTo>
                    <a:pt x="8" y="79"/>
                  </a:lnTo>
                  <a:cubicBezTo>
                    <a:pt x="2" y="88"/>
                    <a:pt x="1" y="98"/>
                    <a:pt x="4" y="107"/>
                  </a:cubicBezTo>
                  <a:lnTo>
                    <a:pt x="4" y="107"/>
                  </a:lnTo>
                  <a:cubicBezTo>
                    <a:pt x="3" y="97"/>
                    <a:pt x="4" y="88"/>
                    <a:pt x="8" y="79"/>
                  </a:cubicBezTo>
                  <a:close/>
                  <a:moveTo>
                    <a:pt x="116" y="1"/>
                  </a:moveTo>
                  <a:cubicBezTo>
                    <a:pt x="52" y="1"/>
                    <a:pt x="8" y="30"/>
                    <a:pt x="8" y="79"/>
                  </a:cubicBezTo>
                  <a:cubicBezTo>
                    <a:pt x="8" y="45"/>
                    <a:pt x="37" y="30"/>
                    <a:pt x="67" y="30"/>
                  </a:cubicBezTo>
                  <a:lnTo>
                    <a:pt x="82" y="30"/>
                  </a:lnTo>
                  <a:cubicBezTo>
                    <a:pt x="116" y="45"/>
                    <a:pt x="146" y="79"/>
                    <a:pt x="131" y="109"/>
                  </a:cubicBezTo>
                  <a:cubicBezTo>
                    <a:pt x="131" y="139"/>
                    <a:pt x="101" y="157"/>
                    <a:pt x="67" y="157"/>
                  </a:cubicBezTo>
                  <a:lnTo>
                    <a:pt x="52" y="139"/>
                  </a:lnTo>
                  <a:cubicBezTo>
                    <a:pt x="32" y="139"/>
                    <a:pt x="10" y="125"/>
                    <a:pt x="4" y="107"/>
                  </a:cubicBezTo>
                  <a:lnTo>
                    <a:pt x="4" y="107"/>
                  </a:lnTo>
                  <a:cubicBezTo>
                    <a:pt x="8" y="147"/>
                    <a:pt x="50" y="193"/>
                    <a:pt x="101" y="217"/>
                  </a:cubicBezTo>
                  <a:lnTo>
                    <a:pt x="146" y="217"/>
                  </a:lnTo>
                  <a:cubicBezTo>
                    <a:pt x="194" y="217"/>
                    <a:pt x="254" y="187"/>
                    <a:pt x="254" y="139"/>
                  </a:cubicBezTo>
                  <a:cubicBezTo>
                    <a:pt x="269" y="79"/>
                    <a:pt x="224" y="15"/>
                    <a:pt x="161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20c8c94c4e2_0_1297"/>
            <p:cNvSpPr/>
            <p:nvPr/>
          </p:nvSpPr>
          <p:spPr>
            <a:xfrm>
              <a:off x="6155050" y="3529075"/>
              <a:ext cx="3950" cy="3200"/>
            </a:xfrm>
            <a:custGeom>
              <a:rect b="b" l="l" r="r" t="t"/>
              <a:pathLst>
                <a:path extrusionOk="0" h="128" w="158">
                  <a:moveTo>
                    <a:pt x="79" y="0"/>
                  </a:moveTo>
                  <a:cubicBezTo>
                    <a:pt x="49" y="0"/>
                    <a:pt x="20" y="15"/>
                    <a:pt x="20" y="49"/>
                  </a:cubicBezTo>
                  <a:cubicBezTo>
                    <a:pt x="1" y="79"/>
                    <a:pt x="34" y="109"/>
                    <a:pt x="64" y="109"/>
                  </a:cubicBezTo>
                  <a:lnTo>
                    <a:pt x="79" y="127"/>
                  </a:lnTo>
                  <a:cubicBezTo>
                    <a:pt x="113" y="127"/>
                    <a:pt x="143" y="109"/>
                    <a:pt x="143" y="79"/>
                  </a:cubicBezTo>
                  <a:cubicBezTo>
                    <a:pt x="158" y="49"/>
                    <a:pt x="128" y="15"/>
                    <a:pt x="94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20c8c94c4e2_0_1297"/>
            <p:cNvSpPr/>
            <p:nvPr/>
          </p:nvSpPr>
          <p:spPr>
            <a:xfrm>
              <a:off x="6165225" y="3539975"/>
              <a:ext cx="3475" cy="2750"/>
            </a:xfrm>
            <a:custGeom>
              <a:rect b="b" l="l" r="r" t="t"/>
              <a:pathLst>
                <a:path extrusionOk="0" h="110" w="139">
                  <a:moveTo>
                    <a:pt x="79" y="1"/>
                  </a:moveTo>
                  <a:cubicBezTo>
                    <a:pt x="45" y="1"/>
                    <a:pt x="16" y="16"/>
                    <a:pt x="16" y="46"/>
                  </a:cubicBezTo>
                  <a:cubicBezTo>
                    <a:pt x="1" y="64"/>
                    <a:pt x="30" y="94"/>
                    <a:pt x="60" y="109"/>
                  </a:cubicBezTo>
                  <a:lnTo>
                    <a:pt x="79" y="109"/>
                  </a:lnTo>
                  <a:cubicBezTo>
                    <a:pt x="109" y="109"/>
                    <a:pt x="124" y="94"/>
                    <a:pt x="139" y="64"/>
                  </a:cubicBezTo>
                  <a:cubicBezTo>
                    <a:pt x="139" y="46"/>
                    <a:pt x="124" y="16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20c8c94c4e2_0_1297"/>
            <p:cNvSpPr/>
            <p:nvPr/>
          </p:nvSpPr>
          <p:spPr>
            <a:xfrm>
              <a:off x="6152350" y="3539975"/>
              <a:ext cx="2000" cy="1625"/>
            </a:xfrm>
            <a:custGeom>
              <a:rect b="b" l="l" r="r" t="t"/>
              <a:pathLst>
                <a:path extrusionOk="0" h="65" w="80">
                  <a:moveTo>
                    <a:pt x="34" y="1"/>
                  </a:moveTo>
                  <a:cubicBezTo>
                    <a:pt x="16" y="1"/>
                    <a:pt x="1" y="16"/>
                    <a:pt x="1" y="31"/>
                  </a:cubicBezTo>
                  <a:cubicBezTo>
                    <a:pt x="1" y="46"/>
                    <a:pt x="16" y="64"/>
                    <a:pt x="34" y="64"/>
                  </a:cubicBezTo>
                  <a:lnTo>
                    <a:pt x="49" y="64"/>
                  </a:lnTo>
                  <a:cubicBezTo>
                    <a:pt x="64" y="64"/>
                    <a:pt x="64" y="64"/>
                    <a:pt x="79" y="46"/>
                  </a:cubicBezTo>
                  <a:cubicBezTo>
                    <a:pt x="79" y="31"/>
                    <a:pt x="64" y="16"/>
                    <a:pt x="4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20c8c94c4e2_0_1297"/>
            <p:cNvSpPr/>
            <p:nvPr/>
          </p:nvSpPr>
          <p:spPr>
            <a:xfrm>
              <a:off x="6162525" y="3541950"/>
              <a:ext cx="1875" cy="1500"/>
            </a:xfrm>
            <a:custGeom>
              <a:rect b="b" l="l" r="r" t="t"/>
              <a:pathLst>
                <a:path extrusionOk="0" h="60" w="75">
                  <a:moveTo>
                    <a:pt x="30" y="0"/>
                  </a:moveTo>
                  <a:cubicBezTo>
                    <a:pt x="15" y="0"/>
                    <a:pt x="0" y="15"/>
                    <a:pt x="0" y="15"/>
                  </a:cubicBezTo>
                  <a:cubicBezTo>
                    <a:pt x="0" y="30"/>
                    <a:pt x="0" y="60"/>
                    <a:pt x="30" y="60"/>
                  </a:cubicBezTo>
                  <a:cubicBezTo>
                    <a:pt x="45" y="60"/>
                    <a:pt x="60" y="45"/>
                    <a:pt x="60" y="45"/>
                  </a:cubicBezTo>
                  <a:cubicBezTo>
                    <a:pt x="75" y="30"/>
                    <a:pt x="60" y="0"/>
                    <a:pt x="30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g20c8c94c4e2_0_1297"/>
          <p:cNvGrpSpPr/>
          <p:nvPr/>
        </p:nvGrpSpPr>
        <p:grpSpPr>
          <a:xfrm>
            <a:off x="260907" y="2495012"/>
            <a:ext cx="8622178" cy="2454930"/>
            <a:chOff x="916725" y="1693928"/>
            <a:chExt cx="699625" cy="199199"/>
          </a:xfrm>
        </p:grpSpPr>
        <p:sp>
          <p:nvSpPr>
            <p:cNvPr id="41" name="Google Shape;41;g20c8c94c4e2_0_1297"/>
            <p:cNvSpPr/>
            <p:nvPr/>
          </p:nvSpPr>
          <p:spPr>
            <a:xfrm>
              <a:off x="935563" y="1693928"/>
              <a:ext cx="14375" cy="14025"/>
            </a:xfrm>
            <a:custGeom>
              <a:rect b="b" l="l" r="r" t="t"/>
              <a:pathLst>
                <a:path extrusionOk="0" h="561" w="575">
                  <a:moveTo>
                    <a:pt x="280" y="0"/>
                  </a:moveTo>
                  <a:cubicBezTo>
                    <a:pt x="123" y="0"/>
                    <a:pt x="0" y="127"/>
                    <a:pt x="0" y="280"/>
                  </a:cubicBezTo>
                  <a:cubicBezTo>
                    <a:pt x="0" y="437"/>
                    <a:pt x="123" y="560"/>
                    <a:pt x="280" y="560"/>
                  </a:cubicBezTo>
                  <a:cubicBezTo>
                    <a:pt x="452" y="560"/>
                    <a:pt x="575" y="437"/>
                    <a:pt x="575" y="280"/>
                  </a:cubicBezTo>
                  <a:cubicBezTo>
                    <a:pt x="575" y="127"/>
                    <a:pt x="452" y="0"/>
                    <a:pt x="280" y="0"/>
                  </a:cubicBezTo>
                  <a:close/>
                </a:path>
              </a:pathLst>
            </a:custGeom>
            <a:solidFill>
              <a:srgbClr val="AADBEE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20c8c94c4e2_0_1297"/>
            <p:cNvSpPr/>
            <p:nvPr/>
          </p:nvSpPr>
          <p:spPr>
            <a:xfrm flipH="1">
              <a:off x="1054466" y="1870509"/>
              <a:ext cx="5799" cy="6274"/>
            </a:xfrm>
            <a:custGeom>
              <a:rect b="b" l="l" r="r" t="t"/>
              <a:pathLst>
                <a:path extrusionOk="0" h="251" w="232">
                  <a:moveTo>
                    <a:pt x="124" y="1"/>
                  </a:moveTo>
                  <a:cubicBezTo>
                    <a:pt x="45" y="1"/>
                    <a:pt x="1" y="64"/>
                    <a:pt x="1" y="128"/>
                  </a:cubicBezTo>
                  <a:cubicBezTo>
                    <a:pt x="1" y="188"/>
                    <a:pt x="45" y="251"/>
                    <a:pt x="124" y="251"/>
                  </a:cubicBezTo>
                  <a:cubicBezTo>
                    <a:pt x="187" y="251"/>
                    <a:pt x="232" y="188"/>
                    <a:pt x="232" y="128"/>
                  </a:cubicBezTo>
                  <a:cubicBezTo>
                    <a:pt x="232" y="64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20c8c94c4e2_0_1297"/>
            <p:cNvSpPr/>
            <p:nvPr/>
          </p:nvSpPr>
          <p:spPr>
            <a:xfrm>
              <a:off x="948916" y="1820613"/>
              <a:ext cx="10100" cy="10100"/>
            </a:xfrm>
            <a:custGeom>
              <a:rect b="b" l="l" r="r" t="t"/>
              <a:pathLst>
                <a:path extrusionOk="0" h="404" w="404">
                  <a:moveTo>
                    <a:pt x="202" y="0"/>
                  </a:moveTo>
                  <a:cubicBezTo>
                    <a:pt x="94" y="0"/>
                    <a:pt x="1" y="94"/>
                    <a:pt x="1" y="202"/>
                  </a:cubicBezTo>
                  <a:cubicBezTo>
                    <a:pt x="1" y="325"/>
                    <a:pt x="94" y="403"/>
                    <a:pt x="202" y="403"/>
                  </a:cubicBezTo>
                  <a:cubicBezTo>
                    <a:pt x="311" y="403"/>
                    <a:pt x="404" y="325"/>
                    <a:pt x="404" y="202"/>
                  </a:cubicBezTo>
                  <a:cubicBezTo>
                    <a:pt x="404" y="94"/>
                    <a:pt x="311" y="0"/>
                    <a:pt x="2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20c8c94c4e2_0_1297"/>
            <p:cNvSpPr/>
            <p:nvPr/>
          </p:nvSpPr>
          <p:spPr>
            <a:xfrm>
              <a:off x="916725" y="1787725"/>
              <a:ext cx="5900" cy="6175"/>
            </a:xfrm>
            <a:custGeom>
              <a:rect b="b" l="l" r="r" t="t"/>
              <a:pathLst>
                <a:path extrusionOk="0" h="247" w="236">
                  <a:moveTo>
                    <a:pt x="109" y="0"/>
                  </a:moveTo>
                  <a:cubicBezTo>
                    <a:pt x="49" y="0"/>
                    <a:pt x="0" y="60"/>
                    <a:pt x="0" y="123"/>
                  </a:cubicBezTo>
                  <a:cubicBezTo>
                    <a:pt x="0" y="187"/>
                    <a:pt x="49" y="246"/>
                    <a:pt x="109" y="246"/>
                  </a:cubicBezTo>
                  <a:cubicBezTo>
                    <a:pt x="187" y="246"/>
                    <a:pt x="236" y="187"/>
                    <a:pt x="236" y="123"/>
                  </a:cubicBezTo>
                  <a:cubicBezTo>
                    <a:pt x="236" y="60"/>
                    <a:pt x="187" y="0"/>
                    <a:pt x="109" y="0"/>
                  </a:cubicBezTo>
                  <a:close/>
                </a:path>
              </a:pathLst>
            </a:custGeom>
            <a:solidFill>
              <a:srgbClr val="02AC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20c8c94c4e2_0_1297"/>
            <p:cNvSpPr/>
            <p:nvPr/>
          </p:nvSpPr>
          <p:spPr>
            <a:xfrm>
              <a:off x="1586402" y="1827225"/>
              <a:ext cx="14000" cy="14400"/>
            </a:xfrm>
            <a:custGeom>
              <a:rect b="b" l="l" r="r" t="t"/>
              <a:pathLst>
                <a:path extrusionOk="0" h="576" w="560">
                  <a:moveTo>
                    <a:pt x="280" y="1"/>
                  </a:moveTo>
                  <a:cubicBezTo>
                    <a:pt x="123" y="1"/>
                    <a:pt x="0" y="124"/>
                    <a:pt x="0" y="296"/>
                  </a:cubicBezTo>
                  <a:cubicBezTo>
                    <a:pt x="0" y="452"/>
                    <a:pt x="123" y="576"/>
                    <a:pt x="280" y="576"/>
                  </a:cubicBezTo>
                  <a:cubicBezTo>
                    <a:pt x="433" y="576"/>
                    <a:pt x="560" y="452"/>
                    <a:pt x="560" y="296"/>
                  </a:cubicBezTo>
                  <a:cubicBezTo>
                    <a:pt x="560" y="124"/>
                    <a:pt x="433" y="1"/>
                    <a:pt x="280" y="1"/>
                  </a:cubicBezTo>
                  <a:close/>
                </a:path>
              </a:pathLst>
            </a:custGeom>
            <a:solidFill>
              <a:srgbClr val="02ACD0">
                <a:alpha val="6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20c8c94c4e2_0_1297"/>
            <p:cNvSpPr/>
            <p:nvPr/>
          </p:nvSpPr>
          <p:spPr>
            <a:xfrm>
              <a:off x="1588726" y="1744930"/>
              <a:ext cx="9350" cy="9825"/>
            </a:xfrm>
            <a:custGeom>
              <a:rect b="b" l="l" r="r" t="t"/>
              <a:pathLst>
                <a:path extrusionOk="0" h="393" w="374">
                  <a:moveTo>
                    <a:pt x="187" y="1"/>
                  </a:moveTo>
                  <a:cubicBezTo>
                    <a:pt x="79" y="1"/>
                    <a:pt x="0" y="94"/>
                    <a:pt x="0" y="206"/>
                  </a:cubicBezTo>
                  <a:cubicBezTo>
                    <a:pt x="0" y="299"/>
                    <a:pt x="79" y="392"/>
                    <a:pt x="187" y="392"/>
                  </a:cubicBezTo>
                  <a:cubicBezTo>
                    <a:pt x="295" y="392"/>
                    <a:pt x="374" y="299"/>
                    <a:pt x="374" y="206"/>
                  </a:cubicBezTo>
                  <a:cubicBezTo>
                    <a:pt x="374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AADBEE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20c8c94c4e2_0_1297"/>
            <p:cNvSpPr/>
            <p:nvPr/>
          </p:nvSpPr>
          <p:spPr>
            <a:xfrm>
              <a:off x="1438371" y="1882678"/>
              <a:ext cx="10449" cy="10449"/>
            </a:xfrm>
            <a:custGeom>
              <a:rect b="b" l="l" r="r" t="t"/>
              <a:pathLst>
                <a:path extrusionOk="0" h="251" w="251">
                  <a:moveTo>
                    <a:pt x="123" y="1"/>
                  </a:moveTo>
                  <a:cubicBezTo>
                    <a:pt x="64" y="1"/>
                    <a:pt x="0" y="64"/>
                    <a:pt x="0" y="128"/>
                  </a:cubicBezTo>
                  <a:cubicBezTo>
                    <a:pt x="0" y="188"/>
                    <a:pt x="64" y="251"/>
                    <a:pt x="123" y="251"/>
                  </a:cubicBezTo>
                  <a:cubicBezTo>
                    <a:pt x="187" y="251"/>
                    <a:pt x="250" y="188"/>
                    <a:pt x="250" y="128"/>
                  </a:cubicBezTo>
                  <a:cubicBezTo>
                    <a:pt x="250" y="64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20c8c94c4e2_0_1297"/>
            <p:cNvSpPr/>
            <p:nvPr/>
          </p:nvSpPr>
          <p:spPr>
            <a:xfrm>
              <a:off x="1610075" y="1787725"/>
              <a:ext cx="6275" cy="6175"/>
            </a:xfrm>
            <a:custGeom>
              <a:rect b="b" l="l" r="r" t="t"/>
              <a:pathLst>
                <a:path extrusionOk="0" h="247" w="251">
                  <a:moveTo>
                    <a:pt x="127" y="0"/>
                  </a:moveTo>
                  <a:cubicBezTo>
                    <a:pt x="64" y="0"/>
                    <a:pt x="0" y="60"/>
                    <a:pt x="0" y="123"/>
                  </a:cubicBezTo>
                  <a:cubicBezTo>
                    <a:pt x="0" y="187"/>
                    <a:pt x="64" y="246"/>
                    <a:pt x="127" y="246"/>
                  </a:cubicBezTo>
                  <a:cubicBezTo>
                    <a:pt x="187" y="246"/>
                    <a:pt x="250" y="187"/>
                    <a:pt x="250" y="123"/>
                  </a:cubicBezTo>
                  <a:cubicBezTo>
                    <a:pt x="250" y="60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2ACD0">
                <a:alpha val="6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8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0c8c94c4e2_0_132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1" name="Google Shape;51;g20c8c94c4e2_0_1329"/>
          <p:cNvSpPr txBox="1"/>
          <p:nvPr>
            <p:ph idx="1" type="subTitle"/>
          </p:nvPr>
        </p:nvSpPr>
        <p:spPr>
          <a:xfrm>
            <a:off x="1955516" y="2399725"/>
            <a:ext cx="23592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g20c8c94c4e2_0_1329"/>
          <p:cNvSpPr txBox="1"/>
          <p:nvPr>
            <p:ph idx="2" type="title"/>
          </p:nvPr>
        </p:nvSpPr>
        <p:spPr>
          <a:xfrm>
            <a:off x="2086616" y="2172875"/>
            <a:ext cx="2097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53" name="Google Shape;53;g20c8c94c4e2_0_1329"/>
          <p:cNvSpPr txBox="1"/>
          <p:nvPr>
            <p:ph idx="3" type="title"/>
          </p:nvPr>
        </p:nvSpPr>
        <p:spPr>
          <a:xfrm>
            <a:off x="2191016" y="1597125"/>
            <a:ext cx="18882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54" name="Google Shape;54;g20c8c94c4e2_0_1329"/>
          <p:cNvSpPr txBox="1"/>
          <p:nvPr>
            <p:ph idx="4" type="subTitle"/>
          </p:nvPr>
        </p:nvSpPr>
        <p:spPr>
          <a:xfrm>
            <a:off x="4829281" y="2399725"/>
            <a:ext cx="23592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g20c8c94c4e2_0_1329"/>
          <p:cNvSpPr txBox="1"/>
          <p:nvPr>
            <p:ph idx="5" type="title"/>
          </p:nvPr>
        </p:nvSpPr>
        <p:spPr>
          <a:xfrm>
            <a:off x="4960381" y="2172875"/>
            <a:ext cx="2097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56" name="Google Shape;56;g20c8c94c4e2_0_1329"/>
          <p:cNvSpPr txBox="1"/>
          <p:nvPr>
            <p:ph idx="6" type="title"/>
          </p:nvPr>
        </p:nvSpPr>
        <p:spPr>
          <a:xfrm>
            <a:off x="5064781" y="1597125"/>
            <a:ext cx="18882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57" name="Google Shape;57;g20c8c94c4e2_0_1329"/>
          <p:cNvSpPr txBox="1"/>
          <p:nvPr>
            <p:ph idx="7" type="subTitle"/>
          </p:nvPr>
        </p:nvSpPr>
        <p:spPr>
          <a:xfrm>
            <a:off x="1955516" y="3904800"/>
            <a:ext cx="23592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g20c8c94c4e2_0_1329"/>
          <p:cNvSpPr txBox="1"/>
          <p:nvPr>
            <p:ph idx="8" type="title"/>
          </p:nvPr>
        </p:nvSpPr>
        <p:spPr>
          <a:xfrm>
            <a:off x="2086616" y="3677950"/>
            <a:ext cx="2097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59" name="Google Shape;59;g20c8c94c4e2_0_1329"/>
          <p:cNvSpPr txBox="1"/>
          <p:nvPr>
            <p:ph idx="9" type="title"/>
          </p:nvPr>
        </p:nvSpPr>
        <p:spPr>
          <a:xfrm>
            <a:off x="2191016" y="3102200"/>
            <a:ext cx="18882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60" name="Google Shape;60;g20c8c94c4e2_0_1329"/>
          <p:cNvSpPr txBox="1"/>
          <p:nvPr>
            <p:ph idx="13" type="subTitle"/>
          </p:nvPr>
        </p:nvSpPr>
        <p:spPr>
          <a:xfrm>
            <a:off x="4829281" y="3904800"/>
            <a:ext cx="23592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g20c8c94c4e2_0_1329"/>
          <p:cNvSpPr txBox="1"/>
          <p:nvPr>
            <p:ph idx="14" type="title"/>
          </p:nvPr>
        </p:nvSpPr>
        <p:spPr>
          <a:xfrm>
            <a:off x="4960381" y="3677950"/>
            <a:ext cx="2097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62" name="Google Shape;62;g20c8c94c4e2_0_1329"/>
          <p:cNvSpPr txBox="1"/>
          <p:nvPr>
            <p:ph idx="15" type="title"/>
          </p:nvPr>
        </p:nvSpPr>
        <p:spPr>
          <a:xfrm>
            <a:off x="5064781" y="3102200"/>
            <a:ext cx="18882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63" name="Google Shape;63;g20c8c94c4e2_0_1329"/>
          <p:cNvSpPr/>
          <p:nvPr/>
        </p:nvSpPr>
        <p:spPr>
          <a:xfrm rot="-6053757">
            <a:off x="6497778" y="-646745"/>
            <a:ext cx="4724084" cy="2851072"/>
          </a:xfrm>
          <a:custGeom>
            <a:rect b="b" l="l" r="r" t="t"/>
            <a:pathLst>
              <a:path extrusionOk="0" h="5180" w="8583">
                <a:moveTo>
                  <a:pt x="6070" y="0"/>
                </a:moveTo>
                <a:cubicBezTo>
                  <a:pt x="5442" y="0"/>
                  <a:pt x="4759" y="364"/>
                  <a:pt x="4183" y="401"/>
                </a:cubicBezTo>
                <a:cubicBezTo>
                  <a:pt x="4115" y="406"/>
                  <a:pt x="4044" y="409"/>
                  <a:pt x="3971" y="409"/>
                </a:cubicBezTo>
                <a:cubicBezTo>
                  <a:pt x="3720" y="409"/>
                  <a:pt x="3444" y="383"/>
                  <a:pt x="3172" y="383"/>
                </a:cubicBezTo>
                <a:cubicBezTo>
                  <a:pt x="2692" y="383"/>
                  <a:pt x="2225" y="464"/>
                  <a:pt x="1929" y="912"/>
                </a:cubicBezTo>
                <a:cubicBezTo>
                  <a:pt x="1321" y="1845"/>
                  <a:pt x="0" y="1643"/>
                  <a:pt x="0" y="3042"/>
                </a:cubicBezTo>
                <a:cubicBezTo>
                  <a:pt x="0" y="3975"/>
                  <a:pt x="1400" y="4643"/>
                  <a:pt x="2441" y="5031"/>
                </a:cubicBezTo>
                <a:cubicBezTo>
                  <a:pt x="2727" y="5138"/>
                  <a:pt x="2969" y="5179"/>
                  <a:pt x="3183" y="5179"/>
                </a:cubicBezTo>
                <a:cubicBezTo>
                  <a:pt x="3871" y="5179"/>
                  <a:pt x="4272" y="4756"/>
                  <a:pt x="4942" y="4756"/>
                </a:cubicBezTo>
                <a:cubicBezTo>
                  <a:pt x="5092" y="4756"/>
                  <a:pt x="5256" y="4777"/>
                  <a:pt x="5441" y="4830"/>
                </a:cubicBezTo>
                <a:cubicBezTo>
                  <a:pt x="5720" y="4914"/>
                  <a:pt x="6060" y="4970"/>
                  <a:pt x="6397" y="4970"/>
                </a:cubicBezTo>
                <a:cubicBezTo>
                  <a:pt x="7002" y="4970"/>
                  <a:pt x="7595" y="4790"/>
                  <a:pt x="7806" y="4270"/>
                </a:cubicBezTo>
                <a:cubicBezTo>
                  <a:pt x="8582" y="2311"/>
                  <a:pt x="7276" y="460"/>
                  <a:pt x="6653" y="136"/>
                </a:cubicBezTo>
                <a:cubicBezTo>
                  <a:pt x="6468" y="38"/>
                  <a:pt x="6272" y="0"/>
                  <a:pt x="6070" y="0"/>
                </a:cubicBezTo>
                <a:close/>
              </a:path>
            </a:pathLst>
          </a:custGeom>
          <a:solidFill>
            <a:srgbClr val="AADBEE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0c8c94c4e2_0_1329"/>
          <p:cNvSpPr/>
          <p:nvPr/>
        </p:nvSpPr>
        <p:spPr>
          <a:xfrm rot="-7361160">
            <a:off x="-2373318" y="2507732"/>
            <a:ext cx="4724082" cy="2851071"/>
          </a:xfrm>
          <a:custGeom>
            <a:rect b="b" l="l" r="r" t="t"/>
            <a:pathLst>
              <a:path extrusionOk="0" h="5180" w="8583">
                <a:moveTo>
                  <a:pt x="6070" y="0"/>
                </a:moveTo>
                <a:cubicBezTo>
                  <a:pt x="5442" y="0"/>
                  <a:pt x="4759" y="364"/>
                  <a:pt x="4183" y="401"/>
                </a:cubicBezTo>
                <a:cubicBezTo>
                  <a:pt x="4115" y="406"/>
                  <a:pt x="4044" y="409"/>
                  <a:pt x="3971" y="409"/>
                </a:cubicBezTo>
                <a:cubicBezTo>
                  <a:pt x="3720" y="409"/>
                  <a:pt x="3444" y="383"/>
                  <a:pt x="3172" y="383"/>
                </a:cubicBezTo>
                <a:cubicBezTo>
                  <a:pt x="2692" y="383"/>
                  <a:pt x="2225" y="464"/>
                  <a:pt x="1929" y="912"/>
                </a:cubicBezTo>
                <a:cubicBezTo>
                  <a:pt x="1321" y="1845"/>
                  <a:pt x="0" y="1643"/>
                  <a:pt x="0" y="3042"/>
                </a:cubicBezTo>
                <a:cubicBezTo>
                  <a:pt x="0" y="3975"/>
                  <a:pt x="1400" y="4643"/>
                  <a:pt x="2441" y="5031"/>
                </a:cubicBezTo>
                <a:cubicBezTo>
                  <a:pt x="2727" y="5138"/>
                  <a:pt x="2969" y="5179"/>
                  <a:pt x="3183" y="5179"/>
                </a:cubicBezTo>
                <a:cubicBezTo>
                  <a:pt x="3871" y="5179"/>
                  <a:pt x="4272" y="4756"/>
                  <a:pt x="4942" y="4756"/>
                </a:cubicBezTo>
                <a:cubicBezTo>
                  <a:pt x="5092" y="4756"/>
                  <a:pt x="5256" y="4777"/>
                  <a:pt x="5441" y="4830"/>
                </a:cubicBezTo>
                <a:cubicBezTo>
                  <a:pt x="5720" y="4914"/>
                  <a:pt x="6060" y="4970"/>
                  <a:pt x="6397" y="4970"/>
                </a:cubicBezTo>
                <a:cubicBezTo>
                  <a:pt x="7002" y="4970"/>
                  <a:pt x="7595" y="4790"/>
                  <a:pt x="7806" y="4270"/>
                </a:cubicBezTo>
                <a:cubicBezTo>
                  <a:pt x="8582" y="2311"/>
                  <a:pt x="7276" y="460"/>
                  <a:pt x="6653" y="136"/>
                </a:cubicBezTo>
                <a:cubicBezTo>
                  <a:pt x="6468" y="38"/>
                  <a:pt x="6272" y="0"/>
                  <a:pt x="6070" y="0"/>
                </a:cubicBezTo>
                <a:close/>
              </a:path>
            </a:pathLst>
          </a:custGeom>
          <a:solidFill>
            <a:srgbClr val="F5AD9A">
              <a:alpha val="3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g20c8c94c4e2_0_1329"/>
          <p:cNvGrpSpPr/>
          <p:nvPr/>
        </p:nvGrpSpPr>
        <p:grpSpPr>
          <a:xfrm>
            <a:off x="719999" y="2254191"/>
            <a:ext cx="8163220" cy="2715282"/>
            <a:chOff x="953966" y="1675170"/>
            <a:chExt cx="662384" cy="220325"/>
          </a:xfrm>
        </p:grpSpPr>
        <p:sp>
          <p:nvSpPr>
            <p:cNvPr id="66" name="Google Shape;66;g20c8c94c4e2_0_1329"/>
            <p:cNvSpPr/>
            <p:nvPr/>
          </p:nvSpPr>
          <p:spPr>
            <a:xfrm>
              <a:off x="953966" y="1675170"/>
              <a:ext cx="14375" cy="14025"/>
            </a:xfrm>
            <a:custGeom>
              <a:rect b="b" l="l" r="r" t="t"/>
              <a:pathLst>
                <a:path extrusionOk="0" h="561" w="575">
                  <a:moveTo>
                    <a:pt x="280" y="0"/>
                  </a:moveTo>
                  <a:cubicBezTo>
                    <a:pt x="123" y="0"/>
                    <a:pt x="0" y="127"/>
                    <a:pt x="0" y="280"/>
                  </a:cubicBezTo>
                  <a:cubicBezTo>
                    <a:pt x="0" y="437"/>
                    <a:pt x="123" y="560"/>
                    <a:pt x="280" y="560"/>
                  </a:cubicBezTo>
                  <a:cubicBezTo>
                    <a:pt x="452" y="560"/>
                    <a:pt x="575" y="437"/>
                    <a:pt x="575" y="280"/>
                  </a:cubicBezTo>
                  <a:cubicBezTo>
                    <a:pt x="575" y="127"/>
                    <a:pt x="452" y="0"/>
                    <a:pt x="280" y="0"/>
                  </a:cubicBezTo>
                  <a:close/>
                </a:path>
              </a:pathLst>
            </a:custGeom>
            <a:solidFill>
              <a:srgbClr val="AADBEE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g20c8c94c4e2_0_1329"/>
            <p:cNvSpPr/>
            <p:nvPr/>
          </p:nvSpPr>
          <p:spPr>
            <a:xfrm>
              <a:off x="1043162" y="1797458"/>
              <a:ext cx="6175" cy="6200"/>
            </a:xfrm>
            <a:custGeom>
              <a:rect b="b" l="l" r="r" t="t"/>
              <a:pathLst>
                <a:path extrusionOk="0" h="248" w="247">
                  <a:moveTo>
                    <a:pt x="124" y="1"/>
                  </a:moveTo>
                  <a:cubicBezTo>
                    <a:pt x="60" y="1"/>
                    <a:pt x="0" y="61"/>
                    <a:pt x="0" y="124"/>
                  </a:cubicBezTo>
                  <a:cubicBezTo>
                    <a:pt x="0" y="187"/>
                    <a:pt x="60" y="247"/>
                    <a:pt x="124" y="247"/>
                  </a:cubicBezTo>
                  <a:cubicBezTo>
                    <a:pt x="187" y="247"/>
                    <a:pt x="247" y="187"/>
                    <a:pt x="247" y="124"/>
                  </a:cubicBezTo>
                  <a:cubicBezTo>
                    <a:pt x="247" y="61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02ACD0">
                <a:alpha val="6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g20c8c94c4e2_0_1329"/>
            <p:cNvSpPr/>
            <p:nvPr/>
          </p:nvSpPr>
          <p:spPr>
            <a:xfrm>
              <a:off x="996744" y="1743981"/>
              <a:ext cx="9350" cy="9228"/>
            </a:xfrm>
            <a:custGeom>
              <a:rect b="b" l="l" r="r" t="t"/>
              <a:pathLst>
                <a:path extrusionOk="0" h="233" w="236">
                  <a:moveTo>
                    <a:pt x="109" y="1"/>
                  </a:moveTo>
                  <a:cubicBezTo>
                    <a:pt x="49" y="1"/>
                    <a:pt x="1" y="46"/>
                    <a:pt x="1" y="109"/>
                  </a:cubicBezTo>
                  <a:cubicBezTo>
                    <a:pt x="1" y="187"/>
                    <a:pt x="49" y="232"/>
                    <a:pt x="109" y="232"/>
                  </a:cubicBezTo>
                  <a:cubicBezTo>
                    <a:pt x="172" y="232"/>
                    <a:pt x="236" y="187"/>
                    <a:pt x="236" y="109"/>
                  </a:cubicBezTo>
                  <a:cubicBezTo>
                    <a:pt x="236" y="46"/>
                    <a:pt x="172" y="1"/>
                    <a:pt x="10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g20c8c94c4e2_0_1329"/>
            <p:cNvSpPr/>
            <p:nvPr/>
          </p:nvSpPr>
          <p:spPr>
            <a:xfrm>
              <a:off x="1062872" y="1889693"/>
              <a:ext cx="6274" cy="5802"/>
            </a:xfrm>
            <a:custGeom>
              <a:rect b="b" l="l" r="r" t="t"/>
              <a:pathLst>
                <a:path extrusionOk="0" h="232" w="251">
                  <a:moveTo>
                    <a:pt x="128" y="0"/>
                  </a:moveTo>
                  <a:cubicBezTo>
                    <a:pt x="64" y="0"/>
                    <a:pt x="1" y="45"/>
                    <a:pt x="1" y="109"/>
                  </a:cubicBezTo>
                  <a:cubicBezTo>
                    <a:pt x="1" y="187"/>
                    <a:pt x="64" y="232"/>
                    <a:pt x="128" y="232"/>
                  </a:cubicBezTo>
                  <a:cubicBezTo>
                    <a:pt x="187" y="232"/>
                    <a:pt x="251" y="187"/>
                    <a:pt x="251" y="109"/>
                  </a:cubicBezTo>
                  <a:cubicBezTo>
                    <a:pt x="251" y="45"/>
                    <a:pt x="187" y="0"/>
                    <a:pt x="12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20c8c94c4e2_0_1329"/>
            <p:cNvSpPr/>
            <p:nvPr/>
          </p:nvSpPr>
          <p:spPr>
            <a:xfrm>
              <a:off x="1011999" y="1690840"/>
              <a:ext cx="10100" cy="10100"/>
            </a:xfrm>
            <a:custGeom>
              <a:rect b="b" l="l" r="r" t="t"/>
              <a:pathLst>
                <a:path extrusionOk="0" h="404" w="404">
                  <a:moveTo>
                    <a:pt x="202" y="0"/>
                  </a:moveTo>
                  <a:cubicBezTo>
                    <a:pt x="94" y="0"/>
                    <a:pt x="1" y="94"/>
                    <a:pt x="1" y="202"/>
                  </a:cubicBezTo>
                  <a:cubicBezTo>
                    <a:pt x="1" y="325"/>
                    <a:pt x="94" y="403"/>
                    <a:pt x="202" y="403"/>
                  </a:cubicBezTo>
                  <a:cubicBezTo>
                    <a:pt x="311" y="403"/>
                    <a:pt x="404" y="325"/>
                    <a:pt x="404" y="202"/>
                  </a:cubicBezTo>
                  <a:cubicBezTo>
                    <a:pt x="404" y="94"/>
                    <a:pt x="311" y="0"/>
                    <a:pt x="2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20c8c94c4e2_0_1329"/>
            <p:cNvSpPr/>
            <p:nvPr/>
          </p:nvSpPr>
          <p:spPr>
            <a:xfrm>
              <a:off x="1536103" y="1865802"/>
              <a:ext cx="5800" cy="6200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7"/>
                    <a:pt x="45" y="247"/>
                    <a:pt x="123" y="247"/>
                  </a:cubicBezTo>
                  <a:cubicBezTo>
                    <a:pt x="187" y="247"/>
                    <a:pt x="232" y="187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20c8c94c4e2_0_1329"/>
            <p:cNvSpPr/>
            <p:nvPr/>
          </p:nvSpPr>
          <p:spPr>
            <a:xfrm flipH="1">
              <a:off x="1458911" y="1878618"/>
              <a:ext cx="10613" cy="11076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8"/>
                    <a:pt x="45" y="247"/>
                    <a:pt x="123" y="247"/>
                  </a:cubicBezTo>
                  <a:cubicBezTo>
                    <a:pt x="187" y="247"/>
                    <a:pt x="232" y="188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20c8c94c4e2_0_1329"/>
            <p:cNvSpPr/>
            <p:nvPr/>
          </p:nvSpPr>
          <p:spPr>
            <a:xfrm>
              <a:off x="1585700" y="1729054"/>
              <a:ext cx="9350" cy="9825"/>
            </a:xfrm>
            <a:custGeom>
              <a:rect b="b" l="l" r="r" t="t"/>
              <a:pathLst>
                <a:path extrusionOk="0" h="393" w="374">
                  <a:moveTo>
                    <a:pt x="187" y="1"/>
                  </a:moveTo>
                  <a:cubicBezTo>
                    <a:pt x="79" y="1"/>
                    <a:pt x="0" y="94"/>
                    <a:pt x="0" y="206"/>
                  </a:cubicBezTo>
                  <a:cubicBezTo>
                    <a:pt x="0" y="299"/>
                    <a:pt x="79" y="392"/>
                    <a:pt x="187" y="392"/>
                  </a:cubicBezTo>
                  <a:cubicBezTo>
                    <a:pt x="295" y="392"/>
                    <a:pt x="374" y="299"/>
                    <a:pt x="374" y="206"/>
                  </a:cubicBezTo>
                  <a:cubicBezTo>
                    <a:pt x="374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AADBEE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20c8c94c4e2_0_1329"/>
            <p:cNvSpPr/>
            <p:nvPr/>
          </p:nvSpPr>
          <p:spPr>
            <a:xfrm>
              <a:off x="1549900" y="1759350"/>
              <a:ext cx="5825" cy="5825"/>
            </a:xfrm>
            <a:custGeom>
              <a:rect b="b" l="l" r="r" t="t"/>
              <a:pathLst>
                <a:path extrusionOk="0" h="233" w="233">
                  <a:moveTo>
                    <a:pt x="109" y="1"/>
                  </a:moveTo>
                  <a:cubicBezTo>
                    <a:pt x="46" y="1"/>
                    <a:pt x="1" y="46"/>
                    <a:pt x="1" y="109"/>
                  </a:cubicBezTo>
                  <a:cubicBezTo>
                    <a:pt x="1" y="187"/>
                    <a:pt x="46" y="232"/>
                    <a:pt x="109" y="232"/>
                  </a:cubicBezTo>
                  <a:cubicBezTo>
                    <a:pt x="187" y="232"/>
                    <a:pt x="232" y="187"/>
                    <a:pt x="232" y="109"/>
                  </a:cubicBezTo>
                  <a:cubicBezTo>
                    <a:pt x="232" y="46"/>
                    <a:pt x="187" y="1"/>
                    <a:pt x="10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20c8c94c4e2_0_1329"/>
            <p:cNvSpPr/>
            <p:nvPr/>
          </p:nvSpPr>
          <p:spPr>
            <a:xfrm>
              <a:off x="1463251" y="1817247"/>
              <a:ext cx="6275" cy="6275"/>
            </a:xfrm>
            <a:custGeom>
              <a:rect b="b" l="l" r="r" t="t"/>
              <a:pathLst>
                <a:path extrusionOk="0" h="251" w="251">
                  <a:moveTo>
                    <a:pt x="123" y="1"/>
                  </a:moveTo>
                  <a:cubicBezTo>
                    <a:pt x="64" y="1"/>
                    <a:pt x="0" y="64"/>
                    <a:pt x="0" y="128"/>
                  </a:cubicBezTo>
                  <a:cubicBezTo>
                    <a:pt x="0" y="188"/>
                    <a:pt x="64" y="251"/>
                    <a:pt x="123" y="251"/>
                  </a:cubicBezTo>
                  <a:cubicBezTo>
                    <a:pt x="187" y="251"/>
                    <a:pt x="250" y="188"/>
                    <a:pt x="250" y="128"/>
                  </a:cubicBezTo>
                  <a:cubicBezTo>
                    <a:pt x="250" y="64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20c8c94c4e2_0_1329"/>
            <p:cNvSpPr/>
            <p:nvPr/>
          </p:nvSpPr>
          <p:spPr>
            <a:xfrm>
              <a:off x="1516122" y="1807146"/>
              <a:ext cx="10450" cy="10100"/>
            </a:xfrm>
            <a:custGeom>
              <a:rect b="b" l="l" r="r" t="t"/>
              <a:pathLst>
                <a:path extrusionOk="0" h="404" w="418">
                  <a:moveTo>
                    <a:pt x="216" y="0"/>
                  </a:moveTo>
                  <a:cubicBezTo>
                    <a:pt x="93" y="0"/>
                    <a:pt x="0" y="94"/>
                    <a:pt x="0" y="202"/>
                  </a:cubicBezTo>
                  <a:cubicBezTo>
                    <a:pt x="0" y="325"/>
                    <a:pt x="93" y="403"/>
                    <a:pt x="216" y="403"/>
                  </a:cubicBezTo>
                  <a:cubicBezTo>
                    <a:pt x="325" y="403"/>
                    <a:pt x="418" y="325"/>
                    <a:pt x="418" y="202"/>
                  </a:cubicBezTo>
                  <a:cubicBezTo>
                    <a:pt x="418" y="94"/>
                    <a:pt x="325" y="0"/>
                    <a:pt x="21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g20c8c94c4e2_0_1329"/>
            <p:cNvSpPr/>
            <p:nvPr/>
          </p:nvSpPr>
          <p:spPr>
            <a:xfrm>
              <a:off x="1610075" y="1787725"/>
              <a:ext cx="6275" cy="6175"/>
            </a:xfrm>
            <a:custGeom>
              <a:rect b="b" l="l" r="r" t="t"/>
              <a:pathLst>
                <a:path extrusionOk="0" h="247" w="251">
                  <a:moveTo>
                    <a:pt x="127" y="0"/>
                  </a:moveTo>
                  <a:cubicBezTo>
                    <a:pt x="64" y="0"/>
                    <a:pt x="0" y="60"/>
                    <a:pt x="0" y="123"/>
                  </a:cubicBezTo>
                  <a:cubicBezTo>
                    <a:pt x="0" y="187"/>
                    <a:pt x="64" y="246"/>
                    <a:pt x="127" y="246"/>
                  </a:cubicBezTo>
                  <a:cubicBezTo>
                    <a:pt x="187" y="246"/>
                    <a:pt x="250" y="187"/>
                    <a:pt x="250" y="123"/>
                  </a:cubicBezTo>
                  <a:cubicBezTo>
                    <a:pt x="250" y="60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2ACD0">
                <a:alpha val="6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g20c8c94c4e2_0_1329"/>
          <p:cNvGrpSpPr/>
          <p:nvPr/>
        </p:nvGrpSpPr>
        <p:grpSpPr>
          <a:xfrm>
            <a:off x="480445" y="3648624"/>
            <a:ext cx="741874" cy="843207"/>
            <a:chOff x="5912600" y="3521075"/>
            <a:chExt cx="50150" cy="57000"/>
          </a:xfrm>
        </p:grpSpPr>
        <p:sp>
          <p:nvSpPr>
            <p:cNvPr id="79" name="Google Shape;79;g20c8c94c4e2_0_1329"/>
            <p:cNvSpPr/>
            <p:nvPr/>
          </p:nvSpPr>
          <p:spPr>
            <a:xfrm>
              <a:off x="5935850" y="3570675"/>
              <a:ext cx="8975" cy="7400"/>
            </a:xfrm>
            <a:custGeom>
              <a:rect b="b" l="l" r="r" t="t"/>
              <a:pathLst>
                <a:path extrusionOk="0" h="296" w="359">
                  <a:moveTo>
                    <a:pt x="187" y="0"/>
                  </a:moveTo>
                  <a:cubicBezTo>
                    <a:pt x="127" y="0"/>
                    <a:pt x="79" y="30"/>
                    <a:pt x="49" y="79"/>
                  </a:cubicBezTo>
                  <a:cubicBezTo>
                    <a:pt x="1" y="172"/>
                    <a:pt x="64" y="295"/>
                    <a:pt x="187" y="295"/>
                  </a:cubicBezTo>
                  <a:cubicBezTo>
                    <a:pt x="236" y="295"/>
                    <a:pt x="280" y="265"/>
                    <a:pt x="314" y="217"/>
                  </a:cubicBezTo>
                  <a:cubicBezTo>
                    <a:pt x="359" y="109"/>
                    <a:pt x="299" y="0"/>
                    <a:pt x="18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20c8c94c4e2_0_1329"/>
            <p:cNvSpPr/>
            <p:nvPr/>
          </p:nvSpPr>
          <p:spPr>
            <a:xfrm>
              <a:off x="5941725" y="3521075"/>
              <a:ext cx="8150" cy="7100"/>
            </a:xfrm>
            <a:custGeom>
              <a:rect b="b" l="l" r="r" t="t"/>
              <a:pathLst>
                <a:path extrusionOk="0" h="284" w="326">
                  <a:moveTo>
                    <a:pt x="155" y="1"/>
                  </a:moveTo>
                  <a:cubicBezTo>
                    <a:pt x="134" y="1"/>
                    <a:pt x="112" y="5"/>
                    <a:pt x="94" y="11"/>
                  </a:cubicBezTo>
                  <a:cubicBezTo>
                    <a:pt x="1" y="74"/>
                    <a:pt x="1" y="197"/>
                    <a:pt x="79" y="261"/>
                  </a:cubicBezTo>
                  <a:cubicBezTo>
                    <a:pt x="101" y="276"/>
                    <a:pt x="128" y="283"/>
                    <a:pt x="154" y="283"/>
                  </a:cubicBezTo>
                  <a:cubicBezTo>
                    <a:pt x="179" y="283"/>
                    <a:pt x="202" y="276"/>
                    <a:pt x="217" y="261"/>
                  </a:cubicBezTo>
                  <a:cubicBezTo>
                    <a:pt x="310" y="212"/>
                    <a:pt x="325" y="89"/>
                    <a:pt x="232" y="26"/>
                  </a:cubicBezTo>
                  <a:cubicBezTo>
                    <a:pt x="214" y="8"/>
                    <a:pt x="185" y="1"/>
                    <a:pt x="155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20c8c94c4e2_0_1329"/>
            <p:cNvSpPr/>
            <p:nvPr/>
          </p:nvSpPr>
          <p:spPr>
            <a:xfrm>
              <a:off x="5953025" y="3559150"/>
              <a:ext cx="9350" cy="8625"/>
            </a:xfrm>
            <a:custGeom>
              <a:rect b="b" l="l" r="r" t="t"/>
              <a:pathLst>
                <a:path extrusionOk="0" h="345" w="374">
                  <a:moveTo>
                    <a:pt x="194" y="0"/>
                  </a:moveTo>
                  <a:cubicBezTo>
                    <a:pt x="154" y="0"/>
                    <a:pt x="113" y="14"/>
                    <a:pt x="78" y="44"/>
                  </a:cubicBezTo>
                  <a:cubicBezTo>
                    <a:pt x="15" y="88"/>
                    <a:pt x="0" y="152"/>
                    <a:pt x="15" y="230"/>
                  </a:cubicBezTo>
                  <a:cubicBezTo>
                    <a:pt x="44" y="301"/>
                    <a:pt x="115" y="344"/>
                    <a:pt x="186" y="344"/>
                  </a:cubicBezTo>
                  <a:cubicBezTo>
                    <a:pt x="224" y="344"/>
                    <a:pt x="262" y="332"/>
                    <a:pt x="295" y="305"/>
                  </a:cubicBezTo>
                  <a:cubicBezTo>
                    <a:pt x="358" y="260"/>
                    <a:pt x="373" y="182"/>
                    <a:pt x="358" y="118"/>
                  </a:cubicBezTo>
                  <a:cubicBezTo>
                    <a:pt x="328" y="41"/>
                    <a:pt x="262" y="0"/>
                    <a:pt x="194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20c8c94c4e2_0_1329"/>
            <p:cNvSpPr/>
            <p:nvPr/>
          </p:nvSpPr>
          <p:spPr>
            <a:xfrm>
              <a:off x="5914125" y="3525675"/>
              <a:ext cx="8975" cy="8825"/>
            </a:xfrm>
            <a:custGeom>
              <a:rect b="b" l="l" r="r" t="t"/>
              <a:pathLst>
                <a:path extrusionOk="0" h="353" w="359">
                  <a:moveTo>
                    <a:pt x="177" y="0"/>
                  </a:moveTo>
                  <a:cubicBezTo>
                    <a:pt x="155" y="0"/>
                    <a:pt x="132" y="4"/>
                    <a:pt x="108" y="13"/>
                  </a:cubicBezTo>
                  <a:cubicBezTo>
                    <a:pt x="49" y="43"/>
                    <a:pt x="0" y="107"/>
                    <a:pt x="0" y="185"/>
                  </a:cubicBezTo>
                  <a:cubicBezTo>
                    <a:pt x="12" y="283"/>
                    <a:pt x="83" y="352"/>
                    <a:pt x="175" y="352"/>
                  </a:cubicBezTo>
                  <a:cubicBezTo>
                    <a:pt x="199" y="352"/>
                    <a:pt x="224" y="348"/>
                    <a:pt x="250" y="338"/>
                  </a:cubicBezTo>
                  <a:cubicBezTo>
                    <a:pt x="310" y="323"/>
                    <a:pt x="358" y="245"/>
                    <a:pt x="358" y="185"/>
                  </a:cubicBezTo>
                  <a:cubicBezTo>
                    <a:pt x="358" y="81"/>
                    <a:pt x="276" y="0"/>
                    <a:pt x="17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20c8c94c4e2_0_1329"/>
            <p:cNvSpPr/>
            <p:nvPr/>
          </p:nvSpPr>
          <p:spPr>
            <a:xfrm>
              <a:off x="5912600" y="3559725"/>
              <a:ext cx="5375" cy="4400"/>
            </a:xfrm>
            <a:custGeom>
              <a:rect b="b" l="l" r="r" t="t"/>
              <a:pathLst>
                <a:path extrusionOk="0" h="176" w="215">
                  <a:moveTo>
                    <a:pt x="106" y="0"/>
                  </a:moveTo>
                  <a:cubicBezTo>
                    <a:pt x="39" y="0"/>
                    <a:pt x="1" y="71"/>
                    <a:pt x="31" y="129"/>
                  </a:cubicBezTo>
                  <a:cubicBezTo>
                    <a:pt x="46" y="144"/>
                    <a:pt x="61" y="174"/>
                    <a:pt x="91" y="174"/>
                  </a:cubicBezTo>
                  <a:cubicBezTo>
                    <a:pt x="98" y="175"/>
                    <a:pt x="104" y="175"/>
                    <a:pt x="111" y="175"/>
                  </a:cubicBezTo>
                  <a:cubicBezTo>
                    <a:pt x="177" y="175"/>
                    <a:pt x="215" y="107"/>
                    <a:pt x="184" y="36"/>
                  </a:cubicBezTo>
                  <a:cubicBezTo>
                    <a:pt x="169" y="21"/>
                    <a:pt x="154" y="2"/>
                    <a:pt x="125" y="2"/>
                  </a:cubicBezTo>
                  <a:cubicBezTo>
                    <a:pt x="118" y="1"/>
                    <a:pt x="112" y="0"/>
                    <a:pt x="106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20c8c94c4e2_0_1329"/>
            <p:cNvSpPr/>
            <p:nvPr/>
          </p:nvSpPr>
          <p:spPr>
            <a:xfrm>
              <a:off x="5958425" y="3546425"/>
              <a:ext cx="4325" cy="4625"/>
            </a:xfrm>
            <a:custGeom>
              <a:rect b="b" l="l" r="r" t="t"/>
              <a:pathLst>
                <a:path extrusionOk="0" h="185" w="173">
                  <a:moveTo>
                    <a:pt x="87" y="0"/>
                  </a:moveTo>
                  <a:cubicBezTo>
                    <a:pt x="44" y="0"/>
                    <a:pt x="1" y="33"/>
                    <a:pt x="1" y="86"/>
                  </a:cubicBezTo>
                  <a:cubicBezTo>
                    <a:pt x="1" y="116"/>
                    <a:pt x="1" y="131"/>
                    <a:pt x="15" y="161"/>
                  </a:cubicBezTo>
                  <a:cubicBezTo>
                    <a:pt x="36" y="177"/>
                    <a:pt x="59" y="184"/>
                    <a:pt x="80" y="184"/>
                  </a:cubicBezTo>
                  <a:cubicBezTo>
                    <a:pt x="124" y="184"/>
                    <a:pt x="162" y="154"/>
                    <a:pt x="172" y="101"/>
                  </a:cubicBezTo>
                  <a:cubicBezTo>
                    <a:pt x="172" y="68"/>
                    <a:pt x="172" y="53"/>
                    <a:pt x="142" y="23"/>
                  </a:cubicBezTo>
                  <a:cubicBezTo>
                    <a:pt x="127" y="7"/>
                    <a:pt x="107" y="0"/>
                    <a:pt x="8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20c8c94c4e2_0_1329"/>
            <p:cNvSpPr/>
            <p:nvPr/>
          </p:nvSpPr>
          <p:spPr>
            <a:xfrm>
              <a:off x="5914875" y="3531375"/>
              <a:ext cx="42450" cy="35900"/>
            </a:xfrm>
            <a:custGeom>
              <a:rect b="b" l="l" r="r" t="t"/>
              <a:pathLst>
                <a:path extrusionOk="0" h="1436" w="1698">
                  <a:moveTo>
                    <a:pt x="866" y="1"/>
                  </a:moveTo>
                  <a:cubicBezTo>
                    <a:pt x="571" y="1"/>
                    <a:pt x="308" y="170"/>
                    <a:pt x="187" y="438"/>
                  </a:cubicBezTo>
                  <a:cubicBezTo>
                    <a:pt x="0" y="890"/>
                    <a:pt x="299" y="1386"/>
                    <a:pt x="795" y="1434"/>
                  </a:cubicBezTo>
                  <a:cubicBezTo>
                    <a:pt x="807" y="1435"/>
                    <a:pt x="819" y="1435"/>
                    <a:pt x="830" y="1435"/>
                  </a:cubicBezTo>
                  <a:cubicBezTo>
                    <a:pt x="1113" y="1435"/>
                    <a:pt x="1389" y="1266"/>
                    <a:pt x="1493" y="998"/>
                  </a:cubicBezTo>
                  <a:cubicBezTo>
                    <a:pt x="1698" y="546"/>
                    <a:pt x="1384" y="50"/>
                    <a:pt x="903" y="2"/>
                  </a:cubicBezTo>
                  <a:cubicBezTo>
                    <a:pt x="891" y="1"/>
                    <a:pt x="878" y="1"/>
                    <a:pt x="866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20c8c94c4e2_0_1329"/>
            <p:cNvSpPr/>
            <p:nvPr/>
          </p:nvSpPr>
          <p:spPr>
            <a:xfrm>
              <a:off x="5920000" y="3548950"/>
              <a:ext cx="6175" cy="5425"/>
            </a:xfrm>
            <a:custGeom>
              <a:rect b="b" l="l" r="r" t="t"/>
              <a:pathLst>
                <a:path extrusionOk="0" h="217" w="247">
                  <a:moveTo>
                    <a:pt x="0" y="0"/>
                  </a:moveTo>
                  <a:lnTo>
                    <a:pt x="0" y="217"/>
                  </a:lnTo>
                  <a:lnTo>
                    <a:pt x="247" y="217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20c8c94c4e2_0_1329"/>
            <p:cNvSpPr/>
            <p:nvPr/>
          </p:nvSpPr>
          <p:spPr>
            <a:xfrm>
              <a:off x="5921125" y="3551275"/>
              <a:ext cx="3100" cy="3100"/>
            </a:xfrm>
            <a:custGeom>
              <a:rect b="b" l="l" r="r" t="t"/>
              <a:pathLst>
                <a:path extrusionOk="0" h="124" w="124">
                  <a:moveTo>
                    <a:pt x="63" y="0"/>
                  </a:moveTo>
                  <a:cubicBezTo>
                    <a:pt x="30" y="0"/>
                    <a:pt x="15" y="15"/>
                    <a:pt x="0" y="45"/>
                  </a:cubicBezTo>
                  <a:cubicBezTo>
                    <a:pt x="0" y="79"/>
                    <a:pt x="15" y="109"/>
                    <a:pt x="49" y="124"/>
                  </a:cubicBezTo>
                  <a:lnTo>
                    <a:pt x="63" y="124"/>
                  </a:lnTo>
                  <a:cubicBezTo>
                    <a:pt x="93" y="124"/>
                    <a:pt x="123" y="109"/>
                    <a:pt x="123" y="79"/>
                  </a:cubicBezTo>
                  <a:cubicBezTo>
                    <a:pt x="123" y="45"/>
                    <a:pt x="108" y="15"/>
                    <a:pt x="78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20c8c94c4e2_0_1329"/>
            <p:cNvSpPr/>
            <p:nvPr/>
          </p:nvSpPr>
          <p:spPr>
            <a:xfrm>
              <a:off x="5923075" y="3555925"/>
              <a:ext cx="3950" cy="3125"/>
            </a:xfrm>
            <a:custGeom>
              <a:rect b="b" l="l" r="r" t="t"/>
              <a:pathLst>
                <a:path extrusionOk="0" h="125" w="158">
                  <a:moveTo>
                    <a:pt x="64" y="1"/>
                  </a:moveTo>
                  <a:cubicBezTo>
                    <a:pt x="15" y="16"/>
                    <a:pt x="0" y="61"/>
                    <a:pt x="30" y="109"/>
                  </a:cubicBezTo>
                  <a:cubicBezTo>
                    <a:pt x="45" y="109"/>
                    <a:pt x="64" y="124"/>
                    <a:pt x="79" y="124"/>
                  </a:cubicBezTo>
                  <a:cubicBezTo>
                    <a:pt x="79" y="124"/>
                    <a:pt x="94" y="124"/>
                    <a:pt x="94" y="109"/>
                  </a:cubicBezTo>
                  <a:cubicBezTo>
                    <a:pt x="138" y="109"/>
                    <a:pt x="157" y="46"/>
                    <a:pt x="124" y="16"/>
                  </a:cubicBezTo>
                  <a:cubicBezTo>
                    <a:pt x="109" y="1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20c8c94c4e2_0_1329"/>
            <p:cNvSpPr/>
            <p:nvPr/>
          </p:nvSpPr>
          <p:spPr>
            <a:xfrm>
              <a:off x="5926525" y="3546975"/>
              <a:ext cx="7850" cy="7400"/>
            </a:xfrm>
            <a:custGeom>
              <a:rect b="b" l="l" r="r" t="t"/>
              <a:pathLst>
                <a:path extrusionOk="0" h="296" w="314">
                  <a:moveTo>
                    <a:pt x="157" y="1"/>
                  </a:moveTo>
                  <a:cubicBezTo>
                    <a:pt x="94" y="1"/>
                    <a:pt x="34" y="46"/>
                    <a:pt x="19" y="109"/>
                  </a:cubicBezTo>
                  <a:cubicBezTo>
                    <a:pt x="0" y="187"/>
                    <a:pt x="49" y="266"/>
                    <a:pt x="127" y="296"/>
                  </a:cubicBezTo>
                  <a:lnTo>
                    <a:pt x="157" y="296"/>
                  </a:lnTo>
                  <a:cubicBezTo>
                    <a:pt x="221" y="296"/>
                    <a:pt x="280" y="251"/>
                    <a:pt x="299" y="187"/>
                  </a:cubicBezTo>
                  <a:cubicBezTo>
                    <a:pt x="314" y="109"/>
                    <a:pt x="265" y="16"/>
                    <a:pt x="187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20c8c94c4e2_0_1329"/>
            <p:cNvSpPr/>
            <p:nvPr/>
          </p:nvSpPr>
          <p:spPr>
            <a:xfrm>
              <a:off x="5933150" y="3555100"/>
              <a:ext cx="12525" cy="8975"/>
            </a:xfrm>
            <a:custGeom>
              <a:rect b="b" l="l" r="r" t="t"/>
              <a:pathLst>
                <a:path extrusionOk="0" h="359" w="501">
                  <a:moveTo>
                    <a:pt x="221" y="0"/>
                  </a:moveTo>
                  <a:cubicBezTo>
                    <a:pt x="127" y="0"/>
                    <a:pt x="49" y="49"/>
                    <a:pt x="34" y="127"/>
                  </a:cubicBezTo>
                  <a:cubicBezTo>
                    <a:pt x="0" y="221"/>
                    <a:pt x="79" y="329"/>
                    <a:pt x="202" y="359"/>
                  </a:cubicBezTo>
                  <a:lnTo>
                    <a:pt x="265" y="359"/>
                  </a:lnTo>
                  <a:cubicBezTo>
                    <a:pt x="359" y="359"/>
                    <a:pt x="452" y="314"/>
                    <a:pt x="467" y="235"/>
                  </a:cubicBezTo>
                  <a:lnTo>
                    <a:pt x="467" y="235"/>
                  </a:lnTo>
                  <a:cubicBezTo>
                    <a:pt x="452" y="280"/>
                    <a:pt x="407" y="299"/>
                    <a:pt x="359" y="299"/>
                  </a:cubicBezTo>
                  <a:lnTo>
                    <a:pt x="329" y="299"/>
                  </a:lnTo>
                  <a:cubicBezTo>
                    <a:pt x="265" y="280"/>
                    <a:pt x="221" y="235"/>
                    <a:pt x="235" y="172"/>
                  </a:cubicBezTo>
                  <a:cubicBezTo>
                    <a:pt x="250" y="127"/>
                    <a:pt x="280" y="112"/>
                    <a:pt x="344" y="112"/>
                  </a:cubicBezTo>
                  <a:lnTo>
                    <a:pt x="373" y="112"/>
                  </a:lnTo>
                  <a:cubicBezTo>
                    <a:pt x="437" y="127"/>
                    <a:pt x="482" y="187"/>
                    <a:pt x="467" y="235"/>
                  </a:cubicBezTo>
                  <a:cubicBezTo>
                    <a:pt x="500" y="142"/>
                    <a:pt x="407" y="34"/>
                    <a:pt x="295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20c8c94c4e2_0_1329"/>
            <p:cNvSpPr/>
            <p:nvPr/>
          </p:nvSpPr>
          <p:spPr>
            <a:xfrm>
              <a:off x="5938650" y="3557900"/>
              <a:ext cx="6550" cy="4675"/>
            </a:xfrm>
            <a:custGeom>
              <a:rect b="b" l="l" r="r" t="t"/>
              <a:pathLst>
                <a:path extrusionOk="0" h="187" w="262">
                  <a:moveTo>
                    <a:pt x="124" y="0"/>
                  </a:moveTo>
                  <a:cubicBezTo>
                    <a:pt x="60" y="0"/>
                    <a:pt x="30" y="15"/>
                    <a:pt x="15" y="60"/>
                  </a:cubicBezTo>
                  <a:cubicBezTo>
                    <a:pt x="1" y="123"/>
                    <a:pt x="45" y="168"/>
                    <a:pt x="109" y="187"/>
                  </a:cubicBezTo>
                  <a:lnTo>
                    <a:pt x="139" y="187"/>
                  </a:lnTo>
                  <a:cubicBezTo>
                    <a:pt x="187" y="187"/>
                    <a:pt x="232" y="168"/>
                    <a:pt x="247" y="123"/>
                  </a:cubicBezTo>
                  <a:cubicBezTo>
                    <a:pt x="262" y="75"/>
                    <a:pt x="217" y="15"/>
                    <a:pt x="153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20c8c94c4e2_0_1329"/>
            <p:cNvSpPr/>
            <p:nvPr/>
          </p:nvSpPr>
          <p:spPr>
            <a:xfrm>
              <a:off x="5922325" y="3539975"/>
              <a:ext cx="5425" cy="4325"/>
            </a:xfrm>
            <a:custGeom>
              <a:rect b="b" l="l" r="r" t="t"/>
              <a:pathLst>
                <a:path extrusionOk="0" h="173" w="217">
                  <a:moveTo>
                    <a:pt x="109" y="1"/>
                  </a:moveTo>
                  <a:cubicBezTo>
                    <a:pt x="60" y="1"/>
                    <a:pt x="15" y="16"/>
                    <a:pt x="1" y="64"/>
                  </a:cubicBezTo>
                  <a:cubicBezTo>
                    <a:pt x="1" y="109"/>
                    <a:pt x="30" y="158"/>
                    <a:pt x="94" y="173"/>
                  </a:cubicBezTo>
                  <a:lnTo>
                    <a:pt x="109" y="173"/>
                  </a:lnTo>
                  <a:cubicBezTo>
                    <a:pt x="154" y="173"/>
                    <a:pt x="202" y="158"/>
                    <a:pt x="202" y="109"/>
                  </a:cubicBezTo>
                  <a:cubicBezTo>
                    <a:pt x="217" y="64"/>
                    <a:pt x="187" y="16"/>
                    <a:pt x="12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20c8c94c4e2_0_1329"/>
            <p:cNvSpPr/>
            <p:nvPr/>
          </p:nvSpPr>
          <p:spPr>
            <a:xfrm>
              <a:off x="5946400" y="3541575"/>
              <a:ext cx="3475" cy="2725"/>
            </a:xfrm>
            <a:custGeom>
              <a:rect b="b" l="l" r="r" t="t"/>
              <a:pathLst>
                <a:path extrusionOk="0" h="109" w="139">
                  <a:moveTo>
                    <a:pt x="64" y="0"/>
                  </a:moveTo>
                  <a:cubicBezTo>
                    <a:pt x="45" y="0"/>
                    <a:pt x="15" y="15"/>
                    <a:pt x="15" y="45"/>
                  </a:cubicBezTo>
                  <a:cubicBezTo>
                    <a:pt x="0" y="60"/>
                    <a:pt x="30" y="94"/>
                    <a:pt x="64" y="109"/>
                  </a:cubicBezTo>
                  <a:lnTo>
                    <a:pt x="79" y="109"/>
                  </a:lnTo>
                  <a:cubicBezTo>
                    <a:pt x="108" y="109"/>
                    <a:pt x="123" y="94"/>
                    <a:pt x="123" y="75"/>
                  </a:cubicBezTo>
                  <a:cubicBezTo>
                    <a:pt x="138" y="45"/>
                    <a:pt x="123" y="15"/>
                    <a:pt x="79" y="15"/>
                  </a:cubicBezTo>
                  <a:cubicBezTo>
                    <a:pt x="79" y="0"/>
                    <a:pt x="79" y="0"/>
                    <a:pt x="64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20c8c94c4e2_0_1329"/>
            <p:cNvSpPr/>
            <p:nvPr/>
          </p:nvSpPr>
          <p:spPr>
            <a:xfrm>
              <a:off x="5929700" y="3538400"/>
              <a:ext cx="3475" cy="2725"/>
            </a:xfrm>
            <a:custGeom>
              <a:rect b="b" l="l" r="r" t="t"/>
              <a:pathLst>
                <a:path extrusionOk="0" h="109" w="139">
                  <a:moveTo>
                    <a:pt x="60" y="1"/>
                  </a:moveTo>
                  <a:cubicBezTo>
                    <a:pt x="30" y="1"/>
                    <a:pt x="15" y="15"/>
                    <a:pt x="15" y="34"/>
                  </a:cubicBezTo>
                  <a:cubicBezTo>
                    <a:pt x="0" y="64"/>
                    <a:pt x="15" y="94"/>
                    <a:pt x="60" y="109"/>
                  </a:cubicBezTo>
                  <a:lnTo>
                    <a:pt x="79" y="109"/>
                  </a:lnTo>
                  <a:cubicBezTo>
                    <a:pt x="94" y="109"/>
                    <a:pt x="123" y="94"/>
                    <a:pt x="123" y="64"/>
                  </a:cubicBezTo>
                  <a:cubicBezTo>
                    <a:pt x="138" y="49"/>
                    <a:pt x="109" y="15"/>
                    <a:pt x="7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c8c94c4e2_0_1375"/>
          <p:cNvSpPr/>
          <p:nvPr/>
        </p:nvSpPr>
        <p:spPr>
          <a:xfrm>
            <a:off x="8051700" y="3920850"/>
            <a:ext cx="2065507" cy="2025178"/>
          </a:xfrm>
          <a:custGeom>
            <a:rect b="b" l="l" r="r" t="t"/>
            <a:pathLst>
              <a:path extrusionOk="0" h="5825" w="5941">
                <a:moveTo>
                  <a:pt x="3762" y="1"/>
                </a:moveTo>
                <a:cubicBezTo>
                  <a:pt x="3403" y="1"/>
                  <a:pt x="2991" y="63"/>
                  <a:pt x="2534" y="222"/>
                </a:cubicBezTo>
                <a:cubicBezTo>
                  <a:pt x="2004" y="394"/>
                  <a:pt x="1415" y="595"/>
                  <a:pt x="855" y="1715"/>
                </a:cubicBezTo>
                <a:cubicBezTo>
                  <a:pt x="560" y="2289"/>
                  <a:pt x="1" y="3162"/>
                  <a:pt x="1" y="4047"/>
                </a:cubicBezTo>
                <a:cubicBezTo>
                  <a:pt x="1" y="4747"/>
                  <a:pt x="1931" y="5824"/>
                  <a:pt x="3281" y="5824"/>
                </a:cubicBezTo>
                <a:cubicBezTo>
                  <a:pt x="3606" y="5824"/>
                  <a:pt x="3897" y="5762"/>
                  <a:pt x="4120" y="5617"/>
                </a:cubicBezTo>
                <a:cubicBezTo>
                  <a:pt x="5269" y="4856"/>
                  <a:pt x="5426" y="4450"/>
                  <a:pt x="5612" y="3923"/>
                </a:cubicBezTo>
                <a:cubicBezTo>
                  <a:pt x="5829" y="3349"/>
                  <a:pt x="5941" y="1125"/>
                  <a:pt x="5254" y="487"/>
                </a:cubicBezTo>
                <a:cubicBezTo>
                  <a:pt x="5004" y="257"/>
                  <a:pt x="4490" y="1"/>
                  <a:pt x="3762" y="1"/>
                </a:cubicBezTo>
                <a:close/>
              </a:path>
            </a:pathLst>
          </a:custGeom>
          <a:solidFill>
            <a:srgbClr val="AADBEE">
              <a:alpha val="5411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20c8c94c4e2_0_1375"/>
          <p:cNvSpPr/>
          <p:nvPr/>
        </p:nvSpPr>
        <p:spPr>
          <a:xfrm>
            <a:off x="7743475" y="-731400"/>
            <a:ext cx="2065507" cy="2025178"/>
          </a:xfrm>
          <a:custGeom>
            <a:rect b="b" l="l" r="r" t="t"/>
            <a:pathLst>
              <a:path extrusionOk="0" h="5825" w="5941">
                <a:moveTo>
                  <a:pt x="3762" y="1"/>
                </a:moveTo>
                <a:cubicBezTo>
                  <a:pt x="3403" y="1"/>
                  <a:pt x="2991" y="63"/>
                  <a:pt x="2534" y="222"/>
                </a:cubicBezTo>
                <a:cubicBezTo>
                  <a:pt x="2004" y="394"/>
                  <a:pt x="1415" y="595"/>
                  <a:pt x="855" y="1715"/>
                </a:cubicBezTo>
                <a:cubicBezTo>
                  <a:pt x="560" y="2289"/>
                  <a:pt x="1" y="3162"/>
                  <a:pt x="1" y="4047"/>
                </a:cubicBezTo>
                <a:cubicBezTo>
                  <a:pt x="1" y="4747"/>
                  <a:pt x="1931" y="5824"/>
                  <a:pt x="3281" y="5824"/>
                </a:cubicBezTo>
                <a:cubicBezTo>
                  <a:pt x="3606" y="5824"/>
                  <a:pt x="3897" y="5762"/>
                  <a:pt x="4120" y="5617"/>
                </a:cubicBezTo>
                <a:cubicBezTo>
                  <a:pt x="5269" y="4856"/>
                  <a:pt x="5426" y="4450"/>
                  <a:pt x="5612" y="3923"/>
                </a:cubicBezTo>
                <a:cubicBezTo>
                  <a:pt x="5829" y="3349"/>
                  <a:pt x="5941" y="1125"/>
                  <a:pt x="5254" y="487"/>
                </a:cubicBezTo>
                <a:cubicBezTo>
                  <a:pt x="5004" y="257"/>
                  <a:pt x="4490" y="1"/>
                  <a:pt x="3762" y="1"/>
                </a:cubicBezTo>
                <a:close/>
              </a:path>
            </a:pathLst>
          </a:custGeom>
          <a:solidFill>
            <a:srgbClr val="AADBEE">
              <a:alpha val="5411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0c8c94c4e2_0_1375"/>
          <p:cNvSpPr/>
          <p:nvPr/>
        </p:nvSpPr>
        <p:spPr>
          <a:xfrm flipH="1" rot="5400000">
            <a:off x="-6882355" y="-536792"/>
            <a:ext cx="10452698" cy="5849461"/>
          </a:xfrm>
          <a:custGeom>
            <a:rect b="b" l="l" r="r" t="t"/>
            <a:pathLst>
              <a:path extrusionOk="0" h="21437" w="35267">
                <a:moveTo>
                  <a:pt x="9647" y="0"/>
                </a:moveTo>
                <a:cubicBezTo>
                  <a:pt x="9051" y="0"/>
                  <a:pt x="8458" y="50"/>
                  <a:pt x="7876" y="157"/>
                </a:cubicBezTo>
                <a:cubicBezTo>
                  <a:pt x="5114" y="681"/>
                  <a:pt x="2845" y="2609"/>
                  <a:pt x="2586" y="5187"/>
                </a:cubicBezTo>
                <a:cubicBezTo>
                  <a:pt x="2453" y="6344"/>
                  <a:pt x="3717" y="8423"/>
                  <a:pt x="3319" y="9529"/>
                </a:cubicBezTo>
                <a:cubicBezTo>
                  <a:pt x="2927" y="10635"/>
                  <a:pt x="1" y="14086"/>
                  <a:pt x="83" y="16696"/>
                </a:cubicBezTo>
                <a:cubicBezTo>
                  <a:pt x="159" y="19300"/>
                  <a:pt x="822" y="20090"/>
                  <a:pt x="1770" y="21436"/>
                </a:cubicBezTo>
                <a:lnTo>
                  <a:pt x="32682" y="21436"/>
                </a:lnTo>
                <a:cubicBezTo>
                  <a:pt x="33263" y="20090"/>
                  <a:pt x="33737" y="19009"/>
                  <a:pt x="33055" y="17246"/>
                </a:cubicBezTo>
                <a:cubicBezTo>
                  <a:pt x="32499" y="15849"/>
                  <a:pt x="34003" y="14693"/>
                  <a:pt x="34578" y="13378"/>
                </a:cubicBezTo>
                <a:cubicBezTo>
                  <a:pt x="35077" y="12215"/>
                  <a:pt x="35267" y="10825"/>
                  <a:pt x="35134" y="9529"/>
                </a:cubicBezTo>
                <a:cubicBezTo>
                  <a:pt x="34951" y="7823"/>
                  <a:pt x="34129" y="6085"/>
                  <a:pt x="32707" y="4821"/>
                </a:cubicBezTo>
                <a:cubicBezTo>
                  <a:pt x="30980" y="3333"/>
                  <a:pt x="28580" y="2711"/>
                  <a:pt x="26205" y="2711"/>
                </a:cubicBezTo>
                <a:cubicBezTo>
                  <a:pt x="25503" y="2711"/>
                  <a:pt x="24804" y="2766"/>
                  <a:pt x="24125" y="2868"/>
                </a:cubicBezTo>
                <a:cubicBezTo>
                  <a:pt x="23050" y="3027"/>
                  <a:pt x="22000" y="3286"/>
                  <a:pt x="20916" y="3286"/>
                </a:cubicBezTo>
                <a:cubicBezTo>
                  <a:pt x="20750" y="3286"/>
                  <a:pt x="20583" y="3280"/>
                  <a:pt x="20415" y="3266"/>
                </a:cubicBezTo>
                <a:cubicBezTo>
                  <a:pt x="18544" y="3108"/>
                  <a:pt x="16939" y="2078"/>
                  <a:pt x="15251" y="1313"/>
                </a:cubicBezTo>
                <a:cubicBezTo>
                  <a:pt x="13502" y="513"/>
                  <a:pt x="11559" y="0"/>
                  <a:pt x="9647" y="0"/>
                </a:cubicBezTo>
                <a:close/>
              </a:path>
            </a:pathLst>
          </a:custGeom>
          <a:solidFill>
            <a:srgbClr val="F5AD9A">
              <a:alpha val="3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20c8c94c4e2_0_137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0" name="Google Shape;100;g20c8c94c4e2_0_1375"/>
          <p:cNvSpPr txBox="1"/>
          <p:nvPr>
            <p:ph idx="1" type="subTitle"/>
          </p:nvPr>
        </p:nvSpPr>
        <p:spPr>
          <a:xfrm>
            <a:off x="724125" y="2343367"/>
            <a:ext cx="23160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" name="Google Shape;101;g20c8c94c4e2_0_1375"/>
          <p:cNvSpPr txBox="1"/>
          <p:nvPr>
            <p:ph idx="2" type="title"/>
          </p:nvPr>
        </p:nvSpPr>
        <p:spPr>
          <a:xfrm>
            <a:off x="724125" y="2116520"/>
            <a:ext cx="2316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102" name="Google Shape;102;g20c8c94c4e2_0_1375"/>
          <p:cNvSpPr txBox="1"/>
          <p:nvPr>
            <p:ph idx="3" type="title"/>
          </p:nvPr>
        </p:nvSpPr>
        <p:spPr>
          <a:xfrm>
            <a:off x="724137" y="1540773"/>
            <a:ext cx="23160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103" name="Google Shape;103;g20c8c94c4e2_0_1375"/>
          <p:cNvSpPr txBox="1"/>
          <p:nvPr>
            <p:ph idx="4" type="subTitle"/>
          </p:nvPr>
        </p:nvSpPr>
        <p:spPr>
          <a:xfrm>
            <a:off x="3413996" y="2343367"/>
            <a:ext cx="23160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" name="Google Shape;104;g20c8c94c4e2_0_1375"/>
          <p:cNvSpPr txBox="1"/>
          <p:nvPr>
            <p:ph idx="5" type="title"/>
          </p:nvPr>
        </p:nvSpPr>
        <p:spPr>
          <a:xfrm>
            <a:off x="3413999" y="2116520"/>
            <a:ext cx="2316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105" name="Google Shape;105;g20c8c94c4e2_0_1375"/>
          <p:cNvSpPr txBox="1"/>
          <p:nvPr>
            <p:ph idx="6" type="title"/>
          </p:nvPr>
        </p:nvSpPr>
        <p:spPr>
          <a:xfrm>
            <a:off x="3414008" y="1540773"/>
            <a:ext cx="23160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106" name="Google Shape;106;g20c8c94c4e2_0_1375"/>
          <p:cNvSpPr txBox="1"/>
          <p:nvPr>
            <p:ph idx="7" type="subTitle"/>
          </p:nvPr>
        </p:nvSpPr>
        <p:spPr>
          <a:xfrm>
            <a:off x="6103866" y="2343367"/>
            <a:ext cx="23160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" name="Google Shape;107;g20c8c94c4e2_0_1375"/>
          <p:cNvSpPr txBox="1"/>
          <p:nvPr>
            <p:ph idx="8" type="title"/>
          </p:nvPr>
        </p:nvSpPr>
        <p:spPr>
          <a:xfrm>
            <a:off x="6103872" y="2116520"/>
            <a:ext cx="2316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108" name="Google Shape;108;g20c8c94c4e2_0_1375"/>
          <p:cNvSpPr txBox="1"/>
          <p:nvPr>
            <p:ph idx="9" type="title"/>
          </p:nvPr>
        </p:nvSpPr>
        <p:spPr>
          <a:xfrm>
            <a:off x="6103879" y="1540773"/>
            <a:ext cx="23160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109" name="Google Shape;109;g20c8c94c4e2_0_1375"/>
          <p:cNvSpPr txBox="1"/>
          <p:nvPr>
            <p:ph idx="13" type="subTitle"/>
          </p:nvPr>
        </p:nvSpPr>
        <p:spPr>
          <a:xfrm>
            <a:off x="724125" y="3904708"/>
            <a:ext cx="23160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0" name="Google Shape;110;g20c8c94c4e2_0_1375"/>
          <p:cNvSpPr txBox="1"/>
          <p:nvPr>
            <p:ph idx="14" type="title"/>
          </p:nvPr>
        </p:nvSpPr>
        <p:spPr>
          <a:xfrm>
            <a:off x="724125" y="3677861"/>
            <a:ext cx="2316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111" name="Google Shape;111;g20c8c94c4e2_0_1375"/>
          <p:cNvSpPr txBox="1"/>
          <p:nvPr>
            <p:ph idx="15" type="title"/>
          </p:nvPr>
        </p:nvSpPr>
        <p:spPr>
          <a:xfrm>
            <a:off x="724137" y="3102114"/>
            <a:ext cx="23160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112" name="Google Shape;112;g20c8c94c4e2_0_1375"/>
          <p:cNvSpPr txBox="1"/>
          <p:nvPr>
            <p:ph idx="16" type="subTitle"/>
          </p:nvPr>
        </p:nvSpPr>
        <p:spPr>
          <a:xfrm>
            <a:off x="3413996" y="3904708"/>
            <a:ext cx="23160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g20c8c94c4e2_0_1375"/>
          <p:cNvSpPr txBox="1"/>
          <p:nvPr>
            <p:ph idx="17" type="title"/>
          </p:nvPr>
        </p:nvSpPr>
        <p:spPr>
          <a:xfrm>
            <a:off x="3413999" y="3677861"/>
            <a:ext cx="2316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114" name="Google Shape;114;g20c8c94c4e2_0_1375"/>
          <p:cNvSpPr txBox="1"/>
          <p:nvPr>
            <p:ph idx="18" type="title"/>
          </p:nvPr>
        </p:nvSpPr>
        <p:spPr>
          <a:xfrm>
            <a:off x="3414008" y="3102114"/>
            <a:ext cx="23160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115" name="Google Shape;115;g20c8c94c4e2_0_1375"/>
          <p:cNvSpPr txBox="1"/>
          <p:nvPr>
            <p:ph idx="19" type="subTitle"/>
          </p:nvPr>
        </p:nvSpPr>
        <p:spPr>
          <a:xfrm>
            <a:off x="6103866" y="3904708"/>
            <a:ext cx="23160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g20c8c94c4e2_0_1375"/>
          <p:cNvSpPr txBox="1"/>
          <p:nvPr>
            <p:ph idx="20" type="title"/>
          </p:nvPr>
        </p:nvSpPr>
        <p:spPr>
          <a:xfrm>
            <a:off x="6103872" y="3677861"/>
            <a:ext cx="2316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117" name="Google Shape;117;g20c8c94c4e2_0_1375"/>
          <p:cNvSpPr txBox="1"/>
          <p:nvPr>
            <p:ph idx="21" type="title"/>
          </p:nvPr>
        </p:nvSpPr>
        <p:spPr>
          <a:xfrm>
            <a:off x="6103879" y="3102114"/>
            <a:ext cx="23160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grpSp>
        <p:nvGrpSpPr>
          <p:cNvPr id="118" name="Google Shape;118;g20c8c94c4e2_0_1375"/>
          <p:cNvGrpSpPr/>
          <p:nvPr/>
        </p:nvGrpSpPr>
        <p:grpSpPr>
          <a:xfrm>
            <a:off x="123512" y="2742820"/>
            <a:ext cx="8772507" cy="2251176"/>
            <a:chOff x="904527" y="1714820"/>
            <a:chExt cx="711823" cy="182666"/>
          </a:xfrm>
        </p:grpSpPr>
        <p:sp>
          <p:nvSpPr>
            <p:cNvPr id="119" name="Google Shape;119;g20c8c94c4e2_0_1375"/>
            <p:cNvSpPr/>
            <p:nvPr/>
          </p:nvSpPr>
          <p:spPr>
            <a:xfrm>
              <a:off x="924724" y="1743976"/>
              <a:ext cx="14025" cy="14400"/>
            </a:xfrm>
            <a:custGeom>
              <a:rect b="b" l="l" r="r" t="t"/>
              <a:pathLst>
                <a:path extrusionOk="0" h="576" w="561">
                  <a:moveTo>
                    <a:pt x="281" y="1"/>
                  </a:moveTo>
                  <a:cubicBezTo>
                    <a:pt x="124" y="1"/>
                    <a:pt x="1" y="124"/>
                    <a:pt x="1" y="296"/>
                  </a:cubicBezTo>
                  <a:cubicBezTo>
                    <a:pt x="1" y="452"/>
                    <a:pt x="124" y="576"/>
                    <a:pt x="281" y="576"/>
                  </a:cubicBezTo>
                  <a:cubicBezTo>
                    <a:pt x="434" y="576"/>
                    <a:pt x="560" y="452"/>
                    <a:pt x="560" y="296"/>
                  </a:cubicBezTo>
                  <a:cubicBezTo>
                    <a:pt x="560" y="124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AADBEE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20c8c94c4e2_0_1375"/>
            <p:cNvSpPr/>
            <p:nvPr/>
          </p:nvSpPr>
          <p:spPr>
            <a:xfrm>
              <a:off x="944407" y="1870567"/>
              <a:ext cx="9350" cy="9389"/>
            </a:xfrm>
            <a:custGeom>
              <a:rect b="b" l="l" r="r" t="t"/>
              <a:pathLst>
                <a:path extrusionOk="0" h="248" w="247">
                  <a:moveTo>
                    <a:pt x="124" y="1"/>
                  </a:moveTo>
                  <a:cubicBezTo>
                    <a:pt x="60" y="1"/>
                    <a:pt x="0" y="61"/>
                    <a:pt x="0" y="124"/>
                  </a:cubicBezTo>
                  <a:cubicBezTo>
                    <a:pt x="0" y="187"/>
                    <a:pt x="60" y="247"/>
                    <a:pt x="124" y="247"/>
                  </a:cubicBezTo>
                  <a:cubicBezTo>
                    <a:pt x="187" y="247"/>
                    <a:pt x="247" y="187"/>
                    <a:pt x="247" y="124"/>
                  </a:cubicBezTo>
                  <a:cubicBezTo>
                    <a:pt x="247" y="61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02ACD0">
                <a:alpha val="6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20c8c94c4e2_0_1375"/>
            <p:cNvSpPr/>
            <p:nvPr/>
          </p:nvSpPr>
          <p:spPr>
            <a:xfrm>
              <a:off x="1603491" y="1764976"/>
              <a:ext cx="6275" cy="5800"/>
            </a:xfrm>
            <a:custGeom>
              <a:rect b="b" l="l" r="r" t="t"/>
              <a:pathLst>
                <a:path extrusionOk="0" h="232" w="251">
                  <a:moveTo>
                    <a:pt x="128" y="0"/>
                  </a:moveTo>
                  <a:cubicBezTo>
                    <a:pt x="64" y="0"/>
                    <a:pt x="1" y="45"/>
                    <a:pt x="1" y="109"/>
                  </a:cubicBezTo>
                  <a:cubicBezTo>
                    <a:pt x="1" y="187"/>
                    <a:pt x="64" y="232"/>
                    <a:pt x="128" y="232"/>
                  </a:cubicBezTo>
                  <a:cubicBezTo>
                    <a:pt x="187" y="232"/>
                    <a:pt x="251" y="187"/>
                    <a:pt x="251" y="109"/>
                  </a:cubicBezTo>
                  <a:cubicBezTo>
                    <a:pt x="251" y="45"/>
                    <a:pt x="187" y="0"/>
                    <a:pt x="12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20c8c94c4e2_0_1375"/>
            <p:cNvSpPr/>
            <p:nvPr/>
          </p:nvSpPr>
          <p:spPr>
            <a:xfrm>
              <a:off x="904527" y="1714820"/>
              <a:ext cx="10100" cy="10100"/>
            </a:xfrm>
            <a:custGeom>
              <a:rect b="b" l="l" r="r" t="t"/>
              <a:pathLst>
                <a:path extrusionOk="0" h="404" w="404">
                  <a:moveTo>
                    <a:pt x="202" y="0"/>
                  </a:moveTo>
                  <a:cubicBezTo>
                    <a:pt x="94" y="0"/>
                    <a:pt x="1" y="94"/>
                    <a:pt x="1" y="202"/>
                  </a:cubicBezTo>
                  <a:cubicBezTo>
                    <a:pt x="1" y="325"/>
                    <a:pt x="94" y="403"/>
                    <a:pt x="202" y="403"/>
                  </a:cubicBezTo>
                  <a:cubicBezTo>
                    <a:pt x="311" y="403"/>
                    <a:pt x="404" y="325"/>
                    <a:pt x="404" y="202"/>
                  </a:cubicBezTo>
                  <a:cubicBezTo>
                    <a:pt x="404" y="94"/>
                    <a:pt x="311" y="0"/>
                    <a:pt x="2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20c8c94c4e2_0_1375"/>
            <p:cNvSpPr/>
            <p:nvPr/>
          </p:nvSpPr>
          <p:spPr>
            <a:xfrm>
              <a:off x="916725" y="1787725"/>
              <a:ext cx="5900" cy="6175"/>
            </a:xfrm>
            <a:custGeom>
              <a:rect b="b" l="l" r="r" t="t"/>
              <a:pathLst>
                <a:path extrusionOk="0" h="247" w="236">
                  <a:moveTo>
                    <a:pt x="109" y="0"/>
                  </a:moveTo>
                  <a:cubicBezTo>
                    <a:pt x="49" y="0"/>
                    <a:pt x="0" y="60"/>
                    <a:pt x="0" y="123"/>
                  </a:cubicBezTo>
                  <a:cubicBezTo>
                    <a:pt x="0" y="187"/>
                    <a:pt x="49" y="246"/>
                    <a:pt x="109" y="246"/>
                  </a:cubicBezTo>
                  <a:cubicBezTo>
                    <a:pt x="187" y="246"/>
                    <a:pt x="236" y="187"/>
                    <a:pt x="236" y="123"/>
                  </a:cubicBezTo>
                  <a:cubicBezTo>
                    <a:pt x="236" y="60"/>
                    <a:pt x="187" y="0"/>
                    <a:pt x="109" y="0"/>
                  </a:cubicBezTo>
                  <a:close/>
                </a:path>
              </a:pathLst>
            </a:custGeom>
            <a:solidFill>
              <a:srgbClr val="02AC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20c8c94c4e2_0_1375"/>
            <p:cNvSpPr/>
            <p:nvPr/>
          </p:nvSpPr>
          <p:spPr>
            <a:xfrm>
              <a:off x="1024177" y="1889473"/>
              <a:ext cx="5800" cy="6200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7"/>
                    <a:pt x="45" y="247"/>
                    <a:pt x="123" y="247"/>
                  </a:cubicBezTo>
                  <a:cubicBezTo>
                    <a:pt x="187" y="247"/>
                    <a:pt x="232" y="187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20c8c94c4e2_0_1375"/>
            <p:cNvSpPr/>
            <p:nvPr/>
          </p:nvSpPr>
          <p:spPr>
            <a:xfrm>
              <a:off x="1595351" y="1859991"/>
              <a:ext cx="5799" cy="5802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8"/>
                    <a:pt x="45" y="247"/>
                    <a:pt x="123" y="247"/>
                  </a:cubicBezTo>
                  <a:cubicBezTo>
                    <a:pt x="187" y="247"/>
                    <a:pt x="232" y="188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20c8c94c4e2_0_1375"/>
            <p:cNvSpPr/>
            <p:nvPr/>
          </p:nvSpPr>
          <p:spPr>
            <a:xfrm>
              <a:off x="1479076" y="1887661"/>
              <a:ext cx="9350" cy="9825"/>
            </a:xfrm>
            <a:custGeom>
              <a:rect b="b" l="l" r="r" t="t"/>
              <a:pathLst>
                <a:path extrusionOk="0" h="393" w="374">
                  <a:moveTo>
                    <a:pt x="187" y="1"/>
                  </a:moveTo>
                  <a:cubicBezTo>
                    <a:pt x="79" y="1"/>
                    <a:pt x="0" y="94"/>
                    <a:pt x="0" y="206"/>
                  </a:cubicBezTo>
                  <a:cubicBezTo>
                    <a:pt x="0" y="299"/>
                    <a:pt x="79" y="392"/>
                    <a:pt x="187" y="392"/>
                  </a:cubicBezTo>
                  <a:cubicBezTo>
                    <a:pt x="295" y="392"/>
                    <a:pt x="374" y="299"/>
                    <a:pt x="374" y="206"/>
                  </a:cubicBezTo>
                  <a:cubicBezTo>
                    <a:pt x="374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AADBEE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20c8c94c4e2_0_1375"/>
            <p:cNvSpPr/>
            <p:nvPr/>
          </p:nvSpPr>
          <p:spPr>
            <a:xfrm>
              <a:off x="1592227" y="1746126"/>
              <a:ext cx="10450" cy="10100"/>
            </a:xfrm>
            <a:custGeom>
              <a:rect b="b" l="l" r="r" t="t"/>
              <a:pathLst>
                <a:path extrusionOk="0" h="404" w="418">
                  <a:moveTo>
                    <a:pt x="216" y="0"/>
                  </a:moveTo>
                  <a:cubicBezTo>
                    <a:pt x="93" y="0"/>
                    <a:pt x="0" y="94"/>
                    <a:pt x="0" y="202"/>
                  </a:cubicBezTo>
                  <a:cubicBezTo>
                    <a:pt x="0" y="325"/>
                    <a:pt x="93" y="403"/>
                    <a:pt x="216" y="403"/>
                  </a:cubicBezTo>
                  <a:cubicBezTo>
                    <a:pt x="325" y="403"/>
                    <a:pt x="418" y="325"/>
                    <a:pt x="418" y="202"/>
                  </a:cubicBezTo>
                  <a:cubicBezTo>
                    <a:pt x="418" y="94"/>
                    <a:pt x="325" y="0"/>
                    <a:pt x="21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20c8c94c4e2_0_1375"/>
            <p:cNvSpPr/>
            <p:nvPr/>
          </p:nvSpPr>
          <p:spPr>
            <a:xfrm>
              <a:off x="1610075" y="1787725"/>
              <a:ext cx="6275" cy="6175"/>
            </a:xfrm>
            <a:custGeom>
              <a:rect b="b" l="l" r="r" t="t"/>
              <a:pathLst>
                <a:path extrusionOk="0" h="247" w="251">
                  <a:moveTo>
                    <a:pt x="127" y="0"/>
                  </a:moveTo>
                  <a:cubicBezTo>
                    <a:pt x="64" y="0"/>
                    <a:pt x="0" y="60"/>
                    <a:pt x="0" y="123"/>
                  </a:cubicBezTo>
                  <a:cubicBezTo>
                    <a:pt x="0" y="187"/>
                    <a:pt x="64" y="246"/>
                    <a:pt x="127" y="246"/>
                  </a:cubicBezTo>
                  <a:cubicBezTo>
                    <a:pt x="187" y="246"/>
                    <a:pt x="250" y="187"/>
                    <a:pt x="250" y="123"/>
                  </a:cubicBezTo>
                  <a:cubicBezTo>
                    <a:pt x="250" y="60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2ACD0">
                <a:alpha val="6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g20c8c94c4e2_0_1375"/>
          <p:cNvGrpSpPr/>
          <p:nvPr/>
        </p:nvGrpSpPr>
        <p:grpSpPr>
          <a:xfrm>
            <a:off x="8384224" y="193137"/>
            <a:ext cx="511840" cy="585068"/>
            <a:chOff x="6144600" y="3520075"/>
            <a:chExt cx="29600" cy="33825"/>
          </a:xfrm>
        </p:grpSpPr>
        <p:sp>
          <p:nvSpPr>
            <p:cNvPr id="130" name="Google Shape;130;g20c8c94c4e2_0_1375"/>
            <p:cNvSpPr/>
            <p:nvPr/>
          </p:nvSpPr>
          <p:spPr>
            <a:xfrm>
              <a:off x="6155050" y="3520075"/>
              <a:ext cx="5475" cy="4350"/>
            </a:xfrm>
            <a:custGeom>
              <a:rect b="b" l="l" r="r" t="t"/>
              <a:pathLst>
                <a:path extrusionOk="0" h="174" w="219">
                  <a:moveTo>
                    <a:pt x="128" y="0"/>
                  </a:moveTo>
                  <a:cubicBezTo>
                    <a:pt x="123" y="0"/>
                    <a:pt x="118" y="1"/>
                    <a:pt x="113" y="2"/>
                  </a:cubicBezTo>
                  <a:cubicBezTo>
                    <a:pt x="79" y="2"/>
                    <a:pt x="49" y="21"/>
                    <a:pt x="49" y="36"/>
                  </a:cubicBezTo>
                  <a:cubicBezTo>
                    <a:pt x="1" y="95"/>
                    <a:pt x="49" y="174"/>
                    <a:pt x="128" y="174"/>
                  </a:cubicBezTo>
                  <a:cubicBezTo>
                    <a:pt x="143" y="174"/>
                    <a:pt x="173" y="159"/>
                    <a:pt x="187" y="129"/>
                  </a:cubicBezTo>
                  <a:cubicBezTo>
                    <a:pt x="218" y="71"/>
                    <a:pt x="180" y="0"/>
                    <a:pt x="128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20c8c94c4e2_0_1375"/>
            <p:cNvSpPr/>
            <p:nvPr/>
          </p:nvSpPr>
          <p:spPr>
            <a:xfrm>
              <a:off x="6152350" y="3549675"/>
              <a:ext cx="4700" cy="4225"/>
            </a:xfrm>
            <a:custGeom>
              <a:rect b="b" l="l" r="r" t="t"/>
              <a:pathLst>
                <a:path extrusionOk="0" h="169" w="188">
                  <a:moveTo>
                    <a:pt x="64" y="1"/>
                  </a:moveTo>
                  <a:cubicBezTo>
                    <a:pt x="1" y="31"/>
                    <a:pt x="1" y="109"/>
                    <a:pt x="49" y="158"/>
                  </a:cubicBezTo>
                  <a:cubicBezTo>
                    <a:pt x="64" y="165"/>
                    <a:pt x="79" y="169"/>
                    <a:pt x="93" y="169"/>
                  </a:cubicBezTo>
                  <a:cubicBezTo>
                    <a:pt x="106" y="169"/>
                    <a:pt x="118" y="165"/>
                    <a:pt x="128" y="158"/>
                  </a:cubicBezTo>
                  <a:cubicBezTo>
                    <a:pt x="187" y="124"/>
                    <a:pt x="187" y="49"/>
                    <a:pt x="142" y="16"/>
                  </a:cubicBezTo>
                  <a:cubicBezTo>
                    <a:pt x="109" y="1"/>
                    <a:pt x="94" y="1"/>
                    <a:pt x="64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20c8c94c4e2_0_1375"/>
            <p:cNvSpPr/>
            <p:nvPr/>
          </p:nvSpPr>
          <p:spPr>
            <a:xfrm>
              <a:off x="6144975" y="3526050"/>
              <a:ext cx="5450" cy="5350"/>
            </a:xfrm>
            <a:custGeom>
              <a:rect b="b" l="l" r="r" t="t"/>
              <a:pathLst>
                <a:path extrusionOk="0" h="214" w="218">
                  <a:moveTo>
                    <a:pt x="116" y="1"/>
                  </a:moveTo>
                  <a:cubicBezTo>
                    <a:pt x="86" y="1"/>
                    <a:pt x="55" y="14"/>
                    <a:pt x="31" y="43"/>
                  </a:cubicBezTo>
                  <a:cubicBezTo>
                    <a:pt x="16" y="62"/>
                    <a:pt x="1" y="92"/>
                    <a:pt x="1" y="121"/>
                  </a:cubicBezTo>
                  <a:cubicBezTo>
                    <a:pt x="10" y="179"/>
                    <a:pt x="55" y="214"/>
                    <a:pt x="102" y="214"/>
                  </a:cubicBezTo>
                  <a:cubicBezTo>
                    <a:pt x="132" y="214"/>
                    <a:pt x="163" y="200"/>
                    <a:pt x="187" y="170"/>
                  </a:cubicBezTo>
                  <a:cubicBezTo>
                    <a:pt x="202" y="155"/>
                    <a:pt x="217" y="121"/>
                    <a:pt x="217" y="92"/>
                  </a:cubicBezTo>
                  <a:cubicBezTo>
                    <a:pt x="208" y="34"/>
                    <a:pt x="164" y="1"/>
                    <a:pt x="116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20c8c94c4e2_0_1375"/>
            <p:cNvSpPr/>
            <p:nvPr/>
          </p:nvSpPr>
          <p:spPr>
            <a:xfrm>
              <a:off x="6168025" y="3545825"/>
              <a:ext cx="5625" cy="5050"/>
            </a:xfrm>
            <a:custGeom>
              <a:rect b="b" l="l" r="r" t="t"/>
              <a:pathLst>
                <a:path extrusionOk="0" h="202" w="225">
                  <a:moveTo>
                    <a:pt x="115" y="0"/>
                  </a:moveTo>
                  <a:cubicBezTo>
                    <a:pt x="97" y="0"/>
                    <a:pt x="78" y="5"/>
                    <a:pt x="60" y="17"/>
                  </a:cubicBezTo>
                  <a:cubicBezTo>
                    <a:pt x="27" y="32"/>
                    <a:pt x="12" y="62"/>
                    <a:pt x="12" y="77"/>
                  </a:cubicBezTo>
                  <a:cubicBezTo>
                    <a:pt x="0" y="148"/>
                    <a:pt x="52" y="202"/>
                    <a:pt x="112" y="202"/>
                  </a:cubicBezTo>
                  <a:cubicBezTo>
                    <a:pt x="130" y="202"/>
                    <a:pt x="150" y="196"/>
                    <a:pt x="168" y="185"/>
                  </a:cubicBezTo>
                  <a:cubicBezTo>
                    <a:pt x="183" y="170"/>
                    <a:pt x="213" y="155"/>
                    <a:pt x="213" y="125"/>
                  </a:cubicBezTo>
                  <a:cubicBezTo>
                    <a:pt x="225" y="54"/>
                    <a:pt x="173" y="0"/>
                    <a:pt x="115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20c8c94c4e2_0_1375"/>
            <p:cNvSpPr/>
            <p:nvPr/>
          </p:nvSpPr>
          <p:spPr>
            <a:xfrm>
              <a:off x="6171000" y="3528325"/>
              <a:ext cx="3200" cy="2725"/>
            </a:xfrm>
            <a:custGeom>
              <a:rect b="b" l="l" r="r" t="t"/>
              <a:pathLst>
                <a:path extrusionOk="0" h="109" w="128">
                  <a:moveTo>
                    <a:pt x="79" y="1"/>
                  </a:moveTo>
                  <a:cubicBezTo>
                    <a:pt x="35" y="1"/>
                    <a:pt x="1" y="30"/>
                    <a:pt x="16" y="79"/>
                  </a:cubicBezTo>
                  <a:cubicBezTo>
                    <a:pt x="35" y="94"/>
                    <a:pt x="49" y="109"/>
                    <a:pt x="64" y="109"/>
                  </a:cubicBezTo>
                  <a:cubicBezTo>
                    <a:pt x="109" y="109"/>
                    <a:pt x="128" y="64"/>
                    <a:pt x="128" y="30"/>
                  </a:cubicBezTo>
                  <a:cubicBezTo>
                    <a:pt x="109" y="1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20c8c94c4e2_0_1375"/>
            <p:cNvSpPr/>
            <p:nvPr/>
          </p:nvSpPr>
          <p:spPr>
            <a:xfrm>
              <a:off x="6144600" y="3536050"/>
              <a:ext cx="2750" cy="2700"/>
            </a:xfrm>
            <a:custGeom>
              <a:rect b="b" l="l" r="r" t="t"/>
              <a:pathLst>
                <a:path extrusionOk="0" h="108" w="110">
                  <a:moveTo>
                    <a:pt x="55" y="1"/>
                  </a:moveTo>
                  <a:cubicBezTo>
                    <a:pt x="28" y="1"/>
                    <a:pt x="1" y="18"/>
                    <a:pt x="1" y="50"/>
                  </a:cubicBezTo>
                  <a:cubicBezTo>
                    <a:pt x="1" y="65"/>
                    <a:pt x="1" y="80"/>
                    <a:pt x="16" y="80"/>
                  </a:cubicBezTo>
                  <a:cubicBezTo>
                    <a:pt x="28" y="99"/>
                    <a:pt x="44" y="107"/>
                    <a:pt x="61" y="107"/>
                  </a:cubicBezTo>
                  <a:cubicBezTo>
                    <a:pt x="86" y="107"/>
                    <a:pt x="109" y="86"/>
                    <a:pt x="109" y="50"/>
                  </a:cubicBezTo>
                  <a:cubicBezTo>
                    <a:pt x="109" y="50"/>
                    <a:pt x="109" y="35"/>
                    <a:pt x="94" y="16"/>
                  </a:cubicBezTo>
                  <a:cubicBezTo>
                    <a:pt x="84" y="6"/>
                    <a:pt x="69" y="1"/>
                    <a:pt x="55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20c8c94c4e2_0_1375"/>
            <p:cNvSpPr/>
            <p:nvPr/>
          </p:nvSpPr>
          <p:spPr>
            <a:xfrm>
              <a:off x="6147700" y="3526375"/>
              <a:ext cx="25675" cy="21375"/>
            </a:xfrm>
            <a:custGeom>
              <a:rect b="b" l="l" r="r" t="t"/>
              <a:pathLst>
                <a:path extrusionOk="0" h="855" w="1027">
                  <a:moveTo>
                    <a:pt x="530" y="0"/>
                  </a:moveTo>
                  <a:cubicBezTo>
                    <a:pt x="358" y="0"/>
                    <a:pt x="202" y="93"/>
                    <a:pt x="127" y="250"/>
                  </a:cubicBezTo>
                  <a:cubicBezTo>
                    <a:pt x="0" y="530"/>
                    <a:pt x="187" y="840"/>
                    <a:pt x="500" y="855"/>
                  </a:cubicBezTo>
                  <a:cubicBezTo>
                    <a:pt x="668" y="855"/>
                    <a:pt x="825" y="761"/>
                    <a:pt x="903" y="608"/>
                  </a:cubicBezTo>
                  <a:cubicBezTo>
                    <a:pt x="1026" y="329"/>
                    <a:pt x="840" y="15"/>
                    <a:pt x="530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20c8c94c4e2_0_1375"/>
            <p:cNvSpPr/>
            <p:nvPr/>
          </p:nvSpPr>
          <p:spPr>
            <a:xfrm>
              <a:off x="6166350" y="3534100"/>
              <a:ext cx="3575" cy="3200"/>
            </a:xfrm>
            <a:custGeom>
              <a:rect b="b" l="l" r="r" t="t"/>
              <a:pathLst>
                <a:path extrusionOk="0" h="128" w="143">
                  <a:moveTo>
                    <a:pt x="79" y="1"/>
                  </a:moveTo>
                  <a:cubicBezTo>
                    <a:pt x="73" y="1"/>
                    <a:pt x="70" y="1"/>
                    <a:pt x="67" y="2"/>
                  </a:cubicBezTo>
                  <a:lnTo>
                    <a:pt x="67" y="2"/>
                  </a:lnTo>
                  <a:cubicBezTo>
                    <a:pt x="71" y="1"/>
                    <a:pt x="75" y="1"/>
                    <a:pt x="79" y="1"/>
                  </a:cubicBezTo>
                  <a:close/>
                  <a:moveTo>
                    <a:pt x="79" y="1"/>
                  </a:moveTo>
                  <a:cubicBezTo>
                    <a:pt x="109" y="1"/>
                    <a:pt x="127" y="34"/>
                    <a:pt x="109" y="64"/>
                  </a:cubicBezTo>
                  <a:lnTo>
                    <a:pt x="79" y="64"/>
                  </a:lnTo>
                  <a:cubicBezTo>
                    <a:pt x="49" y="64"/>
                    <a:pt x="34" y="34"/>
                    <a:pt x="49" y="20"/>
                  </a:cubicBezTo>
                  <a:cubicBezTo>
                    <a:pt x="58" y="8"/>
                    <a:pt x="62" y="3"/>
                    <a:pt x="67" y="2"/>
                  </a:cubicBezTo>
                  <a:lnTo>
                    <a:pt x="67" y="2"/>
                  </a:lnTo>
                  <a:cubicBezTo>
                    <a:pt x="41" y="6"/>
                    <a:pt x="15" y="24"/>
                    <a:pt x="15" y="49"/>
                  </a:cubicBezTo>
                  <a:cubicBezTo>
                    <a:pt x="0" y="79"/>
                    <a:pt x="15" y="113"/>
                    <a:pt x="64" y="128"/>
                  </a:cubicBezTo>
                  <a:lnTo>
                    <a:pt x="79" y="128"/>
                  </a:lnTo>
                  <a:cubicBezTo>
                    <a:pt x="109" y="128"/>
                    <a:pt x="127" y="113"/>
                    <a:pt x="142" y="79"/>
                  </a:cubicBezTo>
                  <a:cubicBezTo>
                    <a:pt x="142" y="49"/>
                    <a:pt x="127" y="1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20c8c94c4e2_0_1375"/>
            <p:cNvSpPr/>
            <p:nvPr/>
          </p:nvSpPr>
          <p:spPr>
            <a:xfrm>
              <a:off x="6167175" y="3534100"/>
              <a:ext cx="2375" cy="1625"/>
            </a:xfrm>
            <a:custGeom>
              <a:rect b="b" l="l" r="r" t="t"/>
              <a:pathLst>
                <a:path extrusionOk="0" h="65" w="95">
                  <a:moveTo>
                    <a:pt x="46" y="1"/>
                  </a:moveTo>
                  <a:cubicBezTo>
                    <a:pt x="31" y="1"/>
                    <a:pt x="31" y="1"/>
                    <a:pt x="16" y="20"/>
                  </a:cubicBezTo>
                  <a:cubicBezTo>
                    <a:pt x="1" y="34"/>
                    <a:pt x="16" y="64"/>
                    <a:pt x="46" y="64"/>
                  </a:cubicBezTo>
                  <a:lnTo>
                    <a:pt x="76" y="64"/>
                  </a:lnTo>
                  <a:cubicBezTo>
                    <a:pt x="94" y="34"/>
                    <a:pt x="76" y="1"/>
                    <a:pt x="46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20c8c94c4e2_0_1375"/>
            <p:cNvSpPr/>
            <p:nvPr/>
          </p:nvSpPr>
          <p:spPr>
            <a:xfrm>
              <a:off x="6165975" y="3531400"/>
              <a:ext cx="2350" cy="2000"/>
            </a:xfrm>
            <a:custGeom>
              <a:rect b="b" l="l" r="r" t="t"/>
              <a:pathLst>
                <a:path extrusionOk="0" h="80" w="94">
                  <a:moveTo>
                    <a:pt x="30" y="1"/>
                  </a:moveTo>
                  <a:cubicBezTo>
                    <a:pt x="0" y="1"/>
                    <a:pt x="0" y="49"/>
                    <a:pt x="15" y="64"/>
                  </a:cubicBezTo>
                  <a:cubicBezTo>
                    <a:pt x="30" y="79"/>
                    <a:pt x="30" y="79"/>
                    <a:pt x="49" y="79"/>
                  </a:cubicBezTo>
                  <a:cubicBezTo>
                    <a:pt x="79" y="64"/>
                    <a:pt x="94" y="34"/>
                    <a:pt x="6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20c8c94c4e2_0_1375"/>
            <p:cNvSpPr/>
            <p:nvPr/>
          </p:nvSpPr>
          <p:spPr>
            <a:xfrm>
              <a:off x="6161300" y="3534100"/>
              <a:ext cx="5075" cy="4325"/>
            </a:xfrm>
            <a:custGeom>
              <a:rect b="b" l="l" r="r" t="t"/>
              <a:pathLst>
                <a:path extrusionOk="0" h="173" w="203">
                  <a:moveTo>
                    <a:pt x="109" y="1"/>
                  </a:moveTo>
                  <a:cubicBezTo>
                    <a:pt x="64" y="1"/>
                    <a:pt x="31" y="34"/>
                    <a:pt x="16" y="64"/>
                  </a:cubicBezTo>
                  <a:cubicBezTo>
                    <a:pt x="1" y="113"/>
                    <a:pt x="31" y="158"/>
                    <a:pt x="79" y="173"/>
                  </a:cubicBezTo>
                  <a:lnTo>
                    <a:pt x="94" y="173"/>
                  </a:lnTo>
                  <a:cubicBezTo>
                    <a:pt x="143" y="173"/>
                    <a:pt x="173" y="143"/>
                    <a:pt x="187" y="113"/>
                  </a:cubicBezTo>
                  <a:cubicBezTo>
                    <a:pt x="202" y="64"/>
                    <a:pt x="173" y="20"/>
                    <a:pt x="12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20c8c94c4e2_0_1375"/>
            <p:cNvSpPr/>
            <p:nvPr/>
          </p:nvSpPr>
          <p:spPr>
            <a:xfrm>
              <a:off x="6155350" y="3528325"/>
              <a:ext cx="6725" cy="5425"/>
            </a:xfrm>
            <a:custGeom>
              <a:rect b="b" l="l" r="r" t="t"/>
              <a:pathLst>
                <a:path extrusionOk="0" h="217" w="269">
                  <a:moveTo>
                    <a:pt x="8" y="79"/>
                  </a:moveTo>
                  <a:lnTo>
                    <a:pt x="8" y="79"/>
                  </a:lnTo>
                  <a:cubicBezTo>
                    <a:pt x="2" y="88"/>
                    <a:pt x="1" y="98"/>
                    <a:pt x="4" y="107"/>
                  </a:cubicBezTo>
                  <a:lnTo>
                    <a:pt x="4" y="107"/>
                  </a:lnTo>
                  <a:cubicBezTo>
                    <a:pt x="3" y="97"/>
                    <a:pt x="4" y="88"/>
                    <a:pt x="8" y="79"/>
                  </a:cubicBezTo>
                  <a:close/>
                  <a:moveTo>
                    <a:pt x="116" y="1"/>
                  </a:moveTo>
                  <a:cubicBezTo>
                    <a:pt x="52" y="1"/>
                    <a:pt x="8" y="30"/>
                    <a:pt x="8" y="79"/>
                  </a:cubicBezTo>
                  <a:cubicBezTo>
                    <a:pt x="8" y="45"/>
                    <a:pt x="37" y="30"/>
                    <a:pt x="67" y="30"/>
                  </a:cubicBezTo>
                  <a:lnTo>
                    <a:pt x="82" y="30"/>
                  </a:lnTo>
                  <a:cubicBezTo>
                    <a:pt x="116" y="45"/>
                    <a:pt x="146" y="79"/>
                    <a:pt x="131" y="109"/>
                  </a:cubicBezTo>
                  <a:cubicBezTo>
                    <a:pt x="131" y="139"/>
                    <a:pt x="101" y="157"/>
                    <a:pt x="67" y="157"/>
                  </a:cubicBezTo>
                  <a:lnTo>
                    <a:pt x="52" y="139"/>
                  </a:lnTo>
                  <a:cubicBezTo>
                    <a:pt x="32" y="139"/>
                    <a:pt x="10" y="125"/>
                    <a:pt x="4" y="107"/>
                  </a:cubicBezTo>
                  <a:lnTo>
                    <a:pt x="4" y="107"/>
                  </a:lnTo>
                  <a:cubicBezTo>
                    <a:pt x="8" y="147"/>
                    <a:pt x="50" y="193"/>
                    <a:pt x="101" y="217"/>
                  </a:cubicBezTo>
                  <a:lnTo>
                    <a:pt x="146" y="217"/>
                  </a:lnTo>
                  <a:cubicBezTo>
                    <a:pt x="194" y="217"/>
                    <a:pt x="254" y="187"/>
                    <a:pt x="254" y="139"/>
                  </a:cubicBezTo>
                  <a:cubicBezTo>
                    <a:pt x="269" y="79"/>
                    <a:pt x="224" y="15"/>
                    <a:pt x="161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20c8c94c4e2_0_1375"/>
            <p:cNvSpPr/>
            <p:nvPr/>
          </p:nvSpPr>
          <p:spPr>
            <a:xfrm>
              <a:off x="6155050" y="3529075"/>
              <a:ext cx="3950" cy="3200"/>
            </a:xfrm>
            <a:custGeom>
              <a:rect b="b" l="l" r="r" t="t"/>
              <a:pathLst>
                <a:path extrusionOk="0" h="128" w="158">
                  <a:moveTo>
                    <a:pt x="79" y="0"/>
                  </a:moveTo>
                  <a:cubicBezTo>
                    <a:pt x="49" y="0"/>
                    <a:pt x="20" y="15"/>
                    <a:pt x="20" y="49"/>
                  </a:cubicBezTo>
                  <a:cubicBezTo>
                    <a:pt x="1" y="79"/>
                    <a:pt x="34" y="109"/>
                    <a:pt x="64" y="109"/>
                  </a:cubicBezTo>
                  <a:lnTo>
                    <a:pt x="79" y="127"/>
                  </a:lnTo>
                  <a:cubicBezTo>
                    <a:pt x="113" y="127"/>
                    <a:pt x="143" y="109"/>
                    <a:pt x="143" y="79"/>
                  </a:cubicBezTo>
                  <a:cubicBezTo>
                    <a:pt x="158" y="49"/>
                    <a:pt x="128" y="15"/>
                    <a:pt x="94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20c8c94c4e2_0_1375"/>
            <p:cNvSpPr/>
            <p:nvPr/>
          </p:nvSpPr>
          <p:spPr>
            <a:xfrm>
              <a:off x="6165225" y="3539975"/>
              <a:ext cx="3475" cy="2750"/>
            </a:xfrm>
            <a:custGeom>
              <a:rect b="b" l="l" r="r" t="t"/>
              <a:pathLst>
                <a:path extrusionOk="0" h="110" w="139">
                  <a:moveTo>
                    <a:pt x="79" y="1"/>
                  </a:moveTo>
                  <a:cubicBezTo>
                    <a:pt x="45" y="1"/>
                    <a:pt x="16" y="16"/>
                    <a:pt x="16" y="46"/>
                  </a:cubicBezTo>
                  <a:cubicBezTo>
                    <a:pt x="1" y="64"/>
                    <a:pt x="30" y="94"/>
                    <a:pt x="60" y="109"/>
                  </a:cubicBezTo>
                  <a:lnTo>
                    <a:pt x="79" y="109"/>
                  </a:lnTo>
                  <a:cubicBezTo>
                    <a:pt x="109" y="109"/>
                    <a:pt x="124" y="94"/>
                    <a:pt x="139" y="64"/>
                  </a:cubicBezTo>
                  <a:cubicBezTo>
                    <a:pt x="139" y="46"/>
                    <a:pt x="124" y="16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20c8c94c4e2_0_1375"/>
            <p:cNvSpPr/>
            <p:nvPr/>
          </p:nvSpPr>
          <p:spPr>
            <a:xfrm>
              <a:off x="6152350" y="3539975"/>
              <a:ext cx="2000" cy="1625"/>
            </a:xfrm>
            <a:custGeom>
              <a:rect b="b" l="l" r="r" t="t"/>
              <a:pathLst>
                <a:path extrusionOk="0" h="65" w="80">
                  <a:moveTo>
                    <a:pt x="34" y="1"/>
                  </a:moveTo>
                  <a:cubicBezTo>
                    <a:pt x="16" y="1"/>
                    <a:pt x="1" y="16"/>
                    <a:pt x="1" y="31"/>
                  </a:cubicBezTo>
                  <a:cubicBezTo>
                    <a:pt x="1" y="46"/>
                    <a:pt x="16" y="64"/>
                    <a:pt x="34" y="64"/>
                  </a:cubicBezTo>
                  <a:lnTo>
                    <a:pt x="49" y="64"/>
                  </a:lnTo>
                  <a:cubicBezTo>
                    <a:pt x="64" y="64"/>
                    <a:pt x="64" y="64"/>
                    <a:pt x="79" y="46"/>
                  </a:cubicBezTo>
                  <a:cubicBezTo>
                    <a:pt x="79" y="31"/>
                    <a:pt x="64" y="16"/>
                    <a:pt x="4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20c8c94c4e2_0_1375"/>
            <p:cNvSpPr/>
            <p:nvPr/>
          </p:nvSpPr>
          <p:spPr>
            <a:xfrm>
              <a:off x="6162525" y="3541950"/>
              <a:ext cx="1875" cy="1500"/>
            </a:xfrm>
            <a:custGeom>
              <a:rect b="b" l="l" r="r" t="t"/>
              <a:pathLst>
                <a:path extrusionOk="0" h="60" w="75">
                  <a:moveTo>
                    <a:pt x="30" y="0"/>
                  </a:moveTo>
                  <a:cubicBezTo>
                    <a:pt x="15" y="0"/>
                    <a:pt x="0" y="15"/>
                    <a:pt x="0" y="15"/>
                  </a:cubicBezTo>
                  <a:cubicBezTo>
                    <a:pt x="0" y="30"/>
                    <a:pt x="0" y="60"/>
                    <a:pt x="30" y="60"/>
                  </a:cubicBezTo>
                  <a:cubicBezTo>
                    <a:pt x="45" y="60"/>
                    <a:pt x="60" y="45"/>
                    <a:pt x="60" y="45"/>
                  </a:cubicBezTo>
                  <a:cubicBezTo>
                    <a:pt x="75" y="30"/>
                    <a:pt x="60" y="0"/>
                    <a:pt x="30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c8c94c4e2_0_142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8" name="Google Shape;148;g20c8c94c4e2_0_1426"/>
          <p:cNvSpPr/>
          <p:nvPr/>
        </p:nvSpPr>
        <p:spPr>
          <a:xfrm>
            <a:off x="-3600425" y="4247042"/>
            <a:ext cx="4964946" cy="3237923"/>
          </a:xfrm>
          <a:custGeom>
            <a:rect b="b" l="l" r="r" t="t"/>
            <a:pathLst>
              <a:path extrusionOk="0" h="4989" w="7650">
                <a:moveTo>
                  <a:pt x="5888" y="1"/>
                </a:moveTo>
                <a:cubicBezTo>
                  <a:pt x="5262" y="1"/>
                  <a:pt x="4587" y="369"/>
                  <a:pt x="4011" y="417"/>
                </a:cubicBezTo>
                <a:cubicBezTo>
                  <a:pt x="3960" y="420"/>
                  <a:pt x="3907" y="422"/>
                  <a:pt x="3853" y="422"/>
                </a:cubicBezTo>
                <a:cubicBezTo>
                  <a:pt x="3575" y="422"/>
                  <a:pt x="3266" y="387"/>
                  <a:pt x="2964" y="387"/>
                </a:cubicBezTo>
                <a:cubicBezTo>
                  <a:pt x="2490" y="387"/>
                  <a:pt x="2033" y="473"/>
                  <a:pt x="1743" y="914"/>
                </a:cubicBezTo>
                <a:cubicBezTo>
                  <a:pt x="1135" y="1846"/>
                  <a:pt x="0" y="1783"/>
                  <a:pt x="0" y="2622"/>
                </a:cubicBezTo>
                <a:cubicBezTo>
                  <a:pt x="0" y="3354"/>
                  <a:pt x="933" y="3570"/>
                  <a:pt x="933" y="4988"/>
                </a:cubicBezTo>
                <a:lnTo>
                  <a:pt x="6392" y="4988"/>
                </a:lnTo>
                <a:cubicBezTo>
                  <a:pt x="7198" y="4988"/>
                  <a:pt x="7590" y="4723"/>
                  <a:pt x="7619" y="4272"/>
                </a:cubicBezTo>
                <a:cubicBezTo>
                  <a:pt x="7649" y="3899"/>
                  <a:pt x="7384" y="3589"/>
                  <a:pt x="6937" y="3510"/>
                </a:cubicBezTo>
                <a:cubicBezTo>
                  <a:pt x="6672" y="3462"/>
                  <a:pt x="6299" y="3339"/>
                  <a:pt x="6220" y="3059"/>
                </a:cubicBezTo>
                <a:cubicBezTo>
                  <a:pt x="6112" y="2671"/>
                  <a:pt x="6530" y="2406"/>
                  <a:pt x="6687" y="2126"/>
                </a:cubicBezTo>
                <a:cubicBezTo>
                  <a:pt x="7075" y="1458"/>
                  <a:pt x="7104" y="462"/>
                  <a:pt x="6470" y="138"/>
                </a:cubicBezTo>
                <a:cubicBezTo>
                  <a:pt x="6284" y="39"/>
                  <a:pt x="6088" y="1"/>
                  <a:pt x="5888" y="1"/>
                </a:cubicBezTo>
                <a:close/>
              </a:path>
            </a:pathLst>
          </a:custGeom>
          <a:solidFill>
            <a:srgbClr val="AADBEE">
              <a:alpha val="5411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20c8c94c4e2_0_1426"/>
          <p:cNvSpPr/>
          <p:nvPr/>
        </p:nvSpPr>
        <p:spPr>
          <a:xfrm rot="6312024">
            <a:off x="8337317" y="-603164"/>
            <a:ext cx="2096013" cy="1815729"/>
          </a:xfrm>
          <a:custGeom>
            <a:rect b="b" l="l" r="r" t="t"/>
            <a:pathLst>
              <a:path extrusionOk="0" h="575" w="664">
                <a:moveTo>
                  <a:pt x="346" y="1"/>
                </a:moveTo>
                <a:cubicBezTo>
                  <a:pt x="302" y="1"/>
                  <a:pt x="257" y="12"/>
                  <a:pt x="215" y="36"/>
                </a:cubicBezTo>
                <a:cubicBezTo>
                  <a:pt x="57" y="93"/>
                  <a:pt x="0" y="276"/>
                  <a:pt x="82" y="409"/>
                </a:cubicBezTo>
                <a:cubicBezTo>
                  <a:pt x="134" y="517"/>
                  <a:pt x="238" y="575"/>
                  <a:pt x="340" y="575"/>
                </a:cubicBezTo>
                <a:cubicBezTo>
                  <a:pt x="387" y="575"/>
                  <a:pt x="434" y="562"/>
                  <a:pt x="474" y="536"/>
                </a:cubicBezTo>
                <a:cubicBezTo>
                  <a:pt x="607" y="460"/>
                  <a:pt x="664" y="276"/>
                  <a:pt x="582" y="144"/>
                </a:cubicBezTo>
                <a:cubicBezTo>
                  <a:pt x="530" y="53"/>
                  <a:pt x="440" y="1"/>
                  <a:pt x="346" y="1"/>
                </a:cubicBezTo>
                <a:close/>
              </a:path>
            </a:pathLst>
          </a:custGeom>
          <a:solidFill>
            <a:srgbClr val="F5AD9A">
              <a:alpha val="3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g20c8c94c4e2_0_1426"/>
          <p:cNvGrpSpPr/>
          <p:nvPr/>
        </p:nvGrpSpPr>
        <p:grpSpPr>
          <a:xfrm>
            <a:off x="123512" y="2742820"/>
            <a:ext cx="8772507" cy="2251176"/>
            <a:chOff x="904527" y="1714820"/>
            <a:chExt cx="711823" cy="182666"/>
          </a:xfrm>
        </p:grpSpPr>
        <p:sp>
          <p:nvSpPr>
            <p:cNvPr id="151" name="Google Shape;151;g20c8c94c4e2_0_1426"/>
            <p:cNvSpPr/>
            <p:nvPr/>
          </p:nvSpPr>
          <p:spPr>
            <a:xfrm>
              <a:off x="924724" y="1743976"/>
              <a:ext cx="14025" cy="14400"/>
            </a:xfrm>
            <a:custGeom>
              <a:rect b="b" l="l" r="r" t="t"/>
              <a:pathLst>
                <a:path extrusionOk="0" h="576" w="561">
                  <a:moveTo>
                    <a:pt x="281" y="1"/>
                  </a:moveTo>
                  <a:cubicBezTo>
                    <a:pt x="124" y="1"/>
                    <a:pt x="1" y="124"/>
                    <a:pt x="1" y="296"/>
                  </a:cubicBezTo>
                  <a:cubicBezTo>
                    <a:pt x="1" y="452"/>
                    <a:pt x="124" y="576"/>
                    <a:pt x="281" y="576"/>
                  </a:cubicBezTo>
                  <a:cubicBezTo>
                    <a:pt x="434" y="576"/>
                    <a:pt x="560" y="452"/>
                    <a:pt x="560" y="296"/>
                  </a:cubicBezTo>
                  <a:cubicBezTo>
                    <a:pt x="560" y="124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AADBEE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20c8c94c4e2_0_1426"/>
            <p:cNvSpPr/>
            <p:nvPr/>
          </p:nvSpPr>
          <p:spPr>
            <a:xfrm>
              <a:off x="944407" y="1870567"/>
              <a:ext cx="9350" cy="9389"/>
            </a:xfrm>
            <a:custGeom>
              <a:rect b="b" l="l" r="r" t="t"/>
              <a:pathLst>
                <a:path extrusionOk="0" h="248" w="247">
                  <a:moveTo>
                    <a:pt x="124" y="1"/>
                  </a:moveTo>
                  <a:cubicBezTo>
                    <a:pt x="60" y="1"/>
                    <a:pt x="0" y="61"/>
                    <a:pt x="0" y="124"/>
                  </a:cubicBezTo>
                  <a:cubicBezTo>
                    <a:pt x="0" y="187"/>
                    <a:pt x="60" y="247"/>
                    <a:pt x="124" y="247"/>
                  </a:cubicBezTo>
                  <a:cubicBezTo>
                    <a:pt x="187" y="247"/>
                    <a:pt x="247" y="187"/>
                    <a:pt x="247" y="124"/>
                  </a:cubicBezTo>
                  <a:cubicBezTo>
                    <a:pt x="247" y="61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02ACD0">
                <a:alpha val="6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20c8c94c4e2_0_1426"/>
            <p:cNvSpPr/>
            <p:nvPr/>
          </p:nvSpPr>
          <p:spPr>
            <a:xfrm>
              <a:off x="1603491" y="1764976"/>
              <a:ext cx="6275" cy="5800"/>
            </a:xfrm>
            <a:custGeom>
              <a:rect b="b" l="l" r="r" t="t"/>
              <a:pathLst>
                <a:path extrusionOk="0" h="232" w="251">
                  <a:moveTo>
                    <a:pt x="128" y="0"/>
                  </a:moveTo>
                  <a:cubicBezTo>
                    <a:pt x="64" y="0"/>
                    <a:pt x="1" y="45"/>
                    <a:pt x="1" y="109"/>
                  </a:cubicBezTo>
                  <a:cubicBezTo>
                    <a:pt x="1" y="187"/>
                    <a:pt x="64" y="232"/>
                    <a:pt x="128" y="232"/>
                  </a:cubicBezTo>
                  <a:cubicBezTo>
                    <a:pt x="187" y="232"/>
                    <a:pt x="251" y="187"/>
                    <a:pt x="251" y="109"/>
                  </a:cubicBezTo>
                  <a:cubicBezTo>
                    <a:pt x="251" y="45"/>
                    <a:pt x="187" y="0"/>
                    <a:pt x="12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20c8c94c4e2_0_1426"/>
            <p:cNvSpPr/>
            <p:nvPr/>
          </p:nvSpPr>
          <p:spPr>
            <a:xfrm>
              <a:off x="904527" y="1714820"/>
              <a:ext cx="10100" cy="10100"/>
            </a:xfrm>
            <a:custGeom>
              <a:rect b="b" l="l" r="r" t="t"/>
              <a:pathLst>
                <a:path extrusionOk="0" h="404" w="404">
                  <a:moveTo>
                    <a:pt x="202" y="0"/>
                  </a:moveTo>
                  <a:cubicBezTo>
                    <a:pt x="94" y="0"/>
                    <a:pt x="1" y="94"/>
                    <a:pt x="1" y="202"/>
                  </a:cubicBezTo>
                  <a:cubicBezTo>
                    <a:pt x="1" y="325"/>
                    <a:pt x="94" y="403"/>
                    <a:pt x="202" y="403"/>
                  </a:cubicBezTo>
                  <a:cubicBezTo>
                    <a:pt x="311" y="403"/>
                    <a:pt x="404" y="325"/>
                    <a:pt x="404" y="202"/>
                  </a:cubicBezTo>
                  <a:cubicBezTo>
                    <a:pt x="404" y="94"/>
                    <a:pt x="311" y="0"/>
                    <a:pt x="2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20c8c94c4e2_0_1426"/>
            <p:cNvSpPr/>
            <p:nvPr/>
          </p:nvSpPr>
          <p:spPr>
            <a:xfrm>
              <a:off x="916725" y="1787725"/>
              <a:ext cx="5900" cy="6175"/>
            </a:xfrm>
            <a:custGeom>
              <a:rect b="b" l="l" r="r" t="t"/>
              <a:pathLst>
                <a:path extrusionOk="0" h="247" w="236">
                  <a:moveTo>
                    <a:pt x="109" y="0"/>
                  </a:moveTo>
                  <a:cubicBezTo>
                    <a:pt x="49" y="0"/>
                    <a:pt x="0" y="60"/>
                    <a:pt x="0" y="123"/>
                  </a:cubicBezTo>
                  <a:cubicBezTo>
                    <a:pt x="0" y="187"/>
                    <a:pt x="49" y="246"/>
                    <a:pt x="109" y="246"/>
                  </a:cubicBezTo>
                  <a:cubicBezTo>
                    <a:pt x="187" y="246"/>
                    <a:pt x="236" y="187"/>
                    <a:pt x="236" y="123"/>
                  </a:cubicBezTo>
                  <a:cubicBezTo>
                    <a:pt x="236" y="60"/>
                    <a:pt x="187" y="0"/>
                    <a:pt x="109" y="0"/>
                  </a:cubicBezTo>
                  <a:close/>
                </a:path>
              </a:pathLst>
            </a:custGeom>
            <a:solidFill>
              <a:srgbClr val="02AC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20c8c94c4e2_0_1426"/>
            <p:cNvSpPr/>
            <p:nvPr/>
          </p:nvSpPr>
          <p:spPr>
            <a:xfrm>
              <a:off x="1024177" y="1889473"/>
              <a:ext cx="5800" cy="6200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7"/>
                    <a:pt x="45" y="247"/>
                    <a:pt x="123" y="247"/>
                  </a:cubicBezTo>
                  <a:cubicBezTo>
                    <a:pt x="187" y="247"/>
                    <a:pt x="232" y="187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20c8c94c4e2_0_1426"/>
            <p:cNvSpPr/>
            <p:nvPr/>
          </p:nvSpPr>
          <p:spPr>
            <a:xfrm>
              <a:off x="1595351" y="1859991"/>
              <a:ext cx="5799" cy="5802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8"/>
                    <a:pt x="45" y="247"/>
                    <a:pt x="123" y="247"/>
                  </a:cubicBezTo>
                  <a:cubicBezTo>
                    <a:pt x="187" y="247"/>
                    <a:pt x="232" y="188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20c8c94c4e2_0_1426"/>
            <p:cNvSpPr/>
            <p:nvPr/>
          </p:nvSpPr>
          <p:spPr>
            <a:xfrm>
              <a:off x="1479076" y="1887661"/>
              <a:ext cx="9350" cy="9825"/>
            </a:xfrm>
            <a:custGeom>
              <a:rect b="b" l="l" r="r" t="t"/>
              <a:pathLst>
                <a:path extrusionOk="0" h="393" w="374">
                  <a:moveTo>
                    <a:pt x="187" y="1"/>
                  </a:moveTo>
                  <a:cubicBezTo>
                    <a:pt x="79" y="1"/>
                    <a:pt x="0" y="94"/>
                    <a:pt x="0" y="206"/>
                  </a:cubicBezTo>
                  <a:cubicBezTo>
                    <a:pt x="0" y="299"/>
                    <a:pt x="79" y="392"/>
                    <a:pt x="187" y="392"/>
                  </a:cubicBezTo>
                  <a:cubicBezTo>
                    <a:pt x="295" y="392"/>
                    <a:pt x="374" y="299"/>
                    <a:pt x="374" y="206"/>
                  </a:cubicBezTo>
                  <a:cubicBezTo>
                    <a:pt x="374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AADBEE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20c8c94c4e2_0_1426"/>
            <p:cNvSpPr/>
            <p:nvPr/>
          </p:nvSpPr>
          <p:spPr>
            <a:xfrm>
              <a:off x="1592227" y="1746126"/>
              <a:ext cx="10450" cy="10100"/>
            </a:xfrm>
            <a:custGeom>
              <a:rect b="b" l="l" r="r" t="t"/>
              <a:pathLst>
                <a:path extrusionOk="0" h="404" w="418">
                  <a:moveTo>
                    <a:pt x="216" y="0"/>
                  </a:moveTo>
                  <a:cubicBezTo>
                    <a:pt x="93" y="0"/>
                    <a:pt x="0" y="94"/>
                    <a:pt x="0" y="202"/>
                  </a:cubicBezTo>
                  <a:cubicBezTo>
                    <a:pt x="0" y="325"/>
                    <a:pt x="93" y="403"/>
                    <a:pt x="216" y="403"/>
                  </a:cubicBezTo>
                  <a:cubicBezTo>
                    <a:pt x="325" y="403"/>
                    <a:pt x="418" y="325"/>
                    <a:pt x="418" y="202"/>
                  </a:cubicBezTo>
                  <a:cubicBezTo>
                    <a:pt x="418" y="94"/>
                    <a:pt x="325" y="0"/>
                    <a:pt x="21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20c8c94c4e2_0_1426"/>
            <p:cNvSpPr/>
            <p:nvPr/>
          </p:nvSpPr>
          <p:spPr>
            <a:xfrm>
              <a:off x="1610075" y="1787725"/>
              <a:ext cx="6275" cy="6175"/>
            </a:xfrm>
            <a:custGeom>
              <a:rect b="b" l="l" r="r" t="t"/>
              <a:pathLst>
                <a:path extrusionOk="0" h="247" w="251">
                  <a:moveTo>
                    <a:pt x="127" y="0"/>
                  </a:moveTo>
                  <a:cubicBezTo>
                    <a:pt x="64" y="0"/>
                    <a:pt x="0" y="60"/>
                    <a:pt x="0" y="123"/>
                  </a:cubicBezTo>
                  <a:cubicBezTo>
                    <a:pt x="0" y="187"/>
                    <a:pt x="64" y="246"/>
                    <a:pt x="127" y="246"/>
                  </a:cubicBezTo>
                  <a:cubicBezTo>
                    <a:pt x="187" y="246"/>
                    <a:pt x="250" y="187"/>
                    <a:pt x="250" y="123"/>
                  </a:cubicBezTo>
                  <a:cubicBezTo>
                    <a:pt x="250" y="60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2ACD0">
                <a:alpha val="6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g20c8c94c4e2_0_1426"/>
          <p:cNvGrpSpPr/>
          <p:nvPr/>
        </p:nvGrpSpPr>
        <p:grpSpPr>
          <a:xfrm>
            <a:off x="208199" y="4455412"/>
            <a:ext cx="511840" cy="585068"/>
            <a:chOff x="6144600" y="3520075"/>
            <a:chExt cx="29600" cy="33825"/>
          </a:xfrm>
        </p:grpSpPr>
        <p:sp>
          <p:nvSpPr>
            <p:cNvPr id="162" name="Google Shape;162;g20c8c94c4e2_0_1426"/>
            <p:cNvSpPr/>
            <p:nvPr/>
          </p:nvSpPr>
          <p:spPr>
            <a:xfrm>
              <a:off x="6155050" y="3520075"/>
              <a:ext cx="5475" cy="4350"/>
            </a:xfrm>
            <a:custGeom>
              <a:rect b="b" l="l" r="r" t="t"/>
              <a:pathLst>
                <a:path extrusionOk="0" h="174" w="219">
                  <a:moveTo>
                    <a:pt x="128" y="0"/>
                  </a:moveTo>
                  <a:cubicBezTo>
                    <a:pt x="123" y="0"/>
                    <a:pt x="118" y="1"/>
                    <a:pt x="113" y="2"/>
                  </a:cubicBezTo>
                  <a:cubicBezTo>
                    <a:pt x="79" y="2"/>
                    <a:pt x="49" y="21"/>
                    <a:pt x="49" y="36"/>
                  </a:cubicBezTo>
                  <a:cubicBezTo>
                    <a:pt x="1" y="95"/>
                    <a:pt x="49" y="174"/>
                    <a:pt x="128" y="174"/>
                  </a:cubicBezTo>
                  <a:cubicBezTo>
                    <a:pt x="143" y="174"/>
                    <a:pt x="173" y="159"/>
                    <a:pt x="187" y="129"/>
                  </a:cubicBezTo>
                  <a:cubicBezTo>
                    <a:pt x="218" y="71"/>
                    <a:pt x="180" y="0"/>
                    <a:pt x="128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20c8c94c4e2_0_1426"/>
            <p:cNvSpPr/>
            <p:nvPr/>
          </p:nvSpPr>
          <p:spPr>
            <a:xfrm>
              <a:off x="6152350" y="3549675"/>
              <a:ext cx="4700" cy="4225"/>
            </a:xfrm>
            <a:custGeom>
              <a:rect b="b" l="l" r="r" t="t"/>
              <a:pathLst>
                <a:path extrusionOk="0" h="169" w="188">
                  <a:moveTo>
                    <a:pt x="64" y="1"/>
                  </a:moveTo>
                  <a:cubicBezTo>
                    <a:pt x="1" y="31"/>
                    <a:pt x="1" y="109"/>
                    <a:pt x="49" y="158"/>
                  </a:cubicBezTo>
                  <a:cubicBezTo>
                    <a:pt x="64" y="165"/>
                    <a:pt x="79" y="169"/>
                    <a:pt x="93" y="169"/>
                  </a:cubicBezTo>
                  <a:cubicBezTo>
                    <a:pt x="106" y="169"/>
                    <a:pt x="118" y="165"/>
                    <a:pt x="128" y="158"/>
                  </a:cubicBezTo>
                  <a:cubicBezTo>
                    <a:pt x="187" y="124"/>
                    <a:pt x="187" y="49"/>
                    <a:pt x="142" y="16"/>
                  </a:cubicBezTo>
                  <a:cubicBezTo>
                    <a:pt x="109" y="1"/>
                    <a:pt x="94" y="1"/>
                    <a:pt x="64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20c8c94c4e2_0_1426"/>
            <p:cNvSpPr/>
            <p:nvPr/>
          </p:nvSpPr>
          <p:spPr>
            <a:xfrm>
              <a:off x="6144975" y="3526050"/>
              <a:ext cx="5450" cy="5350"/>
            </a:xfrm>
            <a:custGeom>
              <a:rect b="b" l="l" r="r" t="t"/>
              <a:pathLst>
                <a:path extrusionOk="0" h="214" w="218">
                  <a:moveTo>
                    <a:pt x="116" y="1"/>
                  </a:moveTo>
                  <a:cubicBezTo>
                    <a:pt x="86" y="1"/>
                    <a:pt x="55" y="14"/>
                    <a:pt x="31" y="43"/>
                  </a:cubicBezTo>
                  <a:cubicBezTo>
                    <a:pt x="16" y="62"/>
                    <a:pt x="1" y="92"/>
                    <a:pt x="1" y="121"/>
                  </a:cubicBezTo>
                  <a:cubicBezTo>
                    <a:pt x="10" y="179"/>
                    <a:pt x="55" y="214"/>
                    <a:pt x="102" y="214"/>
                  </a:cubicBezTo>
                  <a:cubicBezTo>
                    <a:pt x="132" y="214"/>
                    <a:pt x="163" y="200"/>
                    <a:pt x="187" y="170"/>
                  </a:cubicBezTo>
                  <a:cubicBezTo>
                    <a:pt x="202" y="155"/>
                    <a:pt x="217" y="121"/>
                    <a:pt x="217" y="92"/>
                  </a:cubicBezTo>
                  <a:cubicBezTo>
                    <a:pt x="208" y="34"/>
                    <a:pt x="164" y="1"/>
                    <a:pt x="116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20c8c94c4e2_0_1426"/>
            <p:cNvSpPr/>
            <p:nvPr/>
          </p:nvSpPr>
          <p:spPr>
            <a:xfrm>
              <a:off x="6168025" y="3545825"/>
              <a:ext cx="5625" cy="5050"/>
            </a:xfrm>
            <a:custGeom>
              <a:rect b="b" l="l" r="r" t="t"/>
              <a:pathLst>
                <a:path extrusionOk="0" h="202" w="225">
                  <a:moveTo>
                    <a:pt x="115" y="0"/>
                  </a:moveTo>
                  <a:cubicBezTo>
                    <a:pt x="97" y="0"/>
                    <a:pt x="78" y="5"/>
                    <a:pt x="60" y="17"/>
                  </a:cubicBezTo>
                  <a:cubicBezTo>
                    <a:pt x="27" y="32"/>
                    <a:pt x="12" y="62"/>
                    <a:pt x="12" y="77"/>
                  </a:cubicBezTo>
                  <a:cubicBezTo>
                    <a:pt x="0" y="148"/>
                    <a:pt x="52" y="202"/>
                    <a:pt x="112" y="202"/>
                  </a:cubicBezTo>
                  <a:cubicBezTo>
                    <a:pt x="130" y="202"/>
                    <a:pt x="150" y="196"/>
                    <a:pt x="168" y="185"/>
                  </a:cubicBezTo>
                  <a:cubicBezTo>
                    <a:pt x="183" y="170"/>
                    <a:pt x="213" y="155"/>
                    <a:pt x="213" y="125"/>
                  </a:cubicBezTo>
                  <a:cubicBezTo>
                    <a:pt x="225" y="54"/>
                    <a:pt x="173" y="0"/>
                    <a:pt x="115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20c8c94c4e2_0_1426"/>
            <p:cNvSpPr/>
            <p:nvPr/>
          </p:nvSpPr>
          <p:spPr>
            <a:xfrm>
              <a:off x="6171000" y="3528325"/>
              <a:ext cx="3200" cy="2725"/>
            </a:xfrm>
            <a:custGeom>
              <a:rect b="b" l="l" r="r" t="t"/>
              <a:pathLst>
                <a:path extrusionOk="0" h="109" w="128">
                  <a:moveTo>
                    <a:pt x="79" y="1"/>
                  </a:moveTo>
                  <a:cubicBezTo>
                    <a:pt x="35" y="1"/>
                    <a:pt x="1" y="30"/>
                    <a:pt x="16" y="79"/>
                  </a:cubicBezTo>
                  <a:cubicBezTo>
                    <a:pt x="35" y="94"/>
                    <a:pt x="49" y="109"/>
                    <a:pt x="64" y="109"/>
                  </a:cubicBezTo>
                  <a:cubicBezTo>
                    <a:pt x="109" y="109"/>
                    <a:pt x="128" y="64"/>
                    <a:pt x="128" y="30"/>
                  </a:cubicBezTo>
                  <a:cubicBezTo>
                    <a:pt x="109" y="1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20c8c94c4e2_0_1426"/>
            <p:cNvSpPr/>
            <p:nvPr/>
          </p:nvSpPr>
          <p:spPr>
            <a:xfrm>
              <a:off x="6144600" y="3536050"/>
              <a:ext cx="2750" cy="2700"/>
            </a:xfrm>
            <a:custGeom>
              <a:rect b="b" l="l" r="r" t="t"/>
              <a:pathLst>
                <a:path extrusionOk="0" h="108" w="110">
                  <a:moveTo>
                    <a:pt x="55" y="1"/>
                  </a:moveTo>
                  <a:cubicBezTo>
                    <a:pt x="28" y="1"/>
                    <a:pt x="1" y="18"/>
                    <a:pt x="1" y="50"/>
                  </a:cubicBezTo>
                  <a:cubicBezTo>
                    <a:pt x="1" y="65"/>
                    <a:pt x="1" y="80"/>
                    <a:pt x="16" y="80"/>
                  </a:cubicBezTo>
                  <a:cubicBezTo>
                    <a:pt x="28" y="99"/>
                    <a:pt x="44" y="107"/>
                    <a:pt x="61" y="107"/>
                  </a:cubicBezTo>
                  <a:cubicBezTo>
                    <a:pt x="86" y="107"/>
                    <a:pt x="109" y="86"/>
                    <a:pt x="109" y="50"/>
                  </a:cubicBezTo>
                  <a:cubicBezTo>
                    <a:pt x="109" y="50"/>
                    <a:pt x="109" y="35"/>
                    <a:pt x="94" y="16"/>
                  </a:cubicBezTo>
                  <a:cubicBezTo>
                    <a:pt x="84" y="6"/>
                    <a:pt x="69" y="1"/>
                    <a:pt x="55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20c8c94c4e2_0_1426"/>
            <p:cNvSpPr/>
            <p:nvPr/>
          </p:nvSpPr>
          <p:spPr>
            <a:xfrm>
              <a:off x="6147700" y="3526375"/>
              <a:ext cx="25675" cy="21375"/>
            </a:xfrm>
            <a:custGeom>
              <a:rect b="b" l="l" r="r" t="t"/>
              <a:pathLst>
                <a:path extrusionOk="0" h="855" w="1027">
                  <a:moveTo>
                    <a:pt x="530" y="0"/>
                  </a:moveTo>
                  <a:cubicBezTo>
                    <a:pt x="358" y="0"/>
                    <a:pt x="202" y="93"/>
                    <a:pt x="127" y="250"/>
                  </a:cubicBezTo>
                  <a:cubicBezTo>
                    <a:pt x="0" y="530"/>
                    <a:pt x="187" y="840"/>
                    <a:pt x="500" y="855"/>
                  </a:cubicBezTo>
                  <a:cubicBezTo>
                    <a:pt x="668" y="855"/>
                    <a:pt x="825" y="761"/>
                    <a:pt x="903" y="608"/>
                  </a:cubicBezTo>
                  <a:cubicBezTo>
                    <a:pt x="1026" y="329"/>
                    <a:pt x="840" y="15"/>
                    <a:pt x="530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20c8c94c4e2_0_1426"/>
            <p:cNvSpPr/>
            <p:nvPr/>
          </p:nvSpPr>
          <p:spPr>
            <a:xfrm>
              <a:off x="6166350" y="3534100"/>
              <a:ext cx="3575" cy="3200"/>
            </a:xfrm>
            <a:custGeom>
              <a:rect b="b" l="l" r="r" t="t"/>
              <a:pathLst>
                <a:path extrusionOk="0" h="128" w="143">
                  <a:moveTo>
                    <a:pt x="79" y="1"/>
                  </a:moveTo>
                  <a:cubicBezTo>
                    <a:pt x="73" y="1"/>
                    <a:pt x="70" y="1"/>
                    <a:pt x="67" y="2"/>
                  </a:cubicBezTo>
                  <a:lnTo>
                    <a:pt x="67" y="2"/>
                  </a:lnTo>
                  <a:cubicBezTo>
                    <a:pt x="71" y="1"/>
                    <a:pt x="75" y="1"/>
                    <a:pt x="79" y="1"/>
                  </a:cubicBezTo>
                  <a:close/>
                  <a:moveTo>
                    <a:pt x="79" y="1"/>
                  </a:moveTo>
                  <a:cubicBezTo>
                    <a:pt x="109" y="1"/>
                    <a:pt x="127" y="34"/>
                    <a:pt x="109" y="64"/>
                  </a:cubicBezTo>
                  <a:lnTo>
                    <a:pt x="79" y="64"/>
                  </a:lnTo>
                  <a:cubicBezTo>
                    <a:pt x="49" y="64"/>
                    <a:pt x="34" y="34"/>
                    <a:pt x="49" y="20"/>
                  </a:cubicBezTo>
                  <a:cubicBezTo>
                    <a:pt x="58" y="8"/>
                    <a:pt x="62" y="3"/>
                    <a:pt x="67" y="2"/>
                  </a:cubicBezTo>
                  <a:lnTo>
                    <a:pt x="67" y="2"/>
                  </a:lnTo>
                  <a:cubicBezTo>
                    <a:pt x="41" y="6"/>
                    <a:pt x="15" y="24"/>
                    <a:pt x="15" y="49"/>
                  </a:cubicBezTo>
                  <a:cubicBezTo>
                    <a:pt x="0" y="79"/>
                    <a:pt x="15" y="113"/>
                    <a:pt x="64" y="128"/>
                  </a:cubicBezTo>
                  <a:lnTo>
                    <a:pt x="79" y="128"/>
                  </a:lnTo>
                  <a:cubicBezTo>
                    <a:pt x="109" y="128"/>
                    <a:pt x="127" y="113"/>
                    <a:pt x="142" y="79"/>
                  </a:cubicBezTo>
                  <a:cubicBezTo>
                    <a:pt x="142" y="49"/>
                    <a:pt x="127" y="1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20c8c94c4e2_0_1426"/>
            <p:cNvSpPr/>
            <p:nvPr/>
          </p:nvSpPr>
          <p:spPr>
            <a:xfrm>
              <a:off x="6167175" y="3534100"/>
              <a:ext cx="2375" cy="1625"/>
            </a:xfrm>
            <a:custGeom>
              <a:rect b="b" l="l" r="r" t="t"/>
              <a:pathLst>
                <a:path extrusionOk="0" h="65" w="95">
                  <a:moveTo>
                    <a:pt x="46" y="1"/>
                  </a:moveTo>
                  <a:cubicBezTo>
                    <a:pt x="31" y="1"/>
                    <a:pt x="31" y="1"/>
                    <a:pt x="16" y="20"/>
                  </a:cubicBezTo>
                  <a:cubicBezTo>
                    <a:pt x="1" y="34"/>
                    <a:pt x="16" y="64"/>
                    <a:pt x="46" y="64"/>
                  </a:cubicBezTo>
                  <a:lnTo>
                    <a:pt x="76" y="64"/>
                  </a:lnTo>
                  <a:cubicBezTo>
                    <a:pt x="94" y="34"/>
                    <a:pt x="76" y="1"/>
                    <a:pt x="46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20c8c94c4e2_0_1426"/>
            <p:cNvSpPr/>
            <p:nvPr/>
          </p:nvSpPr>
          <p:spPr>
            <a:xfrm>
              <a:off x="6165975" y="3531400"/>
              <a:ext cx="2350" cy="2000"/>
            </a:xfrm>
            <a:custGeom>
              <a:rect b="b" l="l" r="r" t="t"/>
              <a:pathLst>
                <a:path extrusionOk="0" h="80" w="94">
                  <a:moveTo>
                    <a:pt x="30" y="1"/>
                  </a:moveTo>
                  <a:cubicBezTo>
                    <a:pt x="0" y="1"/>
                    <a:pt x="0" y="49"/>
                    <a:pt x="15" y="64"/>
                  </a:cubicBezTo>
                  <a:cubicBezTo>
                    <a:pt x="30" y="79"/>
                    <a:pt x="30" y="79"/>
                    <a:pt x="49" y="79"/>
                  </a:cubicBezTo>
                  <a:cubicBezTo>
                    <a:pt x="79" y="64"/>
                    <a:pt x="94" y="34"/>
                    <a:pt x="6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20c8c94c4e2_0_1426"/>
            <p:cNvSpPr/>
            <p:nvPr/>
          </p:nvSpPr>
          <p:spPr>
            <a:xfrm>
              <a:off x="6161300" y="3534100"/>
              <a:ext cx="5075" cy="4325"/>
            </a:xfrm>
            <a:custGeom>
              <a:rect b="b" l="l" r="r" t="t"/>
              <a:pathLst>
                <a:path extrusionOk="0" h="173" w="203">
                  <a:moveTo>
                    <a:pt x="109" y="1"/>
                  </a:moveTo>
                  <a:cubicBezTo>
                    <a:pt x="64" y="1"/>
                    <a:pt x="31" y="34"/>
                    <a:pt x="16" y="64"/>
                  </a:cubicBezTo>
                  <a:cubicBezTo>
                    <a:pt x="1" y="113"/>
                    <a:pt x="31" y="158"/>
                    <a:pt x="79" y="173"/>
                  </a:cubicBezTo>
                  <a:lnTo>
                    <a:pt x="94" y="173"/>
                  </a:lnTo>
                  <a:cubicBezTo>
                    <a:pt x="143" y="173"/>
                    <a:pt x="173" y="143"/>
                    <a:pt x="187" y="113"/>
                  </a:cubicBezTo>
                  <a:cubicBezTo>
                    <a:pt x="202" y="64"/>
                    <a:pt x="173" y="20"/>
                    <a:pt x="12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20c8c94c4e2_0_1426"/>
            <p:cNvSpPr/>
            <p:nvPr/>
          </p:nvSpPr>
          <p:spPr>
            <a:xfrm>
              <a:off x="6155350" y="3528325"/>
              <a:ext cx="6725" cy="5425"/>
            </a:xfrm>
            <a:custGeom>
              <a:rect b="b" l="l" r="r" t="t"/>
              <a:pathLst>
                <a:path extrusionOk="0" h="217" w="269">
                  <a:moveTo>
                    <a:pt x="8" y="79"/>
                  </a:moveTo>
                  <a:lnTo>
                    <a:pt x="8" y="79"/>
                  </a:lnTo>
                  <a:cubicBezTo>
                    <a:pt x="2" y="88"/>
                    <a:pt x="1" y="98"/>
                    <a:pt x="4" y="107"/>
                  </a:cubicBezTo>
                  <a:lnTo>
                    <a:pt x="4" y="107"/>
                  </a:lnTo>
                  <a:cubicBezTo>
                    <a:pt x="3" y="97"/>
                    <a:pt x="4" y="88"/>
                    <a:pt x="8" y="79"/>
                  </a:cubicBezTo>
                  <a:close/>
                  <a:moveTo>
                    <a:pt x="116" y="1"/>
                  </a:moveTo>
                  <a:cubicBezTo>
                    <a:pt x="52" y="1"/>
                    <a:pt x="8" y="30"/>
                    <a:pt x="8" y="79"/>
                  </a:cubicBezTo>
                  <a:cubicBezTo>
                    <a:pt x="8" y="45"/>
                    <a:pt x="37" y="30"/>
                    <a:pt x="67" y="30"/>
                  </a:cubicBezTo>
                  <a:lnTo>
                    <a:pt x="82" y="30"/>
                  </a:lnTo>
                  <a:cubicBezTo>
                    <a:pt x="116" y="45"/>
                    <a:pt x="146" y="79"/>
                    <a:pt x="131" y="109"/>
                  </a:cubicBezTo>
                  <a:cubicBezTo>
                    <a:pt x="131" y="139"/>
                    <a:pt x="101" y="157"/>
                    <a:pt x="67" y="157"/>
                  </a:cubicBezTo>
                  <a:lnTo>
                    <a:pt x="52" y="139"/>
                  </a:lnTo>
                  <a:cubicBezTo>
                    <a:pt x="32" y="139"/>
                    <a:pt x="10" y="125"/>
                    <a:pt x="4" y="107"/>
                  </a:cubicBezTo>
                  <a:lnTo>
                    <a:pt x="4" y="107"/>
                  </a:lnTo>
                  <a:cubicBezTo>
                    <a:pt x="8" y="147"/>
                    <a:pt x="50" y="193"/>
                    <a:pt x="101" y="217"/>
                  </a:cubicBezTo>
                  <a:lnTo>
                    <a:pt x="146" y="217"/>
                  </a:lnTo>
                  <a:cubicBezTo>
                    <a:pt x="194" y="217"/>
                    <a:pt x="254" y="187"/>
                    <a:pt x="254" y="139"/>
                  </a:cubicBezTo>
                  <a:cubicBezTo>
                    <a:pt x="269" y="79"/>
                    <a:pt x="224" y="15"/>
                    <a:pt x="161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20c8c94c4e2_0_1426"/>
            <p:cNvSpPr/>
            <p:nvPr/>
          </p:nvSpPr>
          <p:spPr>
            <a:xfrm>
              <a:off x="6155050" y="3529075"/>
              <a:ext cx="3950" cy="3200"/>
            </a:xfrm>
            <a:custGeom>
              <a:rect b="b" l="l" r="r" t="t"/>
              <a:pathLst>
                <a:path extrusionOk="0" h="128" w="158">
                  <a:moveTo>
                    <a:pt x="79" y="0"/>
                  </a:moveTo>
                  <a:cubicBezTo>
                    <a:pt x="49" y="0"/>
                    <a:pt x="20" y="15"/>
                    <a:pt x="20" y="49"/>
                  </a:cubicBezTo>
                  <a:cubicBezTo>
                    <a:pt x="1" y="79"/>
                    <a:pt x="34" y="109"/>
                    <a:pt x="64" y="109"/>
                  </a:cubicBezTo>
                  <a:lnTo>
                    <a:pt x="79" y="127"/>
                  </a:lnTo>
                  <a:cubicBezTo>
                    <a:pt x="113" y="127"/>
                    <a:pt x="143" y="109"/>
                    <a:pt x="143" y="79"/>
                  </a:cubicBezTo>
                  <a:cubicBezTo>
                    <a:pt x="158" y="49"/>
                    <a:pt x="128" y="15"/>
                    <a:pt x="94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20c8c94c4e2_0_1426"/>
            <p:cNvSpPr/>
            <p:nvPr/>
          </p:nvSpPr>
          <p:spPr>
            <a:xfrm>
              <a:off x="6165225" y="3539975"/>
              <a:ext cx="3475" cy="2750"/>
            </a:xfrm>
            <a:custGeom>
              <a:rect b="b" l="l" r="r" t="t"/>
              <a:pathLst>
                <a:path extrusionOk="0" h="110" w="139">
                  <a:moveTo>
                    <a:pt x="79" y="1"/>
                  </a:moveTo>
                  <a:cubicBezTo>
                    <a:pt x="45" y="1"/>
                    <a:pt x="16" y="16"/>
                    <a:pt x="16" y="46"/>
                  </a:cubicBezTo>
                  <a:cubicBezTo>
                    <a:pt x="1" y="64"/>
                    <a:pt x="30" y="94"/>
                    <a:pt x="60" y="109"/>
                  </a:cubicBezTo>
                  <a:lnTo>
                    <a:pt x="79" y="109"/>
                  </a:lnTo>
                  <a:cubicBezTo>
                    <a:pt x="109" y="109"/>
                    <a:pt x="124" y="94"/>
                    <a:pt x="139" y="64"/>
                  </a:cubicBezTo>
                  <a:cubicBezTo>
                    <a:pt x="139" y="46"/>
                    <a:pt x="124" y="16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20c8c94c4e2_0_1426"/>
            <p:cNvSpPr/>
            <p:nvPr/>
          </p:nvSpPr>
          <p:spPr>
            <a:xfrm>
              <a:off x="6152350" y="3539975"/>
              <a:ext cx="2000" cy="1625"/>
            </a:xfrm>
            <a:custGeom>
              <a:rect b="b" l="l" r="r" t="t"/>
              <a:pathLst>
                <a:path extrusionOk="0" h="65" w="80">
                  <a:moveTo>
                    <a:pt x="34" y="1"/>
                  </a:moveTo>
                  <a:cubicBezTo>
                    <a:pt x="16" y="1"/>
                    <a:pt x="1" y="16"/>
                    <a:pt x="1" y="31"/>
                  </a:cubicBezTo>
                  <a:cubicBezTo>
                    <a:pt x="1" y="46"/>
                    <a:pt x="16" y="64"/>
                    <a:pt x="34" y="64"/>
                  </a:cubicBezTo>
                  <a:lnTo>
                    <a:pt x="49" y="64"/>
                  </a:lnTo>
                  <a:cubicBezTo>
                    <a:pt x="64" y="64"/>
                    <a:pt x="64" y="64"/>
                    <a:pt x="79" y="46"/>
                  </a:cubicBezTo>
                  <a:cubicBezTo>
                    <a:pt x="79" y="31"/>
                    <a:pt x="64" y="16"/>
                    <a:pt x="4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20c8c94c4e2_0_1426"/>
            <p:cNvSpPr/>
            <p:nvPr/>
          </p:nvSpPr>
          <p:spPr>
            <a:xfrm>
              <a:off x="6162525" y="3541950"/>
              <a:ext cx="1875" cy="1500"/>
            </a:xfrm>
            <a:custGeom>
              <a:rect b="b" l="l" r="r" t="t"/>
              <a:pathLst>
                <a:path extrusionOk="0" h="60" w="75">
                  <a:moveTo>
                    <a:pt x="30" y="0"/>
                  </a:moveTo>
                  <a:cubicBezTo>
                    <a:pt x="15" y="0"/>
                    <a:pt x="0" y="15"/>
                    <a:pt x="0" y="15"/>
                  </a:cubicBezTo>
                  <a:cubicBezTo>
                    <a:pt x="0" y="30"/>
                    <a:pt x="0" y="60"/>
                    <a:pt x="30" y="60"/>
                  </a:cubicBezTo>
                  <a:cubicBezTo>
                    <a:pt x="45" y="60"/>
                    <a:pt x="60" y="45"/>
                    <a:pt x="60" y="45"/>
                  </a:cubicBezTo>
                  <a:cubicBezTo>
                    <a:pt x="75" y="30"/>
                    <a:pt x="60" y="0"/>
                    <a:pt x="30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c8c94c4e2_0_12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" name="Google Shape;180;g20c8c94c4e2_0_12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c8c94c4e2_0_12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c8c94c4e2_0_1458"/>
          <p:cNvSpPr/>
          <p:nvPr/>
        </p:nvSpPr>
        <p:spPr>
          <a:xfrm rot="-5400101">
            <a:off x="-602192" y="1838976"/>
            <a:ext cx="7476273" cy="12632895"/>
          </a:xfrm>
          <a:custGeom>
            <a:rect b="b" l="l" r="r" t="t"/>
            <a:pathLst>
              <a:path extrusionOk="0" h="47312" w="43742">
                <a:moveTo>
                  <a:pt x="35213" y="0"/>
                </a:moveTo>
                <a:cubicBezTo>
                  <a:pt x="32403" y="0"/>
                  <a:pt x="28089" y="1090"/>
                  <a:pt x="22095" y="3185"/>
                </a:cubicBezTo>
                <a:cubicBezTo>
                  <a:pt x="22095" y="3185"/>
                  <a:pt x="6535" y="9404"/>
                  <a:pt x="6535" y="14403"/>
                </a:cubicBezTo>
                <a:cubicBezTo>
                  <a:pt x="6535" y="15474"/>
                  <a:pt x="7281" y="15848"/>
                  <a:pt x="8419" y="15848"/>
                </a:cubicBezTo>
                <a:cubicBezTo>
                  <a:pt x="11067" y="15848"/>
                  <a:pt x="15842" y="13825"/>
                  <a:pt x="18326" y="13825"/>
                </a:cubicBezTo>
                <a:cubicBezTo>
                  <a:pt x="19770" y="13825"/>
                  <a:pt x="20440" y="14509"/>
                  <a:pt x="19466" y="16672"/>
                </a:cubicBezTo>
                <a:cubicBezTo>
                  <a:pt x="16066" y="24174"/>
                  <a:pt x="0" y="25546"/>
                  <a:pt x="0" y="32365"/>
                </a:cubicBezTo>
                <a:cubicBezTo>
                  <a:pt x="0" y="39159"/>
                  <a:pt x="12141" y="35734"/>
                  <a:pt x="9089" y="40922"/>
                </a:cubicBezTo>
                <a:cubicBezTo>
                  <a:pt x="7065" y="44326"/>
                  <a:pt x="13635" y="47312"/>
                  <a:pt x="20892" y="47312"/>
                </a:cubicBezTo>
                <a:cubicBezTo>
                  <a:pt x="24697" y="47312"/>
                  <a:pt x="28690" y="46491"/>
                  <a:pt x="31734" y="44481"/>
                </a:cubicBezTo>
                <a:cubicBezTo>
                  <a:pt x="40582" y="38634"/>
                  <a:pt x="43742" y="35841"/>
                  <a:pt x="43325" y="31493"/>
                </a:cubicBezTo>
                <a:cubicBezTo>
                  <a:pt x="42901" y="27176"/>
                  <a:pt x="32132" y="28099"/>
                  <a:pt x="35317" y="23492"/>
                </a:cubicBezTo>
                <a:cubicBezTo>
                  <a:pt x="38528" y="18884"/>
                  <a:pt x="43350" y="13405"/>
                  <a:pt x="41530" y="10403"/>
                </a:cubicBezTo>
                <a:cubicBezTo>
                  <a:pt x="41052" y="9618"/>
                  <a:pt x="40234" y="9359"/>
                  <a:pt x="39295" y="9359"/>
                </a:cubicBezTo>
                <a:cubicBezTo>
                  <a:pt x="37463" y="9359"/>
                  <a:pt x="35166" y="10347"/>
                  <a:pt x="34021" y="10347"/>
                </a:cubicBezTo>
                <a:cubicBezTo>
                  <a:pt x="33528" y="10347"/>
                  <a:pt x="33249" y="10164"/>
                  <a:pt x="33314" y="9638"/>
                </a:cubicBezTo>
                <a:cubicBezTo>
                  <a:pt x="33630" y="7268"/>
                  <a:pt x="40165" y="5005"/>
                  <a:pt x="39109" y="1978"/>
                </a:cubicBezTo>
                <a:cubicBezTo>
                  <a:pt x="38650" y="647"/>
                  <a:pt x="37378" y="0"/>
                  <a:pt x="35213" y="0"/>
                </a:cubicBezTo>
                <a:close/>
              </a:path>
            </a:pathLst>
          </a:custGeom>
          <a:solidFill>
            <a:srgbClr val="AADBEE">
              <a:alpha val="5411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0c8c94c4e2_0_1458"/>
          <p:cNvSpPr/>
          <p:nvPr/>
        </p:nvSpPr>
        <p:spPr>
          <a:xfrm rot="6312039">
            <a:off x="8127277" y="4199483"/>
            <a:ext cx="780098" cy="675790"/>
          </a:xfrm>
          <a:custGeom>
            <a:rect b="b" l="l" r="r" t="t"/>
            <a:pathLst>
              <a:path extrusionOk="0" h="575" w="664">
                <a:moveTo>
                  <a:pt x="346" y="1"/>
                </a:moveTo>
                <a:cubicBezTo>
                  <a:pt x="302" y="1"/>
                  <a:pt x="257" y="12"/>
                  <a:pt x="215" y="36"/>
                </a:cubicBezTo>
                <a:cubicBezTo>
                  <a:pt x="57" y="93"/>
                  <a:pt x="0" y="276"/>
                  <a:pt x="82" y="409"/>
                </a:cubicBezTo>
                <a:cubicBezTo>
                  <a:pt x="134" y="517"/>
                  <a:pt x="238" y="575"/>
                  <a:pt x="340" y="575"/>
                </a:cubicBezTo>
                <a:cubicBezTo>
                  <a:pt x="387" y="575"/>
                  <a:pt x="434" y="562"/>
                  <a:pt x="474" y="536"/>
                </a:cubicBezTo>
                <a:cubicBezTo>
                  <a:pt x="607" y="460"/>
                  <a:pt x="664" y="276"/>
                  <a:pt x="582" y="144"/>
                </a:cubicBezTo>
                <a:cubicBezTo>
                  <a:pt x="530" y="53"/>
                  <a:pt x="440" y="1"/>
                  <a:pt x="346" y="1"/>
                </a:cubicBezTo>
                <a:close/>
              </a:path>
            </a:pathLst>
          </a:custGeom>
          <a:solidFill>
            <a:srgbClr val="F5AD9A">
              <a:alpha val="3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Google Shape;186;g20c8c94c4e2_0_1458"/>
          <p:cNvGrpSpPr/>
          <p:nvPr/>
        </p:nvGrpSpPr>
        <p:grpSpPr>
          <a:xfrm>
            <a:off x="108791" y="2177065"/>
            <a:ext cx="8774281" cy="2695826"/>
            <a:chOff x="904383" y="1668137"/>
            <a:chExt cx="711967" cy="218746"/>
          </a:xfrm>
        </p:grpSpPr>
        <p:sp>
          <p:nvSpPr>
            <p:cNvPr id="187" name="Google Shape;187;g20c8c94c4e2_0_1458"/>
            <p:cNvSpPr/>
            <p:nvPr/>
          </p:nvSpPr>
          <p:spPr>
            <a:xfrm>
              <a:off x="912487" y="1668137"/>
              <a:ext cx="14375" cy="14025"/>
            </a:xfrm>
            <a:custGeom>
              <a:rect b="b" l="l" r="r" t="t"/>
              <a:pathLst>
                <a:path extrusionOk="0" h="561" w="575">
                  <a:moveTo>
                    <a:pt x="280" y="0"/>
                  </a:moveTo>
                  <a:cubicBezTo>
                    <a:pt x="123" y="0"/>
                    <a:pt x="0" y="127"/>
                    <a:pt x="0" y="280"/>
                  </a:cubicBezTo>
                  <a:cubicBezTo>
                    <a:pt x="0" y="437"/>
                    <a:pt x="123" y="560"/>
                    <a:pt x="280" y="560"/>
                  </a:cubicBezTo>
                  <a:cubicBezTo>
                    <a:pt x="452" y="560"/>
                    <a:pt x="575" y="437"/>
                    <a:pt x="575" y="280"/>
                  </a:cubicBezTo>
                  <a:cubicBezTo>
                    <a:pt x="575" y="127"/>
                    <a:pt x="452" y="0"/>
                    <a:pt x="280" y="0"/>
                  </a:cubicBezTo>
                  <a:close/>
                </a:path>
              </a:pathLst>
            </a:custGeom>
            <a:solidFill>
              <a:srgbClr val="AADBEE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20c8c94c4e2_0_1458"/>
            <p:cNvSpPr/>
            <p:nvPr/>
          </p:nvSpPr>
          <p:spPr>
            <a:xfrm>
              <a:off x="935737" y="1857820"/>
              <a:ext cx="14025" cy="14400"/>
            </a:xfrm>
            <a:custGeom>
              <a:rect b="b" l="l" r="r" t="t"/>
              <a:pathLst>
                <a:path extrusionOk="0" h="576" w="561">
                  <a:moveTo>
                    <a:pt x="281" y="1"/>
                  </a:moveTo>
                  <a:cubicBezTo>
                    <a:pt x="124" y="1"/>
                    <a:pt x="1" y="124"/>
                    <a:pt x="1" y="296"/>
                  </a:cubicBezTo>
                  <a:cubicBezTo>
                    <a:pt x="1" y="452"/>
                    <a:pt x="124" y="576"/>
                    <a:pt x="281" y="576"/>
                  </a:cubicBezTo>
                  <a:cubicBezTo>
                    <a:pt x="434" y="576"/>
                    <a:pt x="560" y="452"/>
                    <a:pt x="560" y="296"/>
                  </a:cubicBezTo>
                  <a:cubicBezTo>
                    <a:pt x="560" y="124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AADBEE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20c8c94c4e2_0_1458"/>
            <p:cNvSpPr/>
            <p:nvPr/>
          </p:nvSpPr>
          <p:spPr>
            <a:xfrm>
              <a:off x="1004865" y="1855801"/>
              <a:ext cx="6175" cy="6200"/>
            </a:xfrm>
            <a:custGeom>
              <a:rect b="b" l="l" r="r" t="t"/>
              <a:pathLst>
                <a:path extrusionOk="0" h="248" w="247">
                  <a:moveTo>
                    <a:pt x="124" y="1"/>
                  </a:moveTo>
                  <a:cubicBezTo>
                    <a:pt x="60" y="1"/>
                    <a:pt x="0" y="61"/>
                    <a:pt x="0" y="124"/>
                  </a:cubicBezTo>
                  <a:cubicBezTo>
                    <a:pt x="0" y="187"/>
                    <a:pt x="60" y="247"/>
                    <a:pt x="124" y="247"/>
                  </a:cubicBezTo>
                  <a:cubicBezTo>
                    <a:pt x="187" y="247"/>
                    <a:pt x="247" y="187"/>
                    <a:pt x="247" y="124"/>
                  </a:cubicBezTo>
                  <a:cubicBezTo>
                    <a:pt x="247" y="61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02ACD0">
                <a:alpha val="6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20c8c94c4e2_0_1458"/>
            <p:cNvSpPr/>
            <p:nvPr/>
          </p:nvSpPr>
          <p:spPr>
            <a:xfrm flipH="1" rot="10800000">
              <a:off x="904383" y="1746188"/>
              <a:ext cx="5552" cy="5457"/>
            </a:xfrm>
            <a:custGeom>
              <a:rect b="b" l="l" r="r" t="t"/>
              <a:pathLst>
                <a:path extrusionOk="0" h="233" w="236">
                  <a:moveTo>
                    <a:pt x="109" y="1"/>
                  </a:moveTo>
                  <a:cubicBezTo>
                    <a:pt x="49" y="1"/>
                    <a:pt x="1" y="46"/>
                    <a:pt x="1" y="109"/>
                  </a:cubicBezTo>
                  <a:cubicBezTo>
                    <a:pt x="1" y="187"/>
                    <a:pt x="49" y="232"/>
                    <a:pt x="109" y="232"/>
                  </a:cubicBezTo>
                  <a:cubicBezTo>
                    <a:pt x="172" y="232"/>
                    <a:pt x="236" y="187"/>
                    <a:pt x="236" y="109"/>
                  </a:cubicBezTo>
                  <a:cubicBezTo>
                    <a:pt x="236" y="46"/>
                    <a:pt x="172" y="1"/>
                    <a:pt x="10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20c8c94c4e2_0_1458"/>
            <p:cNvSpPr/>
            <p:nvPr/>
          </p:nvSpPr>
          <p:spPr>
            <a:xfrm flipH="1">
              <a:off x="1054466" y="1870509"/>
              <a:ext cx="5799" cy="6274"/>
            </a:xfrm>
            <a:custGeom>
              <a:rect b="b" l="l" r="r" t="t"/>
              <a:pathLst>
                <a:path extrusionOk="0" h="251" w="232">
                  <a:moveTo>
                    <a:pt x="124" y="1"/>
                  </a:moveTo>
                  <a:cubicBezTo>
                    <a:pt x="45" y="1"/>
                    <a:pt x="1" y="64"/>
                    <a:pt x="1" y="128"/>
                  </a:cubicBezTo>
                  <a:cubicBezTo>
                    <a:pt x="1" y="188"/>
                    <a:pt x="45" y="251"/>
                    <a:pt x="124" y="251"/>
                  </a:cubicBezTo>
                  <a:cubicBezTo>
                    <a:pt x="187" y="251"/>
                    <a:pt x="232" y="188"/>
                    <a:pt x="232" y="128"/>
                  </a:cubicBezTo>
                  <a:cubicBezTo>
                    <a:pt x="232" y="64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20c8c94c4e2_0_1458"/>
            <p:cNvSpPr/>
            <p:nvPr/>
          </p:nvSpPr>
          <p:spPr>
            <a:xfrm>
              <a:off x="1230590" y="1841588"/>
              <a:ext cx="6275" cy="5800"/>
            </a:xfrm>
            <a:custGeom>
              <a:rect b="b" l="l" r="r" t="t"/>
              <a:pathLst>
                <a:path extrusionOk="0" h="232" w="251">
                  <a:moveTo>
                    <a:pt x="128" y="0"/>
                  </a:moveTo>
                  <a:cubicBezTo>
                    <a:pt x="64" y="0"/>
                    <a:pt x="1" y="45"/>
                    <a:pt x="1" y="109"/>
                  </a:cubicBezTo>
                  <a:cubicBezTo>
                    <a:pt x="1" y="187"/>
                    <a:pt x="64" y="232"/>
                    <a:pt x="128" y="232"/>
                  </a:cubicBezTo>
                  <a:cubicBezTo>
                    <a:pt x="187" y="232"/>
                    <a:pt x="251" y="187"/>
                    <a:pt x="251" y="109"/>
                  </a:cubicBezTo>
                  <a:cubicBezTo>
                    <a:pt x="251" y="45"/>
                    <a:pt x="187" y="0"/>
                    <a:pt x="12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20c8c94c4e2_0_1458"/>
            <p:cNvSpPr/>
            <p:nvPr/>
          </p:nvSpPr>
          <p:spPr>
            <a:xfrm>
              <a:off x="948916" y="1820613"/>
              <a:ext cx="10100" cy="10100"/>
            </a:xfrm>
            <a:custGeom>
              <a:rect b="b" l="l" r="r" t="t"/>
              <a:pathLst>
                <a:path extrusionOk="0" h="404" w="404">
                  <a:moveTo>
                    <a:pt x="202" y="0"/>
                  </a:moveTo>
                  <a:cubicBezTo>
                    <a:pt x="94" y="0"/>
                    <a:pt x="1" y="94"/>
                    <a:pt x="1" y="202"/>
                  </a:cubicBezTo>
                  <a:cubicBezTo>
                    <a:pt x="1" y="325"/>
                    <a:pt x="94" y="403"/>
                    <a:pt x="202" y="403"/>
                  </a:cubicBezTo>
                  <a:cubicBezTo>
                    <a:pt x="311" y="403"/>
                    <a:pt x="404" y="325"/>
                    <a:pt x="404" y="202"/>
                  </a:cubicBezTo>
                  <a:cubicBezTo>
                    <a:pt x="404" y="94"/>
                    <a:pt x="311" y="0"/>
                    <a:pt x="2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20c8c94c4e2_0_1458"/>
            <p:cNvSpPr/>
            <p:nvPr/>
          </p:nvSpPr>
          <p:spPr>
            <a:xfrm>
              <a:off x="916725" y="1787725"/>
              <a:ext cx="5900" cy="6175"/>
            </a:xfrm>
            <a:custGeom>
              <a:rect b="b" l="l" r="r" t="t"/>
              <a:pathLst>
                <a:path extrusionOk="0" h="247" w="236">
                  <a:moveTo>
                    <a:pt x="109" y="0"/>
                  </a:moveTo>
                  <a:cubicBezTo>
                    <a:pt x="49" y="0"/>
                    <a:pt x="0" y="60"/>
                    <a:pt x="0" y="123"/>
                  </a:cubicBezTo>
                  <a:cubicBezTo>
                    <a:pt x="0" y="187"/>
                    <a:pt x="49" y="246"/>
                    <a:pt x="109" y="246"/>
                  </a:cubicBezTo>
                  <a:cubicBezTo>
                    <a:pt x="187" y="246"/>
                    <a:pt x="236" y="187"/>
                    <a:pt x="236" y="123"/>
                  </a:cubicBezTo>
                  <a:cubicBezTo>
                    <a:pt x="236" y="60"/>
                    <a:pt x="187" y="0"/>
                    <a:pt x="109" y="0"/>
                  </a:cubicBezTo>
                  <a:close/>
                </a:path>
              </a:pathLst>
            </a:custGeom>
            <a:solidFill>
              <a:srgbClr val="02AC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20c8c94c4e2_0_1458"/>
            <p:cNvSpPr/>
            <p:nvPr/>
          </p:nvSpPr>
          <p:spPr>
            <a:xfrm>
              <a:off x="1586402" y="1827225"/>
              <a:ext cx="14000" cy="14400"/>
            </a:xfrm>
            <a:custGeom>
              <a:rect b="b" l="l" r="r" t="t"/>
              <a:pathLst>
                <a:path extrusionOk="0" h="576" w="560">
                  <a:moveTo>
                    <a:pt x="280" y="1"/>
                  </a:moveTo>
                  <a:cubicBezTo>
                    <a:pt x="123" y="1"/>
                    <a:pt x="0" y="124"/>
                    <a:pt x="0" y="296"/>
                  </a:cubicBezTo>
                  <a:cubicBezTo>
                    <a:pt x="0" y="452"/>
                    <a:pt x="123" y="576"/>
                    <a:pt x="280" y="576"/>
                  </a:cubicBezTo>
                  <a:cubicBezTo>
                    <a:pt x="433" y="576"/>
                    <a:pt x="560" y="452"/>
                    <a:pt x="560" y="296"/>
                  </a:cubicBezTo>
                  <a:cubicBezTo>
                    <a:pt x="560" y="124"/>
                    <a:pt x="433" y="1"/>
                    <a:pt x="280" y="1"/>
                  </a:cubicBezTo>
                  <a:close/>
                </a:path>
              </a:pathLst>
            </a:custGeom>
            <a:solidFill>
              <a:srgbClr val="02ACD0">
                <a:alpha val="6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20c8c94c4e2_0_1458"/>
            <p:cNvSpPr/>
            <p:nvPr/>
          </p:nvSpPr>
          <p:spPr>
            <a:xfrm>
              <a:off x="1536103" y="1865802"/>
              <a:ext cx="5800" cy="6200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7"/>
                    <a:pt x="45" y="247"/>
                    <a:pt x="123" y="247"/>
                  </a:cubicBezTo>
                  <a:cubicBezTo>
                    <a:pt x="187" y="247"/>
                    <a:pt x="232" y="187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20c8c94c4e2_0_1458"/>
            <p:cNvSpPr/>
            <p:nvPr/>
          </p:nvSpPr>
          <p:spPr>
            <a:xfrm>
              <a:off x="1439885" y="1847387"/>
              <a:ext cx="5800" cy="6200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8"/>
                    <a:pt x="45" y="247"/>
                    <a:pt x="123" y="247"/>
                  </a:cubicBezTo>
                  <a:cubicBezTo>
                    <a:pt x="187" y="247"/>
                    <a:pt x="232" y="188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20c8c94c4e2_0_1458"/>
            <p:cNvSpPr/>
            <p:nvPr/>
          </p:nvSpPr>
          <p:spPr>
            <a:xfrm rot="2700000">
              <a:off x="1604508" y="1742585"/>
              <a:ext cx="9350" cy="9825"/>
            </a:xfrm>
            <a:custGeom>
              <a:rect b="b" l="l" r="r" t="t"/>
              <a:pathLst>
                <a:path extrusionOk="0" h="393" w="374">
                  <a:moveTo>
                    <a:pt x="187" y="1"/>
                  </a:moveTo>
                  <a:cubicBezTo>
                    <a:pt x="79" y="1"/>
                    <a:pt x="0" y="94"/>
                    <a:pt x="0" y="206"/>
                  </a:cubicBezTo>
                  <a:cubicBezTo>
                    <a:pt x="0" y="299"/>
                    <a:pt x="79" y="392"/>
                    <a:pt x="187" y="392"/>
                  </a:cubicBezTo>
                  <a:cubicBezTo>
                    <a:pt x="295" y="392"/>
                    <a:pt x="374" y="299"/>
                    <a:pt x="374" y="206"/>
                  </a:cubicBezTo>
                  <a:cubicBezTo>
                    <a:pt x="374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AADBEE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20c8c94c4e2_0_1458"/>
            <p:cNvSpPr/>
            <p:nvPr/>
          </p:nvSpPr>
          <p:spPr>
            <a:xfrm rot="10800000">
              <a:off x="1602402" y="1811850"/>
              <a:ext cx="6246" cy="6246"/>
            </a:xfrm>
            <a:custGeom>
              <a:rect b="b" l="l" r="r" t="t"/>
              <a:pathLst>
                <a:path extrusionOk="0" h="233" w="233">
                  <a:moveTo>
                    <a:pt x="109" y="1"/>
                  </a:moveTo>
                  <a:cubicBezTo>
                    <a:pt x="46" y="1"/>
                    <a:pt x="1" y="46"/>
                    <a:pt x="1" y="109"/>
                  </a:cubicBezTo>
                  <a:cubicBezTo>
                    <a:pt x="1" y="187"/>
                    <a:pt x="46" y="232"/>
                    <a:pt x="109" y="232"/>
                  </a:cubicBezTo>
                  <a:cubicBezTo>
                    <a:pt x="187" y="232"/>
                    <a:pt x="232" y="187"/>
                    <a:pt x="232" y="109"/>
                  </a:cubicBezTo>
                  <a:cubicBezTo>
                    <a:pt x="232" y="46"/>
                    <a:pt x="187" y="1"/>
                    <a:pt x="10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20c8c94c4e2_0_1458"/>
            <p:cNvSpPr/>
            <p:nvPr/>
          </p:nvSpPr>
          <p:spPr>
            <a:xfrm>
              <a:off x="1529828" y="1839439"/>
              <a:ext cx="6275" cy="6275"/>
            </a:xfrm>
            <a:custGeom>
              <a:rect b="b" l="l" r="r" t="t"/>
              <a:pathLst>
                <a:path extrusionOk="0" h="251" w="251">
                  <a:moveTo>
                    <a:pt x="123" y="1"/>
                  </a:moveTo>
                  <a:cubicBezTo>
                    <a:pt x="64" y="1"/>
                    <a:pt x="0" y="64"/>
                    <a:pt x="0" y="128"/>
                  </a:cubicBezTo>
                  <a:cubicBezTo>
                    <a:pt x="0" y="188"/>
                    <a:pt x="64" y="251"/>
                    <a:pt x="123" y="251"/>
                  </a:cubicBezTo>
                  <a:cubicBezTo>
                    <a:pt x="187" y="251"/>
                    <a:pt x="250" y="188"/>
                    <a:pt x="250" y="128"/>
                  </a:cubicBezTo>
                  <a:cubicBezTo>
                    <a:pt x="250" y="64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20c8c94c4e2_0_1458"/>
            <p:cNvSpPr/>
            <p:nvPr/>
          </p:nvSpPr>
          <p:spPr>
            <a:xfrm>
              <a:off x="1491231" y="1876783"/>
              <a:ext cx="10450" cy="10100"/>
            </a:xfrm>
            <a:custGeom>
              <a:rect b="b" l="l" r="r" t="t"/>
              <a:pathLst>
                <a:path extrusionOk="0" h="404" w="418">
                  <a:moveTo>
                    <a:pt x="216" y="0"/>
                  </a:moveTo>
                  <a:cubicBezTo>
                    <a:pt x="93" y="0"/>
                    <a:pt x="0" y="94"/>
                    <a:pt x="0" y="202"/>
                  </a:cubicBezTo>
                  <a:cubicBezTo>
                    <a:pt x="0" y="325"/>
                    <a:pt x="93" y="403"/>
                    <a:pt x="216" y="403"/>
                  </a:cubicBezTo>
                  <a:cubicBezTo>
                    <a:pt x="325" y="403"/>
                    <a:pt x="418" y="325"/>
                    <a:pt x="418" y="202"/>
                  </a:cubicBezTo>
                  <a:cubicBezTo>
                    <a:pt x="418" y="94"/>
                    <a:pt x="325" y="0"/>
                    <a:pt x="21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20c8c94c4e2_0_1458"/>
            <p:cNvSpPr/>
            <p:nvPr/>
          </p:nvSpPr>
          <p:spPr>
            <a:xfrm>
              <a:off x="1610075" y="1787725"/>
              <a:ext cx="6275" cy="6175"/>
            </a:xfrm>
            <a:custGeom>
              <a:rect b="b" l="l" r="r" t="t"/>
              <a:pathLst>
                <a:path extrusionOk="0" h="247" w="251">
                  <a:moveTo>
                    <a:pt x="127" y="0"/>
                  </a:moveTo>
                  <a:cubicBezTo>
                    <a:pt x="64" y="0"/>
                    <a:pt x="0" y="60"/>
                    <a:pt x="0" y="123"/>
                  </a:cubicBezTo>
                  <a:cubicBezTo>
                    <a:pt x="0" y="187"/>
                    <a:pt x="64" y="246"/>
                    <a:pt x="127" y="246"/>
                  </a:cubicBezTo>
                  <a:cubicBezTo>
                    <a:pt x="187" y="246"/>
                    <a:pt x="250" y="187"/>
                    <a:pt x="250" y="123"/>
                  </a:cubicBezTo>
                  <a:cubicBezTo>
                    <a:pt x="250" y="60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2ACD0">
                <a:alpha val="6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g20c8c94c4e2_0_145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204" name="Google Shape;204;g20c8c94c4e2_0_1458"/>
          <p:cNvGrpSpPr/>
          <p:nvPr/>
        </p:nvGrpSpPr>
        <p:grpSpPr>
          <a:xfrm>
            <a:off x="3037999" y="4417237"/>
            <a:ext cx="511840" cy="585068"/>
            <a:chOff x="6144600" y="3520075"/>
            <a:chExt cx="29600" cy="33825"/>
          </a:xfrm>
        </p:grpSpPr>
        <p:sp>
          <p:nvSpPr>
            <p:cNvPr id="205" name="Google Shape;205;g20c8c94c4e2_0_1458"/>
            <p:cNvSpPr/>
            <p:nvPr/>
          </p:nvSpPr>
          <p:spPr>
            <a:xfrm>
              <a:off x="6155050" y="3520075"/>
              <a:ext cx="5475" cy="4350"/>
            </a:xfrm>
            <a:custGeom>
              <a:rect b="b" l="l" r="r" t="t"/>
              <a:pathLst>
                <a:path extrusionOk="0" h="174" w="219">
                  <a:moveTo>
                    <a:pt x="128" y="0"/>
                  </a:moveTo>
                  <a:cubicBezTo>
                    <a:pt x="123" y="0"/>
                    <a:pt x="118" y="1"/>
                    <a:pt x="113" y="2"/>
                  </a:cubicBezTo>
                  <a:cubicBezTo>
                    <a:pt x="79" y="2"/>
                    <a:pt x="49" y="21"/>
                    <a:pt x="49" y="36"/>
                  </a:cubicBezTo>
                  <a:cubicBezTo>
                    <a:pt x="1" y="95"/>
                    <a:pt x="49" y="174"/>
                    <a:pt x="128" y="174"/>
                  </a:cubicBezTo>
                  <a:cubicBezTo>
                    <a:pt x="143" y="174"/>
                    <a:pt x="173" y="159"/>
                    <a:pt x="187" y="129"/>
                  </a:cubicBezTo>
                  <a:cubicBezTo>
                    <a:pt x="218" y="71"/>
                    <a:pt x="180" y="0"/>
                    <a:pt x="128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20c8c94c4e2_0_1458"/>
            <p:cNvSpPr/>
            <p:nvPr/>
          </p:nvSpPr>
          <p:spPr>
            <a:xfrm>
              <a:off x="6152350" y="3549675"/>
              <a:ext cx="4700" cy="4225"/>
            </a:xfrm>
            <a:custGeom>
              <a:rect b="b" l="l" r="r" t="t"/>
              <a:pathLst>
                <a:path extrusionOk="0" h="169" w="188">
                  <a:moveTo>
                    <a:pt x="64" y="1"/>
                  </a:moveTo>
                  <a:cubicBezTo>
                    <a:pt x="1" y="31"/>
                    <a:pt x="1" y="109"/>
                    <a:pt x="49" y="158"/>
                  </a:cubicBezTo>
                  <a:cubicBezTo>
                    <a:pt x="64" y="165"/>
                    <a:pt x="79" y="169"/>
                    <a:pt x="93" y="169"/>
                  </a:cubicBezTo>
                  <a:cubicBezTo>
                    <a:pt x="106" y="169"/>
                    <a:pt x="118" y="165"/>
                    <a:pt x="128" y="158"/>
                  </a:cubicBezTo>
                  <a:cubicBezTo>
                    <a:pt x="187" y="124"/>
                    <a:pt x="187" y="49"/>
                    <a:pt x="142" y="16"/>
                  </a:cubicBezTo>
                  <a:cubicBezTo>
                    <a:pt x="109" y="1"/>
                    <a:pt x="94" y="1"/>
                    <a:pt x="64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20c8c94c4e2_0_1458"/>
            <p:cNvSpPr/>
            <p:nvPr/>
          </p:nvSpPr>
          <p:spPr>
            <a:xfrm>
              <a:off x="6144975" y="3526050"/>
              <a:ext cx="5450" cy="5350"/>
            </a:xfrm>
            <a:custGeom>
              <a:rect b="b" l="l" r="r" t="t"/>
              <a:pathLst>
                <a:path extrusionOk="0" h="214" w="218">
                  <a:moveTo>
                    <a:pt x="116" y="1"/>
                  </a:moveTo>
                  <a:cubicBezTo>
                    <a:pt x="86" y="1"/>
                    <a:pt x="55" y="14"/>
                    <a:pt x="31" y="43"/>
                  </a:cubicBezTo>
                  <a:cubicBezTo>
                    <a:pt x="16" y="62"/>
                    <a:pt x="1" y="92"/>
                    <a:pt x="1" y="121"/>
                  </a:cubicBezTo>
                  <a:cubicBezTo>
                    <a:pt x="10" y="179"/>
                    <a:pt x="55" y="214"/>
                    <a:pt x="102" y="214"/>
                  </a:cubicBezTo>
                  <a:cubicBezTo>
                    <a:pt x="132" y="214"/>
                    <a:pt x="163" y="200"/>
                    <a:pt x="187" y="170"/>
                  </a:cubicBezTo>
                  <a:cubicBezTo>
                    <a:pt x="202" y="155"/>
                    <a:pt x="217" y="121"/>
                    <a:pt x="217" y="92"/>
                  </a:cubicBezTo>
                  <a:cubicBezTo>
                    <a:pt x="208" y="34"/>
                    <a:pt x="164" y="1"/>
                    <a:pt x="116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20c8c94c4e2_0_1458"/>
            <p:cNvSpPr/>
            <p:nvPr/>
          </p:nvSpPr>
          <p:spPr>
            <a:xfrm>
              <a:off x="6168025" y="3545825"/>
              <a:ext cx="5625" cy="5050"/>
            </a:xfrm>
            <a:custGeom>
              <a:rect b="b" l="l" r="r" t="t"/>
              <a:pathLst>
                <a:path extrusionOk="0" h="202" w="225">
                  <a:moveTo>
                    <a:pt x="115" y="0"/>
                  </a:moveTo>
                  <a:cubicBezTo>
                    <a:pt x="97" y="0"/>
                    <a:pt x="78" y="5"/>
                    <a:pt x="60" y="17"/>
                  </a:cubicBezTo>
                  <a:cubicBezTo>
                    <a:pt x="27" y="32"/>
                    <a:pt x="12" y="62"/>
                    <a:pt x="12" y="77"/>
                  </a:cubicBezTo>
                  <a:cubicBezTo>
                    <a:pt x="0" y="148"/>
                    <a:pt x="52" y="202"/>
                    <a:pt x="112" y="202"/>
                  </a:cubicBezTo>
                  <a:cubicBezTo>
                    <a:pt x="130" y="202"/>
                    <a:pt x="150" y="196"/>
                    <a:pt x="168" y="185"/>
                  </a:cubicBezTo>
                  <a:cubicBezTo>
                    <a:pt x="183" y="170"/>
                    <a:pt x="213" y="155"/>
                    <a:pt x="213" y="125"/>
                  </a:cubicBezTo>
                  <a:cubicBezTo>
                    <a:pt x="225" y="54"/>
                    <a:pt x="173" y="0"/>
                    <a:pt x="115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20c8c94c4e2_0_1458"/>
            <p:cNvSpPr/>
            <p:nvPr/>
          </p:nvSpPr>
          <p:spPr>
            <a:xfrm>
              <a:off x="6171000" y="3528325"/>
              <a:ext cx="3200" cy="2725"/>
            </a:xfrm>
            <a:custGeom>
              <a:rect b="b" l="l" r="r" t="t"/>
              <a:pathLst>
                <a:path extrusionOk="0" h="109" w="128">
                  <a:moveTo>
                    <a:pt x="79" y="1"/>
                  </a:moveTo>
                  <a:cubicBezTo>
                    <a:pt x="35" y="1"/>
                    <a:pt x="1" y="30"/>
                    <a:pt x="16" y="79"/>
                  </a:cubicBezTo>
                  <a:cubicBezTo>
                    <a:pt x="35" y="94"/>
                    <a:pt x="49" y="109"/>
                    <a:pt x="64" y="109"/>
                  </a:cubicBezTo>
                  <a:cubicBezTo>
                    <a:pt x="109" y="109"/>
                    <a:pt x="128" y="64"/>
                    <a:pt x="128" y="30"/>
                  </a:cubicBezTo>
                  <a:cubicBezTo>
                    <a:pt x="109" y="1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20c8c94c4e2_0_1458"/>
            <p:cNvSpPr/>
            <p:nvPr/>
          </p:nvSpPr>
          <p:spPr>
            <a:xfrm>
              <a:off x="6144600" y="3536050"/>
              <a:ext cx="2750" cy="2700"/>
            </a:xfrm>
            <a:custGeom>
              <a:rect b="b" l="l" r="r" t="t"/>
              <a:pathLst>
                <a:path extrusionOk="0" h="108" w="110">
                  <a:moveTo>
                    <a:pt x="55" y="1"/>
                  </a:moveTo>
                  <a:cubicBezTo>
                    <a:pt x="28" y="1"/>
                    <a:pt x="1" y="18"/>
                    <a:pt x="1" y="50"/>
                  </a:cubicBezTo>
                  <a:cubicBezTo>
                    <a:pt x="1" y="65"/>
                    <a:pt x="1" y="80"/>
                    <a:pt x="16" y="80"/>
                  </a:cubicBezTo>
                  <a:cubicBezTo>
                    <a:pt x="28" y="99"/>
                    <a:pt x="44" y="107"/>
                    <a:pt x="61" y="107"/>
                  </a:cubicBezTo>
                  <a:cubicBezTo>
                    <a:pt x="86" y="107"/>
                    <a:pt x="109" y="86"/>
                    <a:pt x="109" y="50"/>
                  </a:cubicBezTo>
                  <a:cubicBezTo>
                    <a:pt x="109" y="50"/>
                    <a:pt x="109" y="35"/>
                    <a:pt x="94" y="16"/>
                  </a:cubicBezTo>
                  <a:cubicBezTo>
                    <a:pt x="84" y="6"/>
                    <a:pt x="69" y="1"/>
                    <a:pt x="55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20c8c94c4e2_0_1458"/>
            <p:cNvSpPr/>
            <p:nvPr/>
          </p:nvSpPr>
          <p:spPr>
            <a:xfrm>
              <a:off x="6147700" y="3526375"/>
              <a:ext cx="25675" cy="21375"/>
            </a:xfrm>
            <a:custGeom>
              <a:rect b="b" l="l" r="r" t="t"/>
              <a:pathLst>
                <a:path extrusionOk="0" h="855" w="1027">
                  <a:moveTo>
                    <a:pt x="530" y="0"/>
                  </a:moveTo>
                  <a:cubicBezTo>
                    <a:pt x="358" y="0"/>
                    <a:pt x="202" y="93"/>
                    <a:pt x="127" y="250"/>
                  </a:cubicBezTo>
                  <a:cubicBezTo>
                    <a:pt x="0" y="530"/>
                    <a:pt x="187" y="840"/>
                    <a:pt x="500" y="855"/>
                  </a:cubicBezTo>
                  <a:cubicBezTo>
                    <a:pt x="668" y="855"/>
                    <a:pt x="825" y="761"/>
                    <a:pt x="903" y="608"/>
                  </a:cubicBezTo>
                  <a:cubicBezTo>
                    <a:pt x="1026" y="329"/>
                    <a:pt x="840" y="15"/>
                    <a:pt x="530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20c8c94c4e2_0_1458"/>
            <p:cNvSpPr/>
            <p:nvPr/>
          </p:nvSpPr>
          <p:spPr>
            <a:xfrm>
              <a:off x="6166350" y="3534100"/>
              <a:ext cx="3575" cy="3200"/>
            </a:xfrm>
            <a:custGeom>
              <a:rect b="b" l="l" r="r" t="t"/>
              <a:pathLst>
                <a:path extrusionOk="0" h="128" w="143">
                  <a:moveTo>
                    <a:pt x="79" y="1"/>
                  </a:moveTo>
                  <a:cubicBezTo>
                    <a:pt x="73" y="1"/>
                    <a:pt x="70" y="1"/>
                    <a:pt x="67" y="2"/>
                  </a:cubicBezTo>
                  <a:lnTo>
                    <a:pt x="67" y="2"/>
                  </a:lnTo>
                  <a:cubicBezTo>
                    <a:pt x="71" y="1"/>
                    <a:pt x="75" y="1"/>
                    <a:pt x="79" y="1"/>
                  </a:cubicBezTo>
                  <a:close/>
                  <a:moveTo>
                    <a:pt x="79" y="1"/>
                  </a:moveTo>
                  <a:cubicBezTo>
                    <a:pt x="109" y="1"/>
                    <a:pt x="127" y="34"/>
                    <a:pt x="109" y="64"/>
                  </a:cubicBezTo>
                  <a:lnTo>
                    <a:pt x="79" y="64"/>
                  </a:lnTo>
                  <a:cubicBezTo>
                    <a:pt x="49" y="64"/>
                    <a:pt x="34" y="34"/>
                    <a:pt x="49" y="20"/>
                  </a:cubicBezTo>
                  <a:cubicBezTo>
                    <a:pt x="58" y="8"/>
                    <a:pt x="62" y="3"/>
                    <a:pt x="67" y="2"/>
                  </a:cubicBezTo>
                  <a:lnTo>
                    <a:pt x="67" y="2"/>
                  </a:lnTo>
                  <a:cubicBezTo>
                    <a:pt x="41" y="6"/>
                    <a:pt x="15" y="24"/>
                    <a:pt x="15" y="49"/>
                  </a:cubicBezTo>
                  <a:cubicBezTo>
                    <a:pt x="0" y="79"/>
                    <a:pt x="15" y="113"/>
                    <a:pt x="64" y="128"/>
                  </a:cubicBezTo>
                  <a:lnTo>
                    <a:pt x="79" y="128"/>
                  </a:lnTo>
                  <a:cubicBezTo>
                    <a:pt x="109" y="128"/>
                    <a:pt x="127" y="113"/>
                    <a:pt x="142" y="79"/>
                  </a:cubicBezTo>
                  <a:cubicBezTo>
                    <a:pt x="142" y="49"/>
                    <a:pt x="127" y="1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20c8c94c4e2_0_1458"/>
            <p:cNvSpPr/>
            <p:nvPr/>
          </p:nvSpPr>
          <p:spPr>
            <a:xfrm>
              <a:off x="6167175" y="3534100"/>
              <a:ext cx="2375" cy="1625"/>
            </a:xfrm>
            <a:custGeom>
              <a:rect b="b" l="l" r="r" t="t"/>
              <a:pathLst>
                <a:path extrusionOk="0" h="65" w="95">
                  <a:moveTo>
                    <a:pt x="46" y="1"/>
                  </a:moveTo>
                  <a:cubicBezTo>
                    <a:pt x="31" y="1"/>
                    <a:pt x="31" y="1"/>
                    <a:pt x="16" y="20"/>
                  </a:cubicBezTo>
                  <a:cubicBezTo>
                    <a:pt x="1" y="34"/>
                    <a:pt x="16" y="64"/>
                    <a:pt x="46" y="64"/>
                  </a:cubicBezTo>
                  <a:lnTo>
                    <a:pt x="76" y="64"/>
                  </a:lnTo>
                  <a:cubicBezTo>
                    <a:pt x="94" y="34"/>
                    <a:pt x="76" y="1"/>
                    <a:pt x="46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20c8c94c4e2_0_1458"/>
            <p:cNvSpPr/>
            <p:nvPr/>
          </p:nvSpPr>
          <p:spPr>
            <a:xfrm>
              <a:off x="6165975" y="3531400"/>
              <a:ext cx="2350" cy="2000"/>
            </a:xfrm>
            <a:custGeom>
              <a:rect b="b" l="l" r="r" t="t"/>
              <a:pathLst>
                <a:path extrusionOk="0" h="80" w="94">
                  <a:moveTo>
                    <a:pt x="30" y="1"/>
                  </a:moveTo>
                  <a:cubicBezTo>
                    <a:pt x="0" y="1"/>
                    <a:pt x="0" y="49"/>
                    <a:pt x="15" y="64"/>
                  </a:cubicBezTo>
                  <a:cubicBezTo>
                    <a:pt x="30" y="79"/>
                    <a:pt x="30" y="79"/>
                    <a:pt x="49" y="79"/>
                  </a:cubicBezTo>
                  <a:cubicBezTo>
                    <a:pt x="79" y="64"/>
                    <a:pt x="94" y="34"/>
                    <a:pt x="6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20c8c94c4e2_0_1458"/>
            <p:cNvSpPr/>
            <p:nvPr/>
          </p:nvSpPr>
          <p:spPr>
            <a:xfrm>
              <a:off x="6161300" y="3534100"/>
              <a:ext cx="5075" cy="4325"/>
            </a:xfrm>
            <a:custGeom>
              <a:rect b="b" l="l" r="r" t="t"/>
              <a:pathLst>
                <a:path extrusionOk="0" h="173" w="203">
                  <a:moveTo>
                    <a:pt x="109" y="1"/>
                  </a:moveTo>
                  <a:cubicBezTo>
                    <a:pt x="64" y="1"/>
                    <a:pt x="31" y="34"/>
                    <a:pt x="16" y="64"/>
                  </a:cubicBezTo>
                  <a:cubicBezTo>
                    <a:pt x="1" y="113"/>
                    <a:pt x="31" y="158"/>
                    <a:pt x="79" y="173"/>
                  </a:cubicBezTo>
                  <a:lnTo>
                    <a:pt x="94" y="173"/>
                  </a:lnTo>
                  <a:cubicBezTo>
                    <a:pt x="143" y="173"/>
                    <a:pt x="173" y="143"/>
                    <a:pt x="187" y="113"/>
                  </a:cubicBezTo>
                  <a:cubicBezTo>
                    <a:pt x="202" y="64"/>
                    <a:pt x="173" y="20"/>
                    <a:pt x="12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20c8c94c4e2_0_1458"/>
            <p:cNvSpPr/>
            <p:nvPr/>
          </p:nvSpPr>
          <p:spPr>
            <a:xfrm>
              <a:off x="6155350" y="3528325"/>
              <a:ext cx="6725" cy="5425"/>
            </a:xfrm>
            <a:custGeom>
              <a:rect b="b" l="l" r="r" t="t"/>
              <a:pathLst>
                <a:path extrusionOk="0" h="217" w="269">
                  <a:moveTo>
                    <a:pt x="8" y="79"/>
                  </a:moveTo>
                  <a:lnTo>
                    <a:pt x="8" y="79"/>
                  </a:lnTo>
                  <a:cubicBezTo>
                    <a:pt x="2" y="88"/>
                    <a:pt x="1" y="98"/>
                    <a:pt x="4" y="107"/>
                  </a:cubicBezTo>
                  <a:lnTo>
                    <a:pt x="4" y="107"/>
                  </a:lnTo>
                  <a:cubicBezTo>
                    <a:pt x="3" y="97"/>
                    <a:pt x="4" y="88"/>
                    <a:pt x="8" y="79"/>
                  </a:cubicBezTo>
                  <a:close/>
                  <a:moveTo>
                    <a:pt x="116" y="1"/>
                  </a:moveTo>
                  <a:cubicBezTo>
                    <a:pt x="52" y="1"/>
                    <a:pt x="8" y="30"/>
                    <a:pt x="8" y="79"/>
                  </a:cubicBezTo>
                  <a:cubicBezTo>
                    <a:pt x="8" y="45"/>
                    <a:pt x="37" y="30"/>
                    <a:pt x="67" y="30"/>
                  </a:cubicBezTo>
                  <a:lnTo>
                    <a:pt x="82" y="30"/>
                  </a:lnTo>
                  <a:cubicBezTo>
                    <a:pt x="116" y="45"/>
                    <a:pt x="146" y="79"/>
                    <a:pt x="131" y="109"/>
                  </a:cubicBezTo>
                  <a:cubicBezTo>
                    <a:pt x="131" y="139"/>
                    <a:pt x="101" y="157"/>
                    <a:pt x="67" y="157"/>
                  </a:cubicBezTo>
                  <a:lnTo>
                    <a:pt x="52" y="139"/>
                  </a:lnTo>
                  <a:cubicBezTo>
                    <a:pt x="32" y="139"/>
                    <a:pt x="10" y="125"/>
                    <a:pt x="4" y="107"/>
                  </a:cubicBezTo>
                  <a:lnTo>
                    <a:pt x="4" y="107"/>
                  </a:lnTo>
                  <a:cubicBezTo>
                    <a:pt x="8" y="147"/>
                    <a:pt x="50" y="193"/>
                    <a:pt x="101" y="217"/>
                  </a:cubicBezTo>
                  <a:lnTo>
                    <a:pt x="146" y="217"/>
                  </a:lnTo>
                  <a:cubicBezTo>
                    <a:pt x="194" y="217"/>
                    <a:pt x="254" y="187"/>
                    <a:pt x="254" y="139"/>
                  </a:cubicBezTo>
                  <a:cubicBezTo>
                    <a:pt x="269" y="79"/>
                    <a:pt x="224" y="15"/>
                    <a:pt x="161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20c8c94c4e2_0_1458"/>
            <p:cNvSpPr/>
            <p:nvPr/>
          </p:nvSpPr>
          <p:spPr>
            <a:xfrm>
              <a:off x="6155050" y="3529075"/>
              <a:ext cx="3950" cy="3200"/>
            </a:xfrm>
            <a:custGeom>
              <a:rect b="b" l="l" r="r" t="t"/>
              <a:pathLst>
                <a:path extrusionOk="0" h="128" w="158">
                  <a:moveTo>
                    <a:pt x="79" y="0"/>
                  </a:moveTo>
                  <a:cubicBezTo>
                    <a:pt x="49" y="0"/>
                    <a:pt x="20" y="15"/>
                    <a:pt x="20" y="49"/>
                  </a:cubicBezTo>
                  <a:cubicBezTo>
                    <a:pt x="1" y="79"/>
                    <a:pt x="34" y="109"/>
                    <a:pt x="64" y="109"/>
                  </a:cubicBezTo>
                  <a:lnTo>
                    <a:pt x="79" y="127"/>
                  </a:lnTo>
                  <a:cubicBezTo>
                    <a:pt x="113" y="127"/>
                    <a:pt x="143" y="109"/>
                    <a:pt x="143" y="79"/>
                  </a:cubicBezTo>
                  <a:cubicBezTo>
                    <a:pt x="158" y="49"/>
                    <a:pt x="128" y="15"/>
                    <a:pt x="94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20c8c94c4e2_0_1458"/>
            <p:cNvSpPr/>
            <p:nvPr/>
          </p:nvSpPr>
          <p:spPr>
            <a:xfrm>
              <a:off x="6165225" y="3539975"/>
              <a:ext cx="3475" cy="2750"/>
            </a:xfrm>
            <a:custGeom>
              <a:rect b="b" l="l" r="r" t="t"/>
              <a:pathLst>
                <a:path extrusionOk="0" h="110" w="139">
                  <a:moveTo>
                    <a:pt x="79" y="1"/>
                  </a:moveTo>
                  <a:cubicBezTo>
                    <a:pt x="45" y="1"/>
                    <a:pt x="16" y="16"/>
                    <a:pt x="16" y="46"/>
                  </a:cubicBezTo>
                  <a:cubicBezTo>
                    <a:pt x="1" y="64"/>
                    <a:pt x="30" y="94"/>
                    <a:pt x="60" y="109"/>
                  </a:cubicBezTo>
                  <a:lnTo>
                    <a:pt x="79" y="109"/>
                  </a:lnTo>
                  <a:cubicBezTo>
                    <a:pt x="109" y="109"/>
                    <a:pt x="124" y="94"/>
                    <a:pt x="139" y="64"/>
                  </a:cubicBezTo>
                  <a:cubicBezTo>
                    <a:pt x="139" y="46"/>
                    <a:pt x="124" y="16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20c8c94c4e2_0_1458"/>
            <p:cNvSpPr/>
            <p:nvPr/>
          </p:nvSpPr>
          <p:spPr>
            <a:xfrm>
              <a:off x="6152350" y="3539975"/>
              <a:ext cx="2000" cy="1625"/>
            </a:xfrm>
            <a:custGeom>
              <a:rect b="b" l="l" r="r" t="t"/>
              <a:pathLst>
                <a:path extrusionOk="0" h="65" w="80">
                  <a:moveTo>
                    <a:pt x="34" y="1"/>
                  </a:moveTo>
                  <a:cubicBezTo>
                    <a:pt x="16" y="1"/>
                    <a:pt x="1" y="16"/>
                    <a:pt x="1" y="31"/>
                  </a:cubicBezTo>
                  <a:cubicBezTo>
                    <a:pt x="1" y="46"/>
                    <a:pt x="16" y="64"/>
                    <a:pt x="34" y="64"/>
                  </a:cubicBezTo>
                  <a:lnTo>
                    <a:pt x="49" y="64"/>
                  </a:lnTo>
                  <a:cubicBezTo>
                    <a:pt x="64" y="64"/>
                    <a:pt x="64" y="64"/>
                    <a:pt x="79" y="46"/>
                  </a:cubicBezTo>
                  <a:cubicBezTo>
                    <a:pt x="79" y="31"/>
                    <a:pt x="64" y="16"/>
                    <a:pt x="4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20c8c94c4e2_0_1458"/>
            <p:cNvSpPr/>
            <p:nvPr/>
          </p:nvSpPr>
          <p:spPr>
            <a:xfrm>
              <a:off x="6162525" y="3541950"/>
              <a:ext cx="1875" cy="1500"/>
            </a:xfrm>
            <a:custGeom>
              <a:rect b="b" l="l" r="r" t="t"/>
              <a:pathLst>
                <a:path extrusionOk="0" h="60" w="75">
                  <a:moveTo>
                    <a:pt x="30" y="0"/>
                  </a:moveTo>
                  <a:cubicBezTo>
                    <a:pt x="15" y="0"/>
                    <a:pt x="0" y="15"/>
                    <a:pt x="0" y="15"/>
                  </a:cubicBezTo>
                  <a:cubicBezTo>
                    <a:pt x="0" y="30"/>
                    <a:pt x="0" y="60"/>
                    <a:pt x="30" y="60"/>
                  </a:cubicBezTo>
                  <a:cubicBezTo>
                    <a:pt x="45" y="60"/>
                    <a:pt x="60" y="45"/>
                    <a:pt x="60" y="45"/>
                  </a:cubicBezTo>
                  <a:cubicBezTo>
                    <a:pt x="75" y="30"/>
                    <a:pt x="60" y="0"/>
                    <a:pt x="30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0c8c94c4e2_0_12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0c8c94c4e2_0_12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20c8c94c4e2_0_12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ogcomp.seas.upenn.edu/page/demo_view/NEREnglish" TargetMode="External"/><Relationship Id="rId4" Type="http://schemas.openxmlformats.org/officeDocument/2006/relationships/hyperlink" Target="https://chat.openai.com/chat" TargetMode="External"/><Relationship Id="rId5" Type="http://schemas.openxmlformats.org/officeDocument/2006/relationships/hyperlink" Target="https://towardsdatascience.com/whatnlpscientistsdo-905aa987c5c0" TargetMode="External"/><Relationship Id="rId6" Type="http://schemas.openxmlformats.org/officeDocument/2006/relationships/hyperlink" Target="https://www.knowledgehut.com/blog/data-science/nlp-data-scienc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>
            <a:alpha val="9411"/>
          </a:srgbClr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"/>
          <p:cNvSpPr txBox="1"/>
          <p:nvPr>
            <p:ph type="ctrTitle"/>
          </p:nvPr>
        </p:nvSpPr>
        <p:spPr>
          <a:xfrm>
            <a:off x="4991423" y="1667919"/>
            <a:ext cx="4062600" cy="16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i="0" lang="en-US" sz="2400" u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BBDS Group # 11</a:t>
            </a:r>
            <a:br>
              <a:rPr b="0" lang="en-US" sz="2400"/>
            </a:br>
            <a:br>
              <a:rPr lang="en-US" sz="2400"/>
            </a:br>
            <a:r>
              <a:rPr b="1" i="0" lang="en-US" sz="2400" u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Disease Outbreak Tracking </a:t>
            </a:r>
            <a:r>
              <a:rPr b="1" i="0" lang="en-US" sz="1500" u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Data Source: News Headlines</a:t>
            </a:r>
            <a:br>
              <a:rPr b="0" lang="en-US" sz="1500"/>
            </a:br>
            <a:br>
              <a:rPr lang="en-US" sz="2400"/>
            </a:br>
            <a:endParaRPr sz="2400"/>
          </a:p>
        </p:txBody>
      </p:sp>
      <p:grpSp>
        <p:nvGrpSpPr>
          <p:cNvPr id="299" name="Google Shape;299;p1"/>
          <p:cNvGrpSpPr/>
          <p:nvPr/>
        </p:nvGrpSpPr>
        <p:grpSpPr>
          <a:xfrm flipH="1">
            <a:off x="2994477" y="514003"/>
            <a:ext cx="1854572" cy="2108054"/>
            <a:chOff x="5912600" y="3521075"/>
            <a:chExt cx="50150" cy="57000"/>
          </a:xfrm>
        </p:grpSpPr>
        <p:sp>
          <p:nvSpPr>
            <p:cNvPr id="300" name="Google Shape;300;p1"/>
            <p:cNvSpPr/>
            <p:nvPr/>
          </p:nvSpPr>
          <p:spPr>
            <a:xfrm>
              <a:off x="5935850" y="3570675"/>
              <a:ext cx="8975" cy="7400"/>
            </a:xfrm>
            <a:custGeom>
              <a:rect b="b" l="l" r="r" t="t"/>
              <a:pathLst>
                <a:path extrusionOk="0" h="296" w="359">
                  <a:moveTo>
                    <a:pt x="187" y="0"/>
                  </a:moveTo>
                  <a:cubicBezTo>
                    <a:pt x="127" y="0"/>
                    <a:pt x="79" y="30"/>
                    <a:pt x="49" y="79"/>
                  </a:cubicBezTo>
                  <a:cubicBezTo>
                    <a:pt x="1" y="172"/>
                    <a:pt x="64" y="295"/>
                    <a:pt x="187" y="295"/>
                  </a:cubicBezTo>
                  <a:cubicBezTo>
                    <a:pt x="236" y="295"/>
                    <a:pt x="280" y="265"/>
                    <a:pt x="314" y="217"/>
                  </a:cubicBezTo>
                  <a:cubicBezTo>
                    <a:pt x="359" y="109"/>
                    <a:pt x="299" y="0"/>
                    <a:pt x="18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5941725" y="3521075"/>
              <a:ext cx="8150" cy="7100"/>
            </a:xfrm>
            <a:custGeom>
              <a:rect b="b" l="l" r="r" t="t"/>
              <a:pathLst>
                <a:path extrusionOk="0" h="284" w="326">
                  <a:moveTo>
                    <a:pt x="155" y="1"/>
                  </a:moveTo>
                  <a:cubicBezTo>
                    <a:pt x="134" y="1"/>
                    <a:pt x="112" y="5"/>
                    <a:pt x="94" y="11"/>
                  </a:cubicBezTo>
                  <a:cubicBezTo>
                    <a:pt x="1" y="74"/>
                    <a:pt x="1" y="197"/>
                    <a:pt x="79" y="261"/>
                  </a:cubicBezTo>
                  <a:cubicBezTo>
                    <a:pt x="101" y="276"/>
                    <a:pt x="128" y="283"/>
                    <a:pt x="154" y="283"/>
                  </a:cubicBezTo>
                  <a:cubicBezTo>
                    <a:pt x="179" y="283"/>
                    <a:pt x="202" y="276"/>
                    <a:pt x="217" y="261"/>
                  </a:cubicBezTo>
                  <a:cubicBezTo>
                    <a:pt x="310" y="212"/>
                    <a:pt x="325" y="89"/>
                    <a:pt x="232" y="26"/>
                  </a:cubicBezTo>
                  <a:cubicBezTo>
                    <a:pt x="214" y="8"/>
                    <a:pt x="185" y="1"/>
                    <a:pt x="155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5953025" y="3559150"/>
              <a:ext cx="9350" cy="8625"/>
            </a:xfrm>
            <a:custGeom>
              <a:rect b="b" l="l" r="r" t="t"/>
              <a:pathLst>
                <a:path extrusionOk="0" h="345" w="374">
                  <a:moveTo>
                    <a:pt x="194" y="0"/>
                  </a:moveTo>
                  <a:cubicBezTo>
                    <a:pt x="154" y="0"/>
                    <a:pt x="113" y="14"/>
                    <a:pt x="78" y="44"/>
                  </a:cubicBezTo>
                  <a:cubicBezTo>
                    <a:pt x="15" y="88"/>
                    <a:pt x="0" y="152"/>
                    <a:pt x="15" y="230"/>
                  </a:cubicBezTo>
                  <a:cubicBezTo>
                    <a:pt x="44" y="301"/>
                    <a:pt x="115" y="344"/>
                    <a:pt x="186" y="344"/>
                  </a:cubicBezTo>
                  <a:cubicBezTo>
                    <a:pt x="224" y="344"/>
                    <a:pt x="262" y="332"/>
                    <a:pt x="295" y="305"/>
                  </a:cubicBezTo>
                  <a:cubicBezTo>
                    <a:pt x="358" y="260"/>
                    <a:pt x="373" y="182"/>
                    <a:pt x="358" y="118"/>
                  </a:cubicBezTo>
                  <a:cubicBezTo>
                    <a:pt x="328" y="41"/>
                    <a:pt x="262" y="0"/>
                    <a:pt x="194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5914125" y="3525675"/>
              <a:ext cx="8975" cy="8825"/>
            </a:xfrm>
            <a:custGeom>
              <a:rect b="b" l="l" r="r" t="t"/>
              <a:pathLst>
                <a:path extrusionOk="0" h="353" w="359">
                  <a:moveTo>
                    <a:pt x="177" y="0"/>
                  </a:moveTo>
                  <a:cubicBezTo>
                    <a:pt x="155" y="0"/>
                    <a:pt x="132" y="4"/>
                    <a:pt x="108" y="13"/>
                  </a:cubicBezTo>
                  <a:cubicBezTo>
                    <a:pt x="49" y="43"/>
                    <a:pt x="0" y="107"/>
                    <a:pt x="0" y="185"/>
                  </a:cubicBezTo>
                  <a:cubicBezTo>
                    <a:pt x="12" y="283"/>
                    <a:pt x="83" y="352"/>
                    <a:pt x="175" y="352"/>
                  </a:cubicBezTo>
                  <a:cubicBezTo>
                    <a:pt x="199" y="352"/>
                    <a:pt x="224" y="348"/>
                    <a:pt x="250" y="338"/>
                  </a:cubicBezTo>
                  <a:cubicBezTo>
                    <a:pt x="310" y="323"/>
                    <a:pt x="358" y="245"/>
                    <a:pt x="358" y="185"/>
                  </a:cubicBezTo>
                  <a:cubicBezTo>
                    <a:pt x="358" y="81"/>
                    <a:pt x="276" y="0"/>
                    <a:pt x="17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5912600" y="3559725"/>
              <a:ext cx="5375" cy="4400"/>
            </a:xfrm>
            <a:custGeom>
              <a:rect b="b" l="l" r="r" t="t"/>
              <a:pathLst>
                <a:path extrusionOk="0" h="176" w="215">
                  <a:moveTo>
                    <a:pt x="106" y="0"/>
                  </a:moveTo>
                  <a:cubicBezTo>
                    <a:pt x="39" y="0"/>
                    <a:pt x="1" y="71"/>
                    <a:pt x="31" y="129"/>
                  </a:cubicBezTo>
                  <a:cubicBezTo>
                    <a:pt x="46" y="144"/>
                    <a:pt x="61" y="174"/>
                    <a:pt x="91" y="174"/>
                  </a:cubicBezTo>
                  <a:cubicBezTo>
                    <a:pt x="98" y="175"/>
                    <a:pt x="104" y="175"/>
                    <a:pt x="111" y="175"/>
                  </a:cubicBezTo>
                  <a:cubicBezTo>
                    <a:pt x="177" y="175"/>
                    <a:pt x="215" y="107"/>
                    <a:pt x="184" y="36"/>
                  </a:cubicBezTo>
                  <a:cubicBezTo>
                    <a:pt x="169" y="21"/>
                    <a:pt x="154" y="2"/>
                    <a:pt x="125" y="2"/>
                  </a:cubicBezTo>
                  <a:cubicBezTo>
                    <a:pt x="118" y="1"/>
                    <a:pt x="112" y="0"/>
                    <a:pt x="106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5958425" y="3546425"/>
              <a:ext cx="4325" cy="4625"/>
            </a:xfrm>
            <a:custGeom>
              <a:rect b="b" l="l" r="r" t="t"/>
              <a:pathLst>
                <a:path extrusionOk="0" h="185" w="173">
                  <a:moveTo>
                    <a:pt x="87" y="0"/>
                  </a:moveTo>
                  <a:cubicBezTo>
                    <a:pt x="44" y="0"/>
                    <a:pt x="1" y="33"/>
                    <a:pt x="1" y="86"/>
                  </a:cubicBezTo>
                  <a:cubicBezTo>
                    <a:pt x="1" y="116"/>
                    <a:pt x="1" y="131"/>
                    <a:pt x="15" y="161"/>
                  </a:cubicBezTo>
                  <a:cubicBezTo>
                    <a:pt x="36" y="177"/>
                    <a:pt x="59" y="184"/>
                    <a:pt x="80" y="184"/>
                  </a:cubicBezTo>
                  <a:cubicBezTo>
                    <a:pt x="124" y="184"/>
                    <a:pt x="162" y="154"/>
                    <a:pt x="172" y="101"/>
                  </a:cubicBezTo>
                  <a:cubicBezTo>
                    <a:pt x="172" y="68"/>
                    <a:pt x="172" y="53"/>
                    <a:pt x="142" y="23"/>
                  </a:cubicBezTo>
                  <a:cubicBezTo>
                    <a:pt x="127" y="7"/>
                    <a:pt x="107" y="0"/>
                    <a:pt x="8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5914875" y="3531375"/>
              <a:ext cx="42450" cy="35900"/>
            </a:xfrm>
            <a:custGeom>
              <a:rect b="b" l="l" r="r" t="t"/>
              <a:pathLst>
                <a:path extrusionOk="0" h="1436" w="1698">
                  <a:moveTo>
                    <a:pt x="866" y="1"/>
                  </a:moveTo>
                  <a:cubicBezTo>
                    <a:pt x="571" y="1"/>
                    <a:pt x="308" y="170"/>
                    <a:pt x="187" y="438"/>
                  </a:cubicBezTo>
                  <a:cubicBezTo>
                    <a:pt x="0" y="890"/>
                    <a:pt x="299" y="1386"/>
                    <a:pt x="795" y="1434"/>
                  </a:cubicBezTo>
                  <a:cubicBezTo>
                    <a:pt x="807" y="1435"/>
                    <a:pt x="819" y="1435"/>
                    <a:pt x="830" y="1435"/>
                  </a:cubicBezTo>
                  <a:cubicBezTo>
                    <a:pt x="1113" y="1435"/>
                    <a:pt x="1389" y="1266"/>
                    <a:pt x="1493" y="998"/>
                  </a:cubicBezTo>
                  <a:cubicBezTo>
                    <a:pt x="1698" y="546"/>
                    <a:pt x="1384" y="50"/>
                    <a:pt x="903" y="2"/>
                  </a:cubicBezTo>
                  <a:cubicBezTo>
                    <a:pt x="891" y="1"/>
                    <a:pt x="878" y="1"/>
                    <a:pt x="866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5921125" y="3551275"/>
              <a:ext cx="3100" cy="3100"/>
            </a:xfrm>
            <a:custGeom>
              <a:rect b="b" l="l" r="r" t="t"/>
              <a:pathLst>
                <a:path extrusionOk="0" h="124" w="124">
                  <a:moveTo>
                    <a:pt x="63" y="0"/>
                  </a:moveTo>
                  <a:cubicBezTo>
                    <a:pt x="30" y="0"/>
                    <a:pt x="15" y="15"/>
                    <a:pt x="0" y="45"/>
                  </a:cubicBezTo>
                  <a:cubicBezTo>
                    <a:pt x="0" y="79"/>
                    <a:pt x="15" y="109"/>
                    <a:pt x="49" y="124"/>
                  </a:cubicBezTo>
                  <a:lnTo>
                    <a:pt x="63" y="124"/>
                  </a:lnTo>
                  <a:cubicBezTo>
                    <a:pt x="93" y="124"/>
                    <a:pt x="123" y="109"/>
                    <a:pt x="123" y="79"/>
                  </a:cubicBezTo>
                  <a:cubicBezTo>
                    <a:pt x="123" y="45"/>
                    <a:pt x="108" y="15"/>
                    <a:pt x="78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"/>
            <p:cNvSpPr/>
            <p:nvPr/>
          </p:nvSpPr>
          <p:spPr>
            <a:xfrm>
              <a:off x="5923075" y="3555925"/>
              <a:ext cx="3950" cy="3125"/>
            </a:xfrm>
            <a:custGeom>
              <a:rect b="b" l="l" r="r" t="t"/>
              <a:pathLst>
                <a:path extrusionOk="0" h="125" w="158">
                  <a:moveTo>
                    <a:pt x="64" y="1"/>
                  </a:moveTo>
                  <a:cubicBezTo>
                    <a:pt x="15" y="16"/>
                    <a:pt x="0" y="61"/>
                    <a:pt x="30" y="109"/>
                  </a:cubicBezTo>
                  <a:cubicBezTo>
                    <a:pt x="45" y="109"/>
                    <a:pt x="64" y="124"/>
                    <a:pt x="79" y="124"/>
                  </a:cubicBezTo>
                  <a:cubicBezTo>
                    <a:pt x="79" y="124"/>
                    <a:pt x="94" y="124"/>
                    <a:pt x="94" y="109"/>
                  </a:cubicBezTo>
                  <a:cubicBezTo>
                    <a:pt x="138" y="109"/>
                    <a:pt x="157" y="46"/>
                    <a:pt x="124" y="16"/>
                  </a:cubicBezTo>
                  <a:cubicBezTo>
                    <a:pt x="109" y="1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"/>
            <p:cNvSpPr/>
            <p:nvPr/>
          </p:nvSpPr>
          <p:spPr>
            <a:xfrm>
              <a:off x="5926525" y="3546975"/>
              <a:ext cx="7850" cy="7400"/>
            </a:xfrm>
            <a:custGeom>
              <a:rect b="b" l="l" r="r" t="t"/>
              <a:pathLst>
                <a:path extrusionOk="0" h="296" w="314">
                  <a:moveTo>
                    <a:pt x="157" y="1"/>
                  </a:moveTo>
                  <a:cubicBezTo>
                    <a:pt x="94" y="1"/>
                    <a:pt x="34" y="46"/>
                    <a:pt x="19" y="109"/>
                  </a:cubicBezTo>
                  <a:cubicBezTo>
                    <a:pt x="0" y="187"/>
                    <a:pt x="49" y="266"/>
                    <a:pt x="127" y="296"/>
                  </a:cubicBezTo>
                  <a:lnTo>
                    <a:pt x="157" y="296"/>
                  </a:lnTo>
                  <a:cubicBezTo>
                    <a:pt x="221" y="296"/>
                    <a:pt x="280" y="251"/>
                    <a:pt x="299" y="187"/>
                  </a:cubicBezTo>
                  <a:cubicBezTo>
                    <a:pt x="314" y="109"/>
                    <a:pt x="265" y="16"/>
                    <a:pt x="187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5933150" y="3555100"/>
              <a:ext cx="12525" cy="8975"/>
            </a:xfrm>
            <a:custGeom>
              <a:rect b="b" l="l" r="r" t="t"/>
              <a:pathLst>
                <a:path extrusionOk="0" h="359" w="501">
                  <a:moveTo>
                    <a:pt x="221" y="0"/>
                  </a:moveTo>
                  <a:cubicBezTo>
                    <a:pt x="127" y="0"/>
                    <a:pt x="49" y="49"/>
                    <a:pt x="34" y="127"/>
                  </a:cubicBezTo>
                  <a:cubicBezTo>
                    <a:pt x="0" y="221"/>
                    <a:pt x="79" y="329"/>
                    <a:pt x="202" y="359"/>
                  </a:cubicBezTo>
                  <a:lnTo>
                    <a:pt x="265" y="359"/>
                  </a:lnTo>
                  <a:cubicBezTo>
                    <a:pt x="359" y="359"/>
                    <a:pt x="452" y="314"/>
                    <a:pt x="467" y="235"/>
                  </a:cubicBezTo>
                  <a:lnTo>
                    <a:pt x="467" y="235"/>
                  </a:lnTo>
                  <a:cubicBezTo>
                    <a:pt x="452" y="280"/>
                    <a:pt x="407" y="299"/>
                    <a:pt x="359" y="299"/>
                  </a:cubicBezTo>
                  <a:lnTo>
                    <a:pt x="329" y="299"/>
                  </a:lnTo>
                  <a:cubicBezTo>
                    <a:pt x="265" y="280"/>
                    <a:pt x="221" y="235"/>
                    <a:pt x="235" y="172"/>
                  </a:cubicBezTo>
                  <a:cubicBezTo>
                    <a:pt x="250" y="127"/>
                    <a:pt x="280" y="112"/>
                    <a:pt x="344" y="112"/>
                  </a:cubicBezTo>
                  <a:lnTo>
                    <a:pt x="373" y="112"/>
                  </a:lnTo>
                  <a:cubicBezTo>
                    <a:pt x="437" y="127"/>
                    <a:pt x="482" y="187"/>
                    <a:pt x="467" y="235"/>
                  </a:cubicBezTo>
                  <a:cubicBezTo>
                    <a:pt x="500" y="142"/>
                    <a:pt x="407" y="34"/>
                    <a:pt x="295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5938650" y="3557900"/>
              <a:ext cx="6550" cy="4675"/>
            </a:xfrm>
            <a:custGeom>
              <a:rect b="b" l="l" r="r" t="t"/>
              <a:pathLst>
                <a:path extrusionOk="0" h="187" w="262">
                  <a:moveTo>
                    <a:pt x="124" y="0"/>
                  </a:moveTo>
                  <a:cubicBezTo>
                    <a:pt x="60" y="0"/>
                    <a:pt x="30" y="15"/>
                    <a:pt x="15" y="60"/>
                  </a:cubicBezTo>
                  <a:cubicBezTo>
                    <a:pt x="1" y="123"/>
                    <a:pt x="45" y="168"/>
                    <a:pt x="109" y="187"/>
                  </a:cubicBezTo>
                  <a:lnTo>
                    <a:pt x="139" y="187"/>
                  </a:lnTo>
                  <a:cubicBezTo>
                    <a:pt x="187" y="187"/>
                    <a:pt x="232" y="168"/>
                    <a:pt x="247" y="123"/>
                  </a:cubicBezTo>
                  <a:cubicBezTo>
                    <a:pt x="262" y="75"/>
                    <a:pt x="217" y="15"/>
                    <a:pt x="153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"/>
            <p:cNvSpPr/>
            <p:nvPr/>
          </p:nvSpPr>
          <p:spPr>
            <a:xfrm>
              <a:off x="5922325" y="3539975"/>
              <a:ext cx="5425" cy="4325"/>
            </a:xfrm>
            <a:custGeom>
              <a:rect b="b" l="l" r="r" t="t"/>
              <a:pathLst>
                <a:path extrusionOk="0" h="173" w="217">
                  <a:moveTo>
                    <a:pt x="109" y="1"/>
                  </a:moveTo>
                  <a:cubicBezTo>
                    <a:pt x="60" y="1"/>
                    <a:pt x="15" y="16"/>
                    <a:pt x="1" y="64"/>
                  </a:cubicBezTo>
                  <a:cubicBezTo>
                    <a:pt x="1" y="109"/>
                    <a:pt x="30" y="158"/>
                    <a:pt x="94" y="173"/>
                  </a:cubicBezTo>
                  <a:lnTo>
                    <a:pt x="109" y="173"/>
                  </a:lnTo>
                  <a:cubicBezTo>
                    <a:pt x="154" y="173"/>
                    <a:pt x="202" y="158"/>
                    <a:pt x="202" y="109"/>
                  </a:cubicBezTo>
                  <a:cubicBezTo>
                    <a:pt x="217" y="64"/>
                    <a:pt x="187" y="16"/>
                    <a:pt x="12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5946400" y="3541575"/>
              <a:ext cx="3475" cy="2725"/>
            </a:xfrm>
            <a:custGeom>
              <a:rect b="b" l="l" r="r" t="t"/>
              <a:pathLst>
                <a:path extrusionOk="0" h="109" w="139">
                  <a:moveTo>
                    <a:pt x="64" y="0"/>
                  </a:moveTo>
                  <a:cubicBezTo>
                    <a:pt x="45" y="0"/>
                    <a:pt x="15" y="15"/>
                    <a:pt x="15" y="45"/>
                  </a:cubicBezTo>
                  <a:cubicBezTo>
                    <a:pt x="0" y="60"/>
                    <a:pt x="30" y="94"/>
                    <a:pt x="64" y="109"/>
                  </a:cubicBezTo>
                  <a:lnTo>
                    <a:pt x="79" y="109"/>
                  </a:lnTo>
                  <a:cubicBezTo>
                    <a:pt x="108" y="109"/>
                    <a:pt x="123" y="94"/>
                    <a:pt x="123" y="75"/>
                  </a:cubicBezTo>
                  <a:cubicBezTo>
                    <a:pt x="138" y="45"/>
                    <a:pt x="123" y="15"/>
                    <a:pt x="79" y="15"/>
                  </a:cubicBezTo>
                  <a:cubicBezTo>
                    <a:pt x="79" y="0"/>
                    <a:pt x="79" y="0"/>
                    <a:pt x="64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"/>
            <p:cNvSpPr/>
            <p:nvPr/>
          </p:nvSpPr>
          <p:spPr>
            <a:xfrm>
              <a:off x="5929700" y="3538400"/>
              <a:ext cx="3475" cy="2725"/>
            </a:xfrm>
            <a:custGeom>
              <a:rect b="b" l="l" r="r" t="t"/>
              <a:pathLst>
                <a:path extrusionOk="0" h="109" w="139">
                  <a:moveTo>
                    <a:pt x="60" y="1"/>
                  </a:moveTo>
                  <a:cubicBezTo>
                    <a:pt x="30" y="1"/>
                    <a:pt x="15" y="15"/>
                    <a:pt x="15" y="34"/>
                  </a:cubicBezTo>
                  <a:cubicBezTo>
                    <a:pt x="0" y="64"/>
                    <a:pt x="15" y="94"/>
                    <a:pt x="60" y="109"/>
                  </a:cubicBezTo>
                  <a:lnTo>
                    <a:pt x="79" y="109"/>
                  </a:lnTo>
                  <a:cubicBezTo>
                    <a:pt x="94" y="109"/>
                    <a:pt x="123" y="94"/>
                    <a:pt x="123" y="64"/>
                  </a:cubicBezTo>
                  <a:cubicBezTo>
                    <a:pt x="138" y="49"/>
                    <a:pt x="109" y="15"/>
                    <a:pt x="7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1"/>
          <p:cNvSpPr txBox="1"/>
          <p:nvPr>
            <p:ph idx="1" type="subTitle"/>
          </p:nvPr>
        </p:nvSpPr>
        <p:spPr>
          <a:xfrm>
            <a:off x="4288794" y="3711300"/>
            <a:ext cx="4134956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American Institute of Health</a:t>
            </a:r>
            <a:endParaRPr b="0"/>
          </a:p>
          <a:p>
            <a: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US"/>
            </a:br>
            <a:endParaRPr/>
          </a:p>
        </p:txBody>
      </p:sp>
      <p:grpSp>
        <p:nvGrpSpPr>
          <p:cNvPr id="316" name="Google Shape;316;p1"/>
          <p:cNvGrpSpPr/>
          <p:nvPr/>
        </p:nvGrpSpPr>
        <p:grpSpPr>
          <a:xfrm>
            <a:off x="7861075" y="3503536"/>
            <a:ext cx="449351" cy="134552"/>
            <a:chOff x="826998" y="3699098"/>
            <a:chExt cx="449351" cy="134552"/>
          </a:xfrm>
        </p:grpSpPr>
        <p:sp>
          <p:nvSpPr>
            <p:cNvPr id="317" name="Google Shape;317;p1"/>
            <p:cNvSpPr/>
            <p:nvPr/>
          </p:nvSpPr>
          <p:spPr>
            <a:xfrm rot="6311946">
              <a:off x="834358" y="3715925"/>
              <a:ext cx="112017" cy="100898"/>
            </a:xfrm>
            <a:custGeom>
              <a:rect b="b" l="l" r="r" t="t"/>
              <a:pathLst>
                <a:path extrusionOk="0" h="570" w="633">
                  <a:moveTo>
                    <a:pt x="342" y="1"/>
                  </a:moveTo>
                  <a:cubicBezTo>
                    <a:pt x="315" y="1"/>
                    <a:pt x="287" y="5"/>
                    <a:pt x="259" y="14"/>
                  </a:cubicBezTo>
                  <a:cubicBezTo>
                    <a:pt x="101" y="39"/>
                    <a:pt x="0" y="172"/>
                    <a:pt x="25" y="330"/>
                  </a:cubicBezTo>
                  <a:cubicBezTo>
                    <a:pt x="70" y="469"/>
                    <a:pt x="178" y="569"/>
                    <a:pt x="312" y="569"/>
                  </a:cubicBezTo>
                  <a:cubicBezTo>
                    <a:pt x="330" y="569"/>
                    <a:pt x="348" y="567"/>
                    <a:pt x="367" y="564"/>
                  </a:cubicBezTo>
                  <a:cubicBezTo>
                    <a:pt x="525" y="538"/>
                    <a:pt x="632" y="380"/>
                    <a:pt x="607" y="222"/>
                  </a:cubicBezTo>
                  <a:cubicBezTo>
                    <a:pt x="581" y="92"/>
                    <a:pt x="469" y="1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 rot="6311946">
              <a:off x="1156972" y="3715925"/>
              <a:ext cx="112017" cy="100898"/>
            </a:xfrm>
            <a:custGeom>
              <a:rect b="b" l="l" r="r" t="t"/>
              <a:pathLst>
                <a:path extrusionOk="0" h="570" w="633">
                  <a:moveTo>
                    <a:pt x="342" y="1"/>
                  </a:moveTo>
                  <a:cubicBezTo>
                    <a:pt x="315" y="1"/>
                    <a:pt x="287" y="5"/>
                    <a:pt x="259" y="14"/>
                  </a:cubicBezTo>
                  <a:cubicBezTo>
                    <a:pt x="101" y="39"/>
                    <a:pt x="0" y="172"/>
                    <a:pt x="25" y="330"/>
                  </a:cubicBezTo>
                  <a:cubicBezTo>
                    <a:pt x="70" y="469"/>
                    <a:pt x="178" y="569"/>
                    <a:pt x="312" y="569"/>
                  </a:cubicBezTo>
                  <a:cubicBezTo>
                    <a:pt x="330" y="569"/>
                    <a:pt x="348" y="567"/>
                    <a:pt x="367" y="564"/>
                  </a:cubicBezTo>
                  <a:cubicBezTo>
                    <a:pt x="525" y="538"/>
                    <a:pt x="632" y="380"/>
                    <a:pt x="607" y="222"/>
                  </a:cubicBezTo>
                  <a:cubicBezTo>
                    <a:pt x="581" y="92"/>
                    <a:pt x="469" y="1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 rot="6311946">
              <a:off x="995665" y="3715925"/>
              <a:ext cx="112017" cy="100898"/>
            </a:xfrm>
            <a:custGeom>
              <a:rect b="b" l="l" r="r" t="t"/>
              <a:pathLst>
                <a:path extrusionOk="0" h="570" w="633">
                  <a:moveTo>
                    <a:pt x="342" y="1"/>
                  </a:moveTo>
                  <a:cubicBezTo>
                    <a:pt x="315" y="1"/>
                    <a:pt x="287" y="5"/>
                    <a:pt x="259" y="14"/>
                  </a:cubicBezTo>
                  <a:cubicBezTo>
                    <a:pt x="101" y="39"/>
                    <a:pt x="0" y="172"/>
                    <a:pt x="25" y="330"/>
                  </a:cubicBezTo>
                  <a:cubicBezTo>
                    <a:pt x="70" y="469"/>
                    <a:pt x="178" y="569"/>
                    <a:pt x="312" y="569"/>
                  </a:cubicBezTo>
                  <a:cubicBezTo>
                    <a:pt x="330" y="569"/>
                    <a:pt x="348" y="567"/>
                    <a:pt x="367" y="564"/>
                  </a:cubicBezTo>
                  <a:cubicBezTo>
                    <a:pt x="525" y="538"/>
                    <a:pt x="632" y="380"/>
                    <a:pt x="607" y="222"/>
                  </a:cubicBezTo>
                  <a:cubicBezTo>
                    <a:pt x="581" y="92"/>
                    <a:pt x="469" y="1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p1"/>
          <p:cNvGrpSpPr/>
          <p:nvPr/>
        </p:nvGrpSpPr>
        <p:grpSpPr>
          <a:xfrm>
            <a:off x="969659" y="1787510"/>
            <a:ext cx="2256693" cy="2818052"/>
            <a:chOff x="336800" y="4151500"/>
            <a:chExt cx="292000" cy="364650"/>
          </a:xfrm>
        </p:grpSpPr>
        <p:sp>
          <p:nvSpPr>
            <p:cNvPr id="321" name="Google Shape;321;p1"/>
            <p:cNvSpPr/>
            <p:nvPr/>
          </p:nvSpPr>
          <p:spPr>
            <a:xfrm>
              <a:off x="396325" y="4168675"/>
              <a:ext cx="212600" cy="185375"/>
            </a:xfrm>
            <a:custGeom>
              <a:rect b="b" l="l" r="r" t="t"/>
              <a:pathLst>
                <a:path extrusionOk="0" h="7415" w="8504">
                  <a:moveTo>
                    <a:pt x="7261" y="0"/>
                  </a:moveTo>
                  <a:cubicBezTo>
                    <a:pt x="7011" y="0"/>
                    <a:pt x="6746" y="79"/>
                    <a:pt x="6545" y="265"/>
                  </a:cubicBezTo>
                  <a:lnTo>
                    <a:pt x="358" y="5548"/>
                  </a:lnTo>
                  <a:cubicBezTo>
                    <a:pt x="30" y="5813"/>
                    <a:pt x="0" y="6295"/>
                    <a:pt x="265" y="6623"/>
                  </a:cubicBezTo>
                  <a:lnTo>
                    <a:pt x="731" y="7149"/>
                  </a:lnTo>
                  <a:cubicBezTo>
                    <a:pt x="884" y="7321"/>
                    <a:pt x="1090" y="7414"/>
                    <a:pt x="1306" y="7414"/>
                  </a:cubicBezTo>
                  <a:cubicBezTo>
                    <a:pt x="1478" y="7414"/>
                    <a:pt x="1664" y="7354"/>
                    <a:pt x="1802" y="7242"/>
                  </a:cubicBezTo>
                  <a:lnTo>
                    <a:pt x="7992" y="1959"/>
                  </a:lnTo>
                  <a:cubicBezTo>
                    <a:pt x="8459" y="1552"/>
                    <a:pt x="8504" y="855"/>
                    <a:pt x="8101" y="388"/>
                  </a:cubicBezTo>
                  <a:cubicBezTo>
                    <a:pt x="7880" y="123"/>
                    <a:pt x="7571" y="0"/>
                    <a:pt x="7261" y="0"/>
                  </a:cubicBezTo>
                  <a:close/>
                </a:path>
              </a:pathLst>
            </a:custGeom>
            <a:solidFill>
              <a:srgbClr val="FDF2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396325" y="4168550"/>
              <a:ext cx="212600" cy="185650"/>
            </a:xfrm>
            <a:custGeom>
              <a:rect b="b" l="l" r="r" t="t"/>
              <a:pathLst>
                <a:path extrusionOk="0" h="7426" w="8504">
                  <a:moveTo>
                    <a:pt x="7262" y="1"/>
                  </a:moveTo>
                  <a:cubicBezTo>
                    <a:pt x="7008" y="1"/>
                    <a:pt x="6753" y="88"/>
                    <a:pt x="6545" y="270"/>
                  </a:cubicBezTo>
                  <a:lnTo>
                    <a:pt x="358" y="5553"/>
                  </a:lnTo>
                  <a:cubicBezTo>
                    <a:pt x="30" y="5818"/>
                    <a:pt x="0" y="6300"/>
                    <a:pt x="265" y="6628"/>
                  </a:cubicBezTo>
                  <a:lnTo>
                    <a:pt x="731" y="7154"/>
                  </a:lnTo>
                  <a:cubicBezTo>
                    <a:pt x="878" y="7335"/>
                    <a:pt x="1090" y="7426"/>
                    <a:pt x="1305" y="7426"/>
                  </a:cubicBezTo>
                  <a:cubicBezTo>
                    <a:pt x="1480" y="7426"/>
                    <a:pt x="1657" y="7366"/>
                    <a:pt x="1802" y="7247"/>
                  </a:cubicBezTo>
                  <a:lnTo>
                    <a:pt x="7992" y="1964"/>
                  </a:lnTo>
                  <a:cubicBezTo>
                    <a:pt x="8459" y="1557"/>
                    <a:pt x="8504" y="860"/>
                    <a:pt x="8101" y="393"/>
                  </a:cubicBezTo>
                  <a:cubicBezTo>
                    <a:pt x="7886" y="135"/>
                    <a:pt x="7575" y="1"/>
                    <a:pt x="726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400225" y="4180325"/>
              <a:ext cx="197775" cy="172600"/>
            </a:xfrm>
            <a:custGeom>
              <a:rect b="b" l="l" r="r" t="t"/>
              <a:pathLst>
                <a:path extrusionOk="0" h="6904" w="7911">
                  <a:moveTo>
                    <a:pt x="7110" y="1"/>
                  </a:moveTo>
                  <a:cubicBezTo>
                    <a:pt x="6849" y="1"/>
                    <a:pt x="6554" y="110"/>
                    <a:pt x="6295" y="325"/>
                  </a:cubicBezTo>
                  <a:lnTo>
                    <a:pt x="1" y="5720"/>
                  </a:lnTo>
                  <a:lnTo>
                    <a:pt x="1008" y="6903"/>
                  </a:lnTo>
                  <a:lnTo>
                    <a:pt x="7307" y="1523"/>
                  </a:lnTo>
                  <a:cubicBezTo>
                    <a:pt x="7773" y="1120"/>
                    <a:pt x="7911" y="545"/>
                    <a:pt x="7631" y="217"/>
                  </a:cubicBezTo>
                  <a:cubicBezTo>
                    <a:pt x="7506" y="72"/>
                    <a:pt x="7320" y="1"/>
                    <a:pt x="711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469350" y="4180700"/>
              <a:ext cx="127175" cy="112325"/>
            </a:xfrm>
            <a:custGeom>
              <a:rect b="b" l="l" r="r" t="t"/>
              <a:pathLst>
                <a:path extrusionOk="0" h="4493" w="5087">
                  <a:moveTo>
                    <a:pt x="4300" y="1"/>
                  </a:moveTo>
                  <a:cubicBezTo>
                    <a:pt x="4040" y="1"/>
                    <a:pt x="3744" y="110"/>
                    <a:pt x="3486" y="325"/>
                  </a:cubicBezTo>
                  <a:lnTo>
                    <a:pt x="1" y="3310"/>
                  </a:lnTo>
                  <a:lnTo>
                    <a:pt x="1012" y="4493"/>
                  </a:lnTo>
                  <a:lnTo>
                    <a:pt x="4493" y="1508"/>
                  </a:lnTo>
                  <a:cubicBezTo>
                    <a:pt x="4944" y="1120"/>
                    <a:pt x="5086" y="545"/>
                    <a:pt x="4821" y="217"/>
                  </a:cubicBezTo>
                  <a:cubicBezTo>
                    <a:pt x="4696" y="72"/>
                    <a:pt x="4510" y="1"/>
                    <a:pt x="4300" y="1"/>
                  </a:cubicBezTo>
                  <a:close/>
                </a:path>
              </a:pathLst>
            </a:custGeom>
            <a:solidFill>
              <a:srgbClr val="ED69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601900" y="4151500"/>
              <a:ext cx="26900" cy="23825"/>
            </a:xfrm>
            <a:custGeom>
              <a:rect b="b" l="l" r="r" t="t"/>
              <a:pathLst>
                <a:path extrusionOk="0" h="953" w="1076">
                  <a:moveTo>
                    <a:pt x="1027" y="1"/>
                  </a:moveTo>
                  <a:lnTo>
                    <a:pt x="1" y="904"/>
                  </a:lnTo>
                  <a:lnTo>
                    <a:pt x="49" y="952"/>
                  </a:lnTo>
                  <a:lnTo>
                    <a:pt x="1075" y="49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589875" y="4166050"/>
              <a:ext cx="19800" cy="20000"/>
            </a:xfrm>
            <a:custGeom>
              <a:rect b="b" l="l" r="r" t="t"/>
              <a:pathLst>
                <a:path extrusionOk="0" h="800" w="792">
                  <a:moveTo>
                    <a:pt x="366" y="1"/>
                  </a:moveTo>
                  <a:cubicBezTo>
                    <a:pt x="359" y="1"/>
                    <a:pt x="351" y="4"/>
                    <a:pt x="344" y="12"/>
                  </a:cubicBezTo>
                  <a:lnTo>
                    <a:pt x="15" y="277"/>
                  </a:lnTo>
                  <a:cubicBezTo>
                    <a:pt x="0" y="292"/>
                    <a:pt x="0" y="307"/>
                    <a:pt x="15" y="322"/>
                  </a:cubicBezTo>
                  <a:lnTo>
                    <a:pt x="403" y="788"/>
                  </a:lnTo>
                  <a:cubicBezTo>
                    <a:pt x="411" y="795"/>
                    <a:pt x="419" y="799"/>
                    <a:pt x="428" y="799"/>
                  </a:cubicBezTo>
                  <a:cubicBezTo>
                    <a:pt x="436" y="799"/>
                    <a:pt x="444" y="795"/>
                    <a:pt x="452" y="788"/>
                  </a:cubicBezTo>
                  <a:lnTo>
                    <a:pt x="776" y="523"/>
                  </a:lnTo>
                  <a:cubicBezTo>
                    <a:pt x="791" y="508"/>
                    <a:pt x="791" y="478"/>
                    <a:pt x="776" y="478"/>
                  </a:cubicBezTo>
                  <a:lnTo>
                    <a:pt x="388" y="12"/>
                  </a:lnTo>
                  <a:cubicBezTo>
                    <a:pt x="381" y="4"/>
                    <a:pt x="373" y="1"/>
                    <a:pt x="366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448750" y="4258025"/>
              <a:ext cx="51325" cy="55250"/>
            </a:xfrm>
            <a:custGeom>
              <a:rect b="b" l="l" r="r" t="t"/>
              <a:pathLst>
                <a:path extrusionOk="0" h="2210" w="2053">
                  <a:moveTo>
                    <a:pt x="638" y="1"/>
                  </a:moveTo>
                  <a:lnTo>
                    <a:pt x="0" y="545"/>
                  </a:lnTo>
                  <a:lnTo>
                    <a:pt x="1418" y="2210"/>
                  </a:lnTo>
                  <a:lnTo>
                    <a:pt x="2052" y="1665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352375" y="4282100"/>
              <a:ext cx="122050" cy="109625"/>
            </a:xfrm>
            <a:custGeom>
              <a:rect b="b" l="l" r="r" t="t"/>
              <a:pathLst>
                <a:path extrusionOk="0" h="4385" w="4882">
                  <a:moveTo>
                    <a:pt x="4183" y="0"/>
                  </a:moveTo>
                  <a:lnTo>
                    <a:pt x="1" y="3578"/>
                  </a:lnTo>
                  <a:lnTo>
                    <a:pt x="702" y="4384"/>
                  </a:lnTo>
                  <a:lnTo>
                    <a:pt x="4881" y="825"/>
                  </a:lnTo>
                  <a:lnTo>
                    <a:pt x="4183" y="0"/>
                  </a:ln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576250" y="4204025"/>
              <a:ext cx="16350" cy="18200"/>
            </a:xfrm>
            <a:custGeom>
              <a:rect b="b" l="l" r="r" t="t"/>
              <a:pathLst>
                <a:path extrusionOk="0" h="728" w="654">
                  <a:moveTo>
                    <a:pt x="79" y="0"/>
                  </a:moveTo>
                  <a:lnTo>
                    <a:pt x="16" y="64"/>
                  </a:lnTo>
                  <a:cubicBezTo>
                    <a:pt x="1" y="64"/>
                    <a:pt x="1" y="79"/>
                    <a:pt x="16" y="94"/>
                  </a:cubicBezTo>
                  <a:lnTo>
                    <a:pt x="545" y="717"/>
                  </a:lnTo>
                  <a:cubicBezTo>
                    <a:pt x="553" y="724"/>
                    <a:pt x="557" y="728"/>
                    <a:pt x="560" y="728"/>
                  </a:cubicBezTo>
                  <a:cubicBezTo>
                    <a:pt x="564" y="728"/>
                    <a:pt x="568" y="724"/>
                    <a:pt x="575" y="717"/>
                  </a:cubicBezTo>
                  <a:lnTo>
                    <a:pt x="639" y="668"/>
                  </a:lnTo>
                  <a:cubicBezTo>
                    <a:pt x="654" y="653"/>
                    <a:pt x="654" y="638"/>
                    <a:pt x="639" y="638"/>
                  </a:cubicBezTo>
                  <a:lnTo>
                    <a:pt x="109" y="0"/>
                  </a:ln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"/>
            <p:cNvSpPr/>
            <p:nvPr/>
          </p:nvSpPr>
          <p:spPr>
            <a:xfrm>
              <a:off x="561150" y="4216925"/>
              <a:ext cx="16350" cy="18100"/>
            </a:xfrm>
            <a:custGeom>
              <a:rect b="b" l="l" r="r" t="t"/>
              <a:pathLst>
                <a:path extrusionOk="0" h="724" w="654">
                  <a:moveTo>
                    <a:pt x="99" y="0"/>
                  </a:moveTo>
                  <a:cubicBezTo>
                    <a:pt x="92" y="0"/>
                    <a:pt x="84" y="5"/>
                    <a:pt x="75" y="14"/>
                  </a:cubicBezTo>
                  <a:lnTo>
                    <a:pt x="15" y="59"/>
                  </a:lnTo>
                  <a:cubicBezTo>
                    <a:pt x="0" y="74"/>
                    <a:pt x="0" y="89"/>
                    <a:pt x="15" y="89"/>
                  </a:cubicBezTo>
                  <a:lnTo>
                    <a:pt x="541" y="712"/>
                  </a:lnTo>
                  <a:cubicBezTo>
                    <a:pt x="550" y="719"/>
                    <a:pt x="559" y="723"/>
                    <a:pt x="565" y="723"/>
                  </a:cubicBezTo>
                  <a:cubicBezTo>
                    <a:pt x="571" y="723"/>
                    <a:pt x="575" y="719"/>
                    <a:pt x="575" y="712"/>
                  </a:cubicBezTo>
                  <a:lnTo>
                    <a:pt x="634" y="667"/>
                  </a:lnTo>
                  <a:cubicBezTo>
                    <a:pt x="653" y="648"/>
                    <a:pt x="653" y="648"/>
                    <a:pt x="653" y="634"/>
                  </a:cubicBezTo>
                  <a:lnTo>
                    <a:pt x="108" y="14"/>
                  </a:lnTo>
                  <a:cubicBezTo>
                    <a:pt x="108" y="5"/>
                    <a:pt x="105" y="0"/>
                    <a:pt x="99" y="0"/>
                  </a:cubicBez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"/>
            <p:cNvSpPr/>
            <p:nvPr/>
          </p:nvSpPr>
          <p:spPr>
            <a:xfrm>
              <a:off x="542475" y="4233125"/>
              <a:ext cx="15900" cy="17925"/>
            </a:xfrm>
            <a:custGeom>
              <a:rect b="b" l="l" r="r" t="t"/>
              <a:pathLst>
                <a:path extrusionOk="0" h="717" w="636">
                  <a:moveTo>
                    <a:pt x="76" y="0"/>
                  </a:moveTo>
                  <a:lnTo>
                    <a:pt x="1" y="64"/>
                  </a:lnTo>
                  <a:lnTo>
                    <a:pt x="1" y="94"/>
                  </a:lnTo>
                  <a:lnTo>
                    <a:pt x="542" y="717"/>
                  </a:lnTo>
                  <a:lnTo>
                    <a:pt x="576" y="717"/>
                  </a:lnTo>
                  <a:lnTo>
                    <a:pt x="635" y="653"/>
                  </a:lnTo>
                  <a:lnTo>
                    <a:pt x="635" y="62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527275" y="4246000"/>
              <a:ext cx="16350" cy="18200"/>
            </a:xfrm>
            <a:custGeom>
              <a:rect b="b" l="l" r="r" t="t"/>
              <a:pathLst>
                <a:path extrusionOk="0" h="728" w="654">
                  <a:moveTo>
                    <a:pt x="79" y="0"/>
                  </a:moveTo>
                  <a:lnTo>
                    <a:pt x="16" y="64"/>
                  </a:lnTo>
                  <a:cubicBezTo>
                    <a:pt x="1" y="64"/>
                    <a:pt x="1" y="79"/>
                    <a:pt x="1" y="94"/>
                  </a:cubicBezTo>
                  <a:lnTo>
                    <a:pt x="545" y="717"/>
                  </a:lnTo>
                  <a:cubicBezTo>
                    <a:pt x="545" y="724"/>
                    <a:pt x="549" y="728"/>
                    <a:pt x="555" y="728"/>
                  </a:cubicBezTo>
                  <a:cubicBezTo>
                    <a:pt x="560" y="728"/>
                    <a:pt x="568" y="724"/>
                    <a:pt x="575" y="717"/>
                  </a:cubicBezTo>
                  <a:lnTo>
                    <a:pt x="639" y="668"/>
                  </a:lnTo>
                  <a:cubicBezTo>
                    <a:pt x="654" y="653"/>
                    <a:pt x="654" y="638"/>
                    <a:pt x="639" y="638"/>
                  </a:cubicBezTo>
                  <a:lnTo>
                    <a:pt x="109" y="0"/>
                  </a:ln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"/>
            <p:cNvSpPr/>
            <p:nvPr/>
          </p:nvSpPr>
          <p:spPr>
            <a:xfrm>
              <a:off x="371400" y="4304050"/>
              <a:ext cx="70825" cy="79375"/>
            </a:xfrm>
            <a:custGeom>
              <a:rect b="b" l="l" r="r" t="t"/>
              <a:pathLst>
                <a:path extrusionOk="0" h="3175" w="2833">
                  <a:moveTo>
                    <a:pt x="325" y="1"/>
                  </a:moveTo>
                  <a:cubicBezTo>
                    <a:pt x="310" y="1"/>
                    <a:pt x="295" y="4"/>
                    <a:pt x="281" y="10"/>
                  </a:cubicBezTo>
                  <a:lnTo>
                    <a:pt x="49" y="212"/>
                  </a:lnTo>
                  <a:cubicBezTo>
                    <a:pt x="16" y="242"/>
                    <a:pt x="1" y="290"/>
                    <a:pt x="34" y="320"/>
                  </a:cubicBezTo>
                  <a:lnTo>
                    <a:pt x="2460" y="3152"/>
                  </a:lnTo>
                  <a:cubicBezTo>
                    <a:pt x="2467" y="3167"/>
                    <a:pt x="2482" y="3174"/>
                    <a:pt x="2499" y="3174"/>
                  </a:cubicBezTo>
                  <a:cubicBezTo>
                    <a:pt x="2517" y="3174"/>
                    <a:pt x="2536" y="3167"/>
                    <a:pt x="2553" y="3152"/>
                  </a:cubicBezTo>
                  <a:lnTo>
                    <a:pt x="2784" y="2947"/>
                  </a:lnTo>
                  <a:cubicBezTo>
                    <a:pt x="2814" y="2932"/>
                    <a:pt x="2833" y="2887"/>
                    <a:pt x="2799" y="2853"/>
                  </a:cubicBezTo>
                  <a:lnTo>
                    <a:pt x="374" y="25"/>
                  </a:lnTo>
                  <a:cubicBezTo>
                    <a:pt x="365" y="8"/>
                    <a:pt x="346" y="1"/>
                    <a:pt x="325" y="1"/>
                  </a:cubicBez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"/>
            <p:cNvSpPr/>
            <p:nvPr/>
          </p:nvSpPr>
          <p:spPr>
            <a:xfrm>
              <a:off x="336800" y="4363550"/>
              <a:ext cx="43950" cy="48475"/>
            </a:xfrm>
            <a:custGeom>
              <a:rect b="b" l="l" r="r" t="t"/>
              <a:pathLst>
                <a:path extrusionOk="0" h="1939" w="1758">
                  <a:moveTo>
                    <a:pt x="321" y="1"/>
                  </a:moveTo>
                  <a:cubicBezTo>
                    <a:pt x="302" y="1"/>
                    <a:pt x="282" y="9"/>
                    <a:pt x="266" y="26"/>
                  </a:cubicBezTo>
                  <a:lnTo>
                    <a:pt x="34" y="227"/>
                  </a:lnTo>
                  <a:cubicBezTo>
                    <a:pt x="1" y="257"/>
                    <a:pt x="1" y="306"/>
                    <a:pt x="19" y="320"/>
                  </a:cubicBezTo>
                  <a:lnTo>
                    <a:pt x="1385" y="1921"/>
                  </a:lnTo>
                  <a:cubicBezTo>
                    <a:pt x="1393" y="1930"/>
                    <a:pt x="1413" y="1938"/>
                    <a:pt x="1434" y="1938"/>
                  </a:cubicBezTo>
                  <a:cubicBezTo>
                    <a:pt x="1450" y="1938"/>
                    <a:pt x="1466" y="1934"/>
                    <a:pt x="1478" y="1921"/>
                  </a:cubicBezTo>
                  <a:lnTo>
                    <a:pt x="1713" y="1720"/>
                  </a:lnTo>
                  <a:cubicBezTo>
                    <a:pt x="1743" y="1686"/>
                    <a:pt x="1758" y="1641"/>
                    <a:pt x="1728" y="1611"/>
                  </a:cubicBezTo>
                  <a:lnTo>
                    <a:pt x="374" y="26"/>
                  </a:lnTo>
                  <a:cubicBezTo>
                    <a:pt x="359" y="9"/>
                    <a:pt x="340" y="1"/>
                    <a:pt x="321" y="1"/>
                  </a:cubicBez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404050" y="4177800"/>
              <a:ext cx="63375" cy="60000"/>
            </a:xfrm>
            <a:custGeom>
              <a:rect b="b" l="l" r="r" t="t"/>
              <a:pathLst>
                <a:path extrusionOk="0" h="2400" w="2535">
                  <a:moveTo>
                    <a:pt x="1735" y="0"/>
                  </a:moveTo>
                  <a:cubicBezTo>
                    <a:pt x="1707" y="0"/>
                    <a:pt x="1679" y="3"/>
                    <a:pt x="1650" y="8"/>
                  </a:cubicBezTo>
                  <a:lnTo>
                    <a:pt x="1307" y="68"/>
                  </a:lnTo>
                  <a:cubicBezTo>
                    <a:pt x="1231" y="44"/>
                    <a:pt x="1144" y="19"/>
                    <a:pt x="1057" y="19"/>
                  </a:cubicBezTo>
                  <a:cubicBezTo>
                    <a:pt x="1037" y="19"/>
                    <a:pt x="1017" y="20"/>
                    <a:pt x="997" y="23"/>
                  </a:cubicBezTo>
                  <a:cubicBezTo>
                    <a:pt x="904" y="23"/>
                    <a:pt x="796" y="53"/>
                    <a:pt x="717" y="131"/>
                  </a:cubicBezTo>
                  <a:cubicBezTo>
                    <a:pt x="624" y="195"/>
                    <a:pt x="560" y="318"/>
                    <a:pt x="531" y="426"/>
                  </a:cubicBezTo>
                  <a:cubicBezTo>
                    <a:pt x="482" y="534"/>
                    <a:pt x="516" y="848"/>
                    <a:pt x="296" y="956"/>
                  </a:cubicBezTo>
                  <a:cubicBezTo>
                    <a:pt x="172" y="1019"/>
                    <a:pt x="94" y="1158"/>
                    <a:pt x="49" y="1299"/>
                  </a:cubicBezTo>
                  <a:cubicBezTo>
                    <a:pt x="1" y="1437"/>
                    <a:pt x="1" y="1594"/>
                    <a:pt x="49" y="1717"/>
                  </a:cubicBezTo>
                  <a:cubicBezTo>
                    <a:pt x="94" y="1810"/>
                    <a:pt x="158" y="1904"/>
                    <a:pt x="143" y="1997"/>
                  </a:cubicBezTo>
                  <a:cubicBezTo>
                    <a:pt x="143" y="2060"/>
                    <a:pt x="109" y="2105"/>
                    <a:pt x="79" y="2154"/>
                  </a:cubicBezTo>
                  <a:cubicBezTo>
                    <a:pt x="64" y="2213"/>
                    <a:pt x="49" y="2277"/>
                    <a:pt x="64" y="2325"/>
                  </a:cubicBezTo>
                  <a:cubicBezTo>
                    <a:pt x="94" y="2385"/>
                    <a:pt x="172" y="2400"/>
                    <a:pt x="251" y="2400"/>
                  </a:cubicBezTo>
                  <a:cubicBezTo>
                    <a:pt x="344" y="2400"/>
                    <a:pt x="452" y="2385"/>
                    <a:pt x="546" y="2370"/>
                  </a:cubicBezTo>
                  <a:cubicBezTo>
                    <a:pt x="1184" y="2292"/>
                    <a:pt x="1807" y="2213"/>
                    <a:pt x="2426" y="2075"/>
                  </a:cubicBezTo>
                  <a:cubicBezTo>
                    <a:pt x="2460" y="2075"/>
                    <a:pt x="2475" y="2075"/>
                    <a:pt x="2504" y="2060"/>
                  </a:cubicBezTo>
                  <a:cubicBezTo>
                    <a:pt x="2534" y="2012"/>
                    <a:pt x="2534" y="1952"/>
                    <a:pt x="2519" y="1889"/>
                  </a:cubicBezTo>
                  <a:cubicBezTo>
                    <a:pt x="2460" y="1717"/>
                    <a:pt x="2303" y="1624"/>
                    <a:pt x="2195" y="1486"/>
                  </a:cubicBezTo>
                  <a:cubicBezTo>
                    <a:pt x="2068" y="1314"/>
                    <a:pt x="2101" y="1079"/>
                    <a:pt x="2053" y="878"/>
                  </a:cubicBezTo>
                  <a:cubicBezTo>
                    <a:pt x="2038" y="784"/>
                    <a:pt x="2008" y="706"/>
                    <a:pt x="1975" y="628"/>
                  </a:cubicBezTo>
                  <a:lnTo>
                    <a:pt x="2131" y="598"/>
                  </a:lnTo>
                  <a:cubicBezTo>
                    <a:pt x="2195" y="598"/>
                    <a:pt x="2225" y="534"/>
                    <a:pt x="2225" y="490"/>
                  </a:cubicBezTo>
                  <a:lnTo>
                    <a:pt x="2195" y="381"/>
                  </a:lnTo>
                  <a:cubicBezTo>
                    <a:pt x="2152" y="160"/>
                    <a:pt x="1954" y="0"/>
                    <a:pt x="1735" y="0"/>
                  </a:cubicBez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"/>
            <p:cNvSpPr/>
            <p:nvPr/>
          </p:nvSpPr>
          <p:spPr>
            <a:xfrm>
              <a:off x="430075" y="4187700"/>
              <a:ext cx="33525" cy="59100"/>
            </a:xfrm>
            <a:custGeom>
              <a:rect b="b" l="l" r="r" t="t"/>
              <a:pathLst>
                <a:path extrusionOk="0" h="2364" w="1341">
                  <a:moveTo>
                    <a:pt x="1012" y="0"/>
                  </a:moveTo>
                  <a:cubicBezTo>
                    <a:pt x="1012" y="0"/>
                    <a:pt x="1045" y="280"/>
                    <a:pt x="546" y="344"/>
                  </a:cubicBezTo>
                  <a:lnTo>
                    <a:pt x="422" y="590"/>
                  </a:lnTo>
                  <a:lnTo>
                    <a:pt x="393" y="590"/>
                  </a:lnTo>
                  <a:lnTo>
                    <a:pt x="206" y="605"/>
                  </a:lnTo>
                  <a:cubicBezTo>
                    <a:pt x="94" y="623"/>
                    <a:pt x="1" y="717"/>
                    <a:pt x="19" y="825"/>
                  </a:cubicBezTo>
                  <a:lnTo>
                    <a:pt x="19" y="840"/>
                  </a:lnTo>
                  <a:lnTo>
                    <a:pt x="19" y="855"/>
                  </a:lnTo>
                  <a:lnTo>
                    <a:pt x="19" y="885"/>
                  </a:lnTo>
                  <a:cubicBezTo>
                    <a:pt x="19" y="903"/>
                    <a:pt x="34" y="903"/>
                    <a:pt x="34" y="918"/>
                  </a:cubicBezTo>
                  <a:cubicBezTo>
                    <a:pt x="61" y="988"/>
                    <a:pt x="139" y="1044"/>
                    <a:pt x="222" y="1044"/>
                  </a:cubicBezTo>
                  <a:cubicBezTo>
                    <a:pt x="231" y="1044"/>
                    <a:pt x="241" y="1043"/>
                    <a:pt x="251" y="1041"/>
                  </a:cubicBezTo>
                  <a:lnTo>
                    <a:pt x="281" y="1041"/>
                  </a:lnTo>
                  <a:cubicBezTo>
                    <a:pt x="281" y="1056"/>
                    <a:pt x="281" y="1071"/>
                    <a:pt x="266" y="1090"/>
                  </a:cubicBezTo>
                  <a:lnTo>
                    <a:pt x="113" y="1508"/>
                  </a:lnTo>
                  <a:lnTo>
                    <a:pt x="143" y="2146"/>
                  </a:lnTo>
                  <a:cubicBezTo>
                    <a:pt x="157" y="2261"/>
                    <a:pt x="253" y="2364"/>
                    <a:pt x="381" y="2364"/>
                  </a:cubicBezTo>
                  <a:cubicBezTo>
                    <a:pt x="390" y="2364"/>
                    <a:pt x="399" y="2363"/>
                    <a:pt x="408" y="2362"/>
                  </a:cubicBezTo>
                  <a:lnTo>
                    <a:pt x="766" y="2347"/>
                  </a:lnTo>
                  <a:cubicBezTo>
                    <a:pt x="904" y="2332"/>
                    <a:pt x="1012" y="2239"/>
                    <a:pt x="997" y="2097"/>
                  </a:cubicBezTo>
                  <a:lnTo>
                    <a:pt x="967" y="1616"/>
                  </a:lnTo>
                  <a:cubicBezTo>
                    <a:pt x="982" y="1601"/>
                    <a:pt x="997" y="1601"/>
                    <a:pt x="997" y="1601"/>
                  </a:cubicBezTo>
                  <a:cubicBezTo>
                    <a:pt x="1232" y="1508"/>
                    <a:pt x="1340" y="1258"/>
                    <a:pt x="1232" y="1056"/>
                  </a:cubicBezTo>
                  <a:lnTo>
                    <a:pt x="1139" y="325"/>
                  </a:lnTo>
                  <a:lnTo>
                    <a:pt x="1120" y="138"/>
                  </a:lnTo>
                  <a:cubicBezTo>
                    <a:pt x="1060" y="109"/>
                    <a:pt x="1027" y="79"/>
                    <a:pt x="1012" y="0"/>
                  </a:cubicBezTo>
                  <a:close/>
                </a:path>
              </a:pathLst>
            </a:custGeom>
            <a:solidFill>
              <a:srgbClr val="F6A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459650" y="4203650"/>
              <a:ext cx="400" cy="3475"/>
            </a:xfrm>
            <a:custGeom>
              <a:rect b="b" l="l" r="r" t="t"/>
              <a:pathLst>
                <a:path extrusionOk="0" h="139" w="16">
                  <a:moveTo>
                    <a:pt x="1" y="0"/>
                  </a:moveTo>
                  <a:lnTo>
                    <a:pt x="16" y="138"/>
                  </a:lnTo>
                  <a:close/>
                </a:path>
              </a:pathLst>
            </a:custGeom>
            <a:solidFill>
              <a:srgbClr val="F6A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"/>
            <p:cNvSpPr/>
            <p:nvPr/>
          </p:nvSpPr>
          <p:spPr>
            <a:xfrm>
              <a:off x="459275" y="4203275"/>
              <a:ext cx="1150" cy="4225"/>
            </a:xfrm>
            <a:custGeom>
              <a:rect b="b" l="l" r="r" t="t"/>
              <a:pathLst>
                <a:path extrusionOk="0" h="169" w="46">
                  <a:moveTo>
                    <a:pt x="16" y="0"/>
                  </a:moveTo>
                  <a:cubicBezTo>
                    <a:pt x="1" y="0"/>
                    <a:pt x="1" y="0"/>
                    <a:pt x="1" y="15"/>
                  </a:cubicBezTo>
                  <a:lnTo>
                    <a:pt x="16" y="153"/>
                  </a:lnTo>
                  <a:cubicBezTo>
                    <a:pt x="16" y="168"/>
                    <a:pt x="16" y="168"/>
                    <a:pt x="31" y="168"/>
                  </a:cubicBezTo>
                  <a:cubicBezTo>
                    <a:pt x="45" y="168"/>
                    <a:pt x="45" y="153"/>
                    <a:pt x="45" y="153"/>
                  </a:cubicBezTo>
                  <a:lnTo>
                    <a:pt x="31" y="15"/>
                  </a:lnTo>
                  <a:cubicBezTo>
                    <a:pt x="31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EE7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447625" y="4198400"/>
              <a:ext cx="7750" cy="3075"/>
            </a:xfrm>
            <a:custGeom>
              <a:rect b="b" l="l" r="r" t="t"/>
              <a:pathLst>
                <a:path extrusionOk="0" h="123" w="310">
                  <a:moveTo>
                    <a:pt x="50" y="1"/>
                  </a:moveTo>
                  <a:cubicBezTo>
                    <a:pt x="42" y="1"/>
                    <a:pt x="35" y="3"/>
                    <a:pt x="30" y="9"/>
                  </a:cubicBezTo>
                  <a:cubicBezTo>
                    <a:pt x="15" y="9"/>
                    <a:pt x="0" y="24"/>
                    <a:pt x="15" y="54"/>
                  </a:cubicBezTo>
                  <a:cubicBezTo>
                    <a:pt x="45" y="84"/>
                    <a:pt x="94" y="117"/>
                    <a:pt x="157" y="117"/>
                  </a:cubicBezTo>
                  <a:cubicBezTo>
                    <a:pt x="173" y="121"/>
                    <a:pt x="188" y="123"/>
                    <a:pt x="202" y="123"/>
                  </a:cubicBezTo>
                  <a:cubicBezTo>
                    <a:pt x="241" y="123"/>
                    <a:pt x="273" y="108"/>
                    <a:pt x="295" y="84"/>
                  </a:cubicBezTo>
                  <a:cubicBezTo>
                    <a:pt x="310" y="69"/>
                    <a:pt x="310" y="39"/>
                    <a:pt x="295" y="39"/>
                  </a:cubicBezTo>
                  <a:cubicBezTo>
                    <a:pt x="280" y="24"/>
                    <a:pt x="250" y="24"/>
                    <a:pt x="232" y="24"/>
                  </a:cubicBezTo>
                  <a:lnTo>
                    <a:pt x="157" y="24"/>
                  </a:lnTo>
                  <a:cubicBezTo>
                    <a:pt x="138" y="9"/>
                    <a:pt x="123" y="9"/>
                    <a:pt x="94" y="9"/>
                  </a:cubicBezTo>
                  <a:cubicBezTo>
                    <a:pt x="84" y="9"/>
                    <a:pt x="65" y="1"/>
                    <a:pt x="50" y="1"/>
                  </a:cubicBez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434375" y="4206350"/>
              <a:ext cx="1600" cy="3950"/>
            </a:xfrm>
            <a:custGeom>
              <a:rect b="b" l="l" r="r" t="t"/>
              <a:pathLst>
                <a:path extrusionOk="0" h="158" w="64">
                  <a:moveTo>
                    <a:pt x="0" y="1"/>
                  </a:moveTo>
                  <a:lnTo>
                    <a:pt x="0" y="157"/>
                  </a:lnTo>
                  <a:lnTo>
                    <a:pt x="64" y="1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A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"/>
            <p:cNvSpPr/>
            <p:nvPr/>
          </p:nvSpPr>
          <p:spPr>
            <a:xfrm>
              <a:off x="433625" y="4205975"/>
              <a:ext cx="3100" cy="4700"/>
            </a:xfrm>
            <a:custGeom>
              <a:rect b="b" l="l" r="r" t="t"/>
              <a:pathLst>
                <a:path extrusionOk="0" h="188" w="124">
                  <a:moveTo>
                    <a:pt x="16" y="1"/>
                  </a:moveTo>
                  <a:lnTo>
                    <a:pt x="16" y="16"/>
                  </a:lnTo>
                  <a:lnTo>
                    <a:pt x="79" y="124"/>
                  </a:lnTo>
                  <a:lnTo>
                    <a:pt x="16" y="154"/>
                  </a:lnTo>
                  <a:cubicBezTo>
                    <a:pt x="16" y="154"/>
                    <a:pt x="1" y="172"/>
                    <a:pt x="16" y="172"/>
                  </a:cubicBezTo>
                  <a:lnTo>
                    <a:pt x="30" y="187"/>
                  </a:lnTo>
                  <a:lnTo>
                    <a:pt x="30" y="172"/>
                  </a:lnTo>
                  <a:lnTo>
                    <a:pt x="124" y="124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EE7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442200" y="4225750"/>
              <a:ext cx="12450" cy="7400"/>
            </a:xfrm>
            <a:custGeom>
              <a:rect b="b" l="l" r="r" t="t"/>
              <a:pathLst>
                <a:path extrusionOk="0" h="296" w="498">
                  <a:moveTo>
                    <a:pt x="1" y="1"/>
                  </a:moveTo>
                  <a:lnTo>
                    <a:pt x="1" y="295"/>
                  </a:lnTo>
                  <a:lnTo>
                    <a:pt x="497" y="29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F397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"/>
            <p:cNvSpPr/>
            <p:nvPr/>
          </p:nvSpPr>
          <p:spPr>
            <a:xfrm>
              <a:off x="447250" y="4203275"/>
              <a:ext cx="8975" cy="6175"/>
            </a:xfrm>
            <a:custGeom>
              <a:rect b="b" l="l" r="r" t="t"/>
              <a:pathLst>
                <a:path extrusionOk="0" h="247" w="359">
                  <a:moveTo>
                    <a:pt x="340" y="153"/>
                  </a:moveTo>
                  <a:cubicBezTo>
                    <a:pt x="332" y="159"/>
                    <a:pt x="322" y="165"/>
                    <a:pt x="311" y="172"/>
                  </a:cubicBezTo>
                  <a:lnTo>
                    <a:pt x="311" y="172"/>
                  </a:lnTo>
                  <a:cubicBezTo>
                    <a:pt x="316" y="171"/>
                    <a:pt x="320" y="170"/>
                    <a:pt x="325" y="168"/>
                  </a:cubicBezTo>
                  <a:cubicBezTo>
                    <a:pt x="325" y="168"/>
                    <a:pt x="340" y="153"/>
                    <a:pt x="359" y="153"/>
                  </a:cubicBezTo>
                  <a:close/>
                  <a:moveTo>
                    <a:pt x="172" y="0"/>
                  </a:moveTo>
                  <a:cubicBezTo>
                    <a:pt x="153" y="15"/>
                    <a:pt x="138" y="15"/>
                    <a:pt x="123" y="15"/>
                  </a:cubicBezTo>
                  <a:cubicBezTo>
                    <a:pt x="60" y="45"/>
                    <a:pt x="30" y="124"/>
                    <a:pt x="15" y="168"/>
                  </a:cubicBezTo>
                  <a:cubicBezTo>
                    <a:pt x="0" y="217"/>
                    <a:pt x="45" y="247"/>
                    <a:pt x="79" y="247"/>
                  </a:cubicBezTo>
                  <a:cubicBezTo>
                    <a:pt x="168" y="234"/>
                    <a:pt x="257" y="202"/>
                    <a:pt x="311" y="172"/>
                  </a:cubicBezTo>
                  <a:lnTo>
                    <a:pt x="311" y="172"/>
                  </a:lnTo>
                  <a:cubicBezTo>
                    <a:pt x="304" y="173"/>
                    <a:pt x="297" y="174"/>
                    <a:pt x="290" y="174"/>
                  </a:cubicBezTo>
                  <a:cubicBezTo>
                    <a:pt x="242" y="174"/>
                    <a:pt x="196" y="145"/>
                    <a:pt x="172" y="109"/>
                  </a:cubicBezTo>
                  <a:cubicBezTo>
                    <a:pt x="172" y="75"/>
                    <a:pt x="172" y="30"/>
                    <a:pt x="2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451525" y="4203275"/>
              <a:ext cx="5075" cy="4350"/>
            </a:xfrm>
            <a:custGeom>
              <a:rect b="b" l="l" r="r" t="t"/>
              <a:pathLst>
                <a:path extrusionOk="0" h="174" w="203">
                  <a:moveTo>
                    <a:pt x="31" y="0"/>
                  </a:moveTo>
                  <a:cubicBezTo>
                    <a:pt x="1" y="30"/>
                    <a:pt x="1" y="75"/>
                    <a:pt x="1" y="109"/>
                  </a:cubicBezTo>
                  <a:cubicBezTo>
                    <a:pt x="25" y="145"/>
                    <a:pt x="71" y="174"/>
                    <a:pt x="119" y="174"/>
                  </a:cubicBezTo>
                  <a:cubicBezTo>
                    <a:pt x="131" y="174"/>
                    <a:pt x="142" y="172"/>
                    <a:pt x="154" y="168"/>
                  </a:cubicBezTo>
                  <a:cubicBezTo>
                    <a:pt x="154" y="168"/>
                    <a:pt x="169" y="153"/>
                    <a:pt x="188" y="153"/>
                  </a:cubicBezTo>
                  <a:cubicBezTo>
                    <a:pt x="188" y="139"/>
                    <a:pt x="202" y="124"/>
                    <a:pt x="188" y="109"/>
                  </a:cubicBezTo>
                  <a:lnTo>
                    <a:pt x="188" y="94"/>
                  </a:lnTo>
                  <a:cubicBezTo>
                    <a:pt x="154" y="60"/>
                    <a:pt x="124" y="0"/>
                    <a:pt x="31" y="0"/>
                  </a:cubicBez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437075" y="4207100"/>
              <a:ext cx="30800" cy="21800"/>
            </a:xfrm>
            <a:custGeom>
              <a:rect b="b" l="l" r="r" t="t"/>
              <a:pathLst>
                <a:path extrusionOk="0" h="872" w="1232">
                  <a:moveTo>
                    <a:pt x="933" y="0"/>
                  </a:moveTo>
                  <a:lnTo>
                    <a:pt x="933" y="0"/>
                  </a:lnTo>
                  <a:cubicBezTo>
                    <a:pt x="933" y="0"/>
                    <a:pt x="678" y="159"/>
                    <a:pt x="361" y="159"/>
                  </a:cubicBezTo>
                  <a:cubicBezTo>
                    <a:pt x="305" y="159"/>
                    <a:pt x="246" y="154"/>
                    <a:pt x="187" y="142"/>
                  </a:cubicBezTo>
                  <a:cubicBezTo>
                    <a:pt x="175" y="140"/>
                    <a:pt x="162" y="139"/>
                    <a:pt x="150" y="139"/>
                  </a:cubicBezTo>
                  <a:cubicBezTo>
                    <a:pt x="88" y="139"/>
                    <a:pt x="29" y="170"/>
                    <a:pt x="1" y="236"/>
                  </a:cubicBezTo>
                  <a:lnTo>
                    <a:pt x="1" y="250"/>
                  </a:lnTo>
                  <a:lnTo>
                    <a:pt x="34" y="638"/>
                  </a:lnTo>
                  <a:cubicBezTo>
                    <a:pt x="34" y="717"/>
                    <a:pt x="94" y="810"/>
                    <a:pt x="187" y="825"/>
                  </a:cubicBezTo>
                  <a:cubicBezTo>
                    <a:pt x="258" y="851"/>
                    <a:pt x="355" y="871"/>
                    <a:pt x="459" y="871"/>
                  </a:cubicBezTo>
                  <a:cubicBezTo>
                    <a:pt x="610" y="871"/>
                    <a:pt x="776" y="829"/>
                    <a:pt x="904" y="702"/>
                  </a:cubicBezTo>
                  <a:cubicBezTo>
                    <a:pt x="1232" y="388"/>
                    <a:pt x="933" y="0"/>
                    <a:pt x="93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456200" y="4211400"/>
              <a:ext cx="7025" cy="3100"/>
            </a:xfrm>
            <a:custGeom>
              <a:rect b="b" l="l" r="r" t="t"/>
              <a:pathLst>
                <a:path extrusionOk="0" h="124" w="281">
                  <a:moveTo>
                    <a:pt x="247" y="0"/>
                  </a:moveTo>
                  <a:lnTo>
                    <a:pt x="15" y="93"/>
                  </a:lnTo>
                  <a:cubicBezTo>
                    <a:pt x="1" y="108"/>
                    <a:pt x="1" y="108"/>
                    <a:pt x="1" y="123"/>
                  </a:cubicBezTo>
                  <a:lnTo>
                    <a:pt x="30" y="123"/>
                  </a:lnTo>
                  <a:lnTo>
                    <a:pt x="262" y="30"/>
                  </a:lnTo>
                  <a:cubicBezTo>
                    <a:pt x="262" y="30"/>
                    <a:pt x="280" y="15"/>
                    <a:pt x="262" y="15"/>
                  </a:cubicBezTo>
                  <a:cubicBezTo>
                    <a:pt x="262" y="0"/>
                    <a:pt x="262" y="0"/>
                    <a:pt x="24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460025" y="4215675"/>
              <a:ext cx="4325" cy="2000"/>
            </a:xfrm>
            <a:custGeom>
              <a:rect b="b" l="l" r="r" t="t"/>
              <a:pathLst>
                <a:path extrusionOk="0" h="80" w="173">
                  <a:moveTo>
                    <a:pt x="142" y="1"/>
                  </a:moveTo>
                  <a:lnTo>
                    <a:pt x="15" y="64"/>
                  </a:lnTo>
                  <a:cubicBezTo>
                    <a:pt x="15" y="64"/>
                    <a:pt x="1" y="64"/>
                    <a:pt x="1" y="79"/>
                  </a:cubicBezTo>
                  <a:lnTo>
                    <a:pt x="34" y="79"/>
                  </a:lnTo>
                  <a:lnTo>
                    <a:pt x="157" y="31"/>
                  </a:lnTo>
                  <a:cubicBezTo>
                    <a:pt x="157" y="31"/>
                    <a:pt x="172" y="16"/>
                    <a:pt x="157" y="16"/>
                  </a:cubicBezTo>
                  <a:cubicBezTo>
                    <a:pt x="157" y="1"/>
                    <a:pt x="157" y="1"/>
                    <a:pt x="142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464700" y="4348600"/>
              <a:ext cx="1225" cy="400"/>
            </a:xfrm>
            <a:custGeom>
              <a:rect b="b" l="l" r="r" t="t"/>
              <a:pathLst>
                <a:path extrusionOk="0" h="16" w="49">
                  <a:moveTo>
                    <a:pt x="0" y="1"/>
                  </a:moveTo>
                  <a:lnTo>
                    <a:pt x="49" y="16"/>
                  </a:lnTo>
                  <a:close/>
                </a:path>
              </a:pathLst>
            </a:custGeom>
            <a:solidFill>
              <a:srgbClr val="02AC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461975" y="4490100"/>
              <a:ext cx="40900" cy="24850"/>
            </a:xfrm>
            <a:custGeom>
              <a:rect b="b" l="l" r="r" t="t"/>
              <a:pathLst>
                <a:path extrusionOk="0" h="994" w="1636">
                  <a:moveTo>
                    <a:pt x="16" y="1"/>
                  </a:moveTo>
                  <a:lnTo>
                    <a:pt x="1" y="840"/>
                  </a:lnTo>
                  <a:cubicBezTo>
                    <a:pt x="1" y="915"/>
                    <a:pt x="64" y="978"/>
                    <a:pt x="143" y="978"/>
                  </a:cubicBezTo>
                  <a:lnTo>
                    <a:pt x="796" y="978"/>
                  </a:lnTo>
                  <a:lnTo>
                    <a:pt x="1616" y="993"/>
                  </a:lnTo>
                  <a:lnTo>
                    <a:pt x="1616" y="855"/>
                  </a:lnTo>
                  <a:cubicBezTo>
                    <a:pt x="1635" y="605"/>
                    <a:pt x="1430" y="404"/>
                    <a:pt x="1199" y="404"/>
                  </a:cubicBezTo>
                  <a:lnTo>
                    <a:pt x="796" y="404"/>
                  </a:lnTo>
                  <a:lnTo>
                    <a:pt x="811" y="1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ED69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461975" y="4511850"/>
              <a:ext cx="40425" cy="3475"/>
            </a:xfrm>
            <a:custGeom>
              <a:rect b="b" l="l" r="r" t="t"/>
              <a:pathLst>
                <a:path extrusionOk="0" h="139" w="1617">
                  <a:moveTo>
                    <a:pt x="1" y="0"/>
                  </a:moveTo>
                  <a:lnTo>
                    <a:pt x="1" y="138"/>
                  </a:lnTo>
                  <a:lnTo>
                    <a:pt x="1616" y="138"/>
                  </a:lnTo>
                  <a:lnTo>
                    <a:pt x="1616" y="0"/>
                  </a:ln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406775" y="4491600"/>
              <a:ext cx="23325" cy="23350"/>
            </a:xfrm>
            <a:custGeom>
              <a:rect b="b" l="l" r="r" t="t"/>
              <a:pathLst>
                <a:path extrusionOk="0" h="934" w="933">
                  <a:moveTo>
                    <a:pt x="78" y="1"/>
                  </a:moveTo>
                  <a:lnTo>
                    <a:pt x="78" y="530"/>
                  </a:lnTo>
                  <a:cubicBezTo>
                    <a:pt x="34" y="594"/>
                    <a:pt x="0" y="687"/>
                    <a:pt x="0" y="780"/>
                  </a:cubicBezTo>
                  <a:lnTo>
                    <a:pt x="0" y="933"/>
                  </a:lnTo>
                  <a:lnTo>
                    <a:pt x="933" y="933"/>
                  </a:lnTo>
                  <a:lnTo>
                    <a:pt x="933" y="780"/>
                  </a:lnTo>
                  <a:cubicBezTo>
                    <a:pt x="933" y="687"/>
                    <a:pt x="918" y="609"/>
                    <a:pt x="873" y="530"/>
                  </a:cubicBezTo>
                  <a:lnTo>
                    <a:pt x="873" y="1"/>
                  </a:lnTo>
                  <a:close/>
                </a:path>
              </a:pathLst>
            </a:custGeom>
            <a:solidFill>
              <a:srgbClr val="ED69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>
              <a:off x="406775" y="4512225"/>
              <a:ext cx="23325" cy="3925"/>
            </a:xfrm>
            <a:custGeom>
              <a:rect b="b" l="l" r="r" t="t"/>
              <a:pathLst>
                <a:path extrusionOk="0" h="157" w="933">
                  <a:moveTo>
                    <a:pt x="49" y="0"/>
                  </a:moveTo>
                  <a:cubicBezTo>
                    <a:pt x="19" y="0"/>
                    <a:pt x="0" y="15"/>
                    <a:pt x="0" y="30"/>
                  </a:cubicBezTo>
                  <a:lnTo>
                    <a:pt x="0" y="108"/>
                  </a:lnTo>
                  <a:cubicBezTo>
                    <a:pt x="0" y="123"/>
                    <a:pt x="19" y="142"/>
                    <a:pt x="34" y="142"/>
                  </a:cubicBezTo>
                  <a:lnTo>
                    <a:pt x="903" y="157"/>
                  </a:lnTo>
                  <a:cubicBezTo>
                    <a:pt x="918" y="157"/>
                    <a:pt x="933" y="142"/>
                    <a:pt x="933" y="123"/>
                  </a:cubicBezTo>
                  <a:lnTo>
                    <a:pt x="933" y="49"/>
                  </a:lnTo>
                  <a:cubicBezTo>
                    <a:pt x="933" y="30"/>
                    <a:pt x="918" y="15"/>
                    <a:pt x="903" y="15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>
              <a:off x="406400" y="4346275"/>
              <a:ext cx="79675" cy="150025"/>
            </a:xfrm>
            <a:custGeom>
              <a:rect b="b" l="l" r="r" t="t"/>
              <a:pathLst>
                <a:path extrusionOk="0" h="6001" w="3187">
                  <a:moveTo>
                    <a:pt x="0" y="0"/>
                  </a:moveTo>
                  <a:lnTo>
                    <a:pt x="15" y="5922"/>
                  </a:lnTo>
                  <a:lnTo>
                    <a:pt x="996" y="5940"/>
                  </a:lnTo>
                  <a:lnTo>
                    <a:pt x="1414" y="1478"/>
                  </a:lnTo>
                  <a:lnTo>
                    <a:pt x="2086" y="6000"/>
                  </a:lnTo>
                  <a:lnTo>
                    <a:pt x="3187" y="6000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"/>
            <p:cNvSpPr/>
            <p:nvPr/>
          </p:nvSpPr>
          <p:spPr>
            <a:xfrm>
              <a:off x="511325" y="4187700"/>
              <a:ext cx="23350" cy="27250"/>
            </a:xfrm>
            <a:custGeom>
              <a:rect b="b" l="l" r="r" t="t"/>
              <a:pathLst>
                <a:path extrusionOk="0" h="1090" w="934">
                  <a:moveTo>
                    <a:pt x="516" y="0"/>
                  </a:moveTo>
                  <a:cubicBezTo>
                    <a:pt x="437" y="0"/>
                    <a:pt x="344" y="30"/>
                    <a:pt x="295" y="79"/>
                  </a:cubicBezTo>
                  <a:lnTo>
                    <a:pt x="157" y="250"/>
                  </a:lnTo>
                  <a:cubicBezTo>
                    <a:pt x="94" y="310"/>
                    <a:pt x="79" y="403"/>
                    <a:pt x="109" y="482"/>
                  </a:cubicBezTo>
                  <a:lnTo>
                    <a:pt x="34" y="653"/>
                  </a:lnTo>
                  <a:cubicBezTo>
                    <a:pt x="1" y="717"/>
                    <a:pt x="16" y="717"/>
                    <a:pt x="94" y="732"/>
                  </a:cubicBezTo>
                  <a:lnTo>
                    <a:pt x="609" y="1090"/>
                  </a:lnTo>
                  <a:cubicBezTo>
                    <a:pt x="575" y="978"/>
                    <a:pt x="874" y="638"/>
                    <a:pt x="889" y="545"/>
                  </a:cubicBezTo>
                  <a:cubicBezTo>
                    <a:pt x="904" y="512"/>
                    <a:pt x="904" y="482"/>
                    <a:pt x="904" y="467"/>
                  </a:cubicBezTo>
                  <a:cubicBezTo>
                    <a:pt x="933" y="295"/>
                    <a:pt x="855" y="123"/>
                    <a:pt x="717" y="30"/>
                  </a:cubicBezTo>
                  <a:cubicBezTo>
                    <a:pt x="702" y="30"/>
                    <a:pt x="687" y="15"/>
                    <a:pt x="669" y="15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rgbClr val="F6A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"/>
            <p:cNvSpPr/>
            <p:nvPr/>
          </p:nvSpPr>
          <p:spPr>
            <a:xfrm>
              <a:off x="528875" y="4192350"/>
              <a:ext cx="3475" cy="3475"/>
            </a:xfrm>
            <a:custGeom>
              <a:rect b="b" l="l" r="r" t="t"/>
              <a:pathLst>
                <a:path extrusionOk="0" h="139" w="139">
                  <a:moveTo>
                    <a:pt x="138" y="1"/>
                  </a:moveTo>
                  <a:cubicBezTo>
                    <a:pt x="138" y="1"/>
                    <a:pt x="30" y="31"/>
                    <a:pt x="0" y="139"/>
                  </a:cubicBezTo>
                  <a:lnTo>
                    <a:pt x="138" y="1"/>
                  </a:lnTo>
                  <a:close/>
                </a:path>
              </a:pathLst>
            </a:custGeom>
            <a:solidFill>
              <a:srgbClr val="F6A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528500" y="4191975"/>
              <a:ext cx="4225" cy="4325"/>
            </a:xfrm>
            <a:custGeom>
              <a:rect b="b" l="l" r="r" t="t"/>
              <a:pathLst>
                <a:path extrusionOk="0" h="173" w="169">
                  <a:moveTo>
                    <a:pt x="153" y="1"/>
                  </a:moveTo>
                  <a:cubicBezTo>
                    <a:pt x="138" y="1"/>
                    <a:pt x="30" y="46"/>
                    <a:pt x="0" y="154"/>
                  </a:cubicBezTo>
                  <a:cubicBezTo>
                    <a:pt x="0" y="173"/>
                    <a:pt x="15" y="173"/>
                    <a:pt x="15" y="173"/>
                  </a:cubicBezTo>
                  <a:lnTo>
                    <a:pt x="30" y="173"/>
                  </a:lnTo>
                  <a:cubicBezTo>
                    <a:pt x="60" y="61"/>
                    <a:pt x="153" y="31"/>
                    <a:pt x="153" y="31"/>
                  </a:cubicBezTo>
                  <a:cubicBezTo>
                    <a:pt x="168" y="31"/>
                    <a:pt x="168" y="16"/>
                    <a:pt x="168" y="16"/>
                  </a:cubicBezTo>
                  <a:cubicBezTo>
                    <a:pt x="168" y="1"/>
                    <a:pt x="153" y="1"/>
                    <a:pt x="153" y="1"/>
                  </a:cubicBezTo>
                  <a:close/>
                </a:path>
              </a:pathLst>
            </a:custGeom>
            <a:solidFill>
              <a:srgbClr val="EE7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524575" y="4188075"/>
              <a:ext cx="3475" cy="3575"/>
            </a:xfrm>
            <a:custGeom>
              <a:rect b="b" l="l" r="r" t="t"/>
              <a:pathLst>
                <a:path extrusionOk="0" h="143" w="139">
                  <a:moveTo>
                    <a:pt x="139" y="0"/>
                  </a:moveTo>
                  <a:cubicBezTo>
                    <a:pt x="139" y="0"/>
                    <a:pt x="30" y="30"/>
                    <a:pt x="1" y="142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F6A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"/>
            <p:cNvSpPr/>
            <p:nvPr/>
          </p:nvSpPr>
          <p:spPr>
            <a:xfrm>
              <a:off x="524200" y="4187700"/>
              <a:ext cx="4325" cy="4300"/>
            </a:xfrm>
            <a:custGeom>
              <a:rect b="b" l="l" r="r" t="t"/>
              <a:pathLst>
                <a:path extrusionOk="0" h="172" w="173">
                  <a:moveTo>
                    <a:pt x="154" y="0"/>
                  </a:moveTo>
                  <a:cubicBezTo>
                    <a:pt x="139" y="0"/>
                    <a:pt x="30" y="30"/>
                    <a:pt x="1" y="157"/>
                  </a:cubicBezTo>
                  <a:cubicBezTo>
                    <a:pt x="1" y="157"/>
                    <a:pt x="1" y="172"/>
                    <a:pt x="16" y="172"/>
                  </a:cubicBezTo>
                  <a:cubicBezTo>
                    <a:pt x="30" y="172"/>
                    <a:pt x="30" y="172"/>
                    <a:pt x="30" y="157"/>
                  </a:cubicBezTo>
                  <a:cubicBezTo>
                    <a:pt x="60" y="64"/>
                    <a:pt x="154" y="30"/>
                    <a:pt x="154" y="30"/>
                  </a:cubicBezTo>
                  <a:cubicBezTo>
                    <a:pt x="172" y="15"/>
                    <a:pt x="172" y="15"/>
                    <a:pt x="172" y="0"/>
                  </a:cubicBezTo>
                  <a:close/>
                </a:path>
              </a:pathLst>
            </a:custGeom>
            <a:solidFill>
              <a:srgbClr val="EE7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359750" y="4203275"/>
              <a:ext cx="167550" cy="145350"/>
            </a:xfrm>
            <a:custGeom>
              <a:rect b="b" l="l" r="r" t="t"/>
              <a:pathLst>
                <a:path extrusionOk="0" h="5814" w="6702">
                  <a:moveTo>
                    <a:pt x="6112" y="0"/>
                  </a:moveTo>
                  <a:lnTo>
                    <a:pt x="5661" y="933"/>
                  </a:lnTo>
                  <a:lnTo>
                    <a:pt x="4232" y="1444"/>
                  </a:lnTo>
                  <a:cubicBezTo>
                    <a:pt x="4213" y="1429"/>
                    <a:pt x="4183" y="1429"/>
                    <a:pt x="4168" y="1415"/>
                  </a:cubicBezTo>
                  <a:cubicBezTo>
                    <a:pt x="4059" y="1378"/>
                    <a:pt x="3939" y="1368"/>
                    <a:pt x="3819" y="1368"/>
                  </a:cubicBezTo>
                  <a:cubicBezTo>
                    <a:pt x="3683" y="1368"/>
                    <a:pt x="3545" y="1381"/>
                    <a:pt x="3422" y="1381"/>
                  </a:cubicBezTo>
                  <a:cubicBezTo>
                    <a:pt x="3142" y="1400"/>
                    <a:pt x="2847" y="1366"/>
                    <a:pt x="2568" y="1429"/>
                  </a:cubicBezTo>
                  <a:cubicBezTo>
                    <a:pt x="2396" y="1474"/>
                    <a:pt x="2209" y="1568"/>
                    <a:pt x="2086" y="1724"/>
                  </a:cubicBezTo>
                  <a:lnTo>
                    <a:pt x="2086" y="1709"/>
                  </a:lnTo>
                  <a:lnTo>
                    <a:pt x="780" y="3030"/>
                  </a:lnTo>
                  <a:lnTo>
                    <a:pt x="202" y="3638"/>
                  </a:lnTo>
                  <a:cubicBezTo>
                    <a:pt x="0" y="3870"/>
                    <a:pt x="49" y="4228"/>
                    <a:pt x="295" y="4444"/>
                  </a:cubicBezTo>
                  <a:cubicBezTo>
                    <a:pt x="399" y="4532"/>
                    <a:pt x="523" y="4575"/>
                    <a:pt x="642" y="4575"/>
                  </a:cubicBezTo>
                  <a:cubicBezTo>
                    <a:pt x="777" y="4575"/>
                    <a:pt x="906" y="4521"/>
                    <a:pt x="997" y="4414"/>
                  </a:cubicBezTo>
                  <a:lnTo>
                    <a:pt x="1620" y="3683"/>
                  </a:lnTo>
                  <a:lnTo>
                    <a:pt x="1620" y="3698"/>
                  </a:lnTo>
                  <a:lnTo>
                    <a:pt x="1851" y="3452"/>
                  </a:lnTo>
                  <a:lnTo>
                    <a:pt x="1851" y="3605"/>
                  </a:lnTo>
                  <a:cubicBezTo>
                    <a:pt x="1851" y="4164"/>
                    <a:pt x="1836" y="4739"/>
                    <a:pt x="1851" y="5317"/>
                  </a:cubicBezTo>
                  <a:lnTo>
                    <a:pt x="1851" y="5814"/>
                  </a:lnTo>
                  <a:lnTo>
                    <a:pt x="4526" y="5784"/>
                  </a:lnTo>
                  <a:lnTo>
                    <a:pt x="4571" y="5784"/>
                  </a:lnTo>
                  <a:cubicBezTo>
                    <a:pt x="4571" y="4866"/>
                    <a:pt x="4556" y="3933"/>
                    <a:pt x="4556" y="3015"/>
                  </a:cubicBezTo>
                  <a:lnTo>
                    <a:pt x="6064" y="1959"/>
                  </a:lnTo>
                  <a:cubicBezTo>
                    <a:pt x="6157" y="1896"/>
                    <a:pt x="6220" y="1803"/>
                    <a:pt x="6250" y="1694"/>
                  </a:cubicBezTo>
                  <a:lnTo>
                    <a:pt x="6702" y="325"/>
                  </a:lnTo>
                  <a:lnTo>
                    <a:pt x="611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"/>
            <p:cNvSpPr/>
            <p:nvPr/>
          </p:nvSpPr>
          <p:spPr>
            <a:xfrm>
              <a:off x="406025" y="4272775"/>
              <a:ext cx="775" cy="36950"/>
            </a:xfrm>
            <a:custGeom>
              <a:rect b="b" l="l" r="r" t="t"/>
              <a:pathLst>
                <a:path extrusionOk="0" h="1478" w="31">
                  <a:moveTo>
                    <a:pt x="15" y="0"/>
                  </a:moveTo>
                  <a:cubicBezTo>
                    <a:pt x="0" y="0"/>
                    <a:pt x="0" y="19"/>
                    <a:pt x="0" y="19"/>
                  </a:cubicBezTo>
                  <a:lnTo>
                    <a:pt x="0" y="1463"/>
                  </a:lnTo>
                  <a:cubicBezTo>
                    <a:pt x="0" y="1478"/>
                    <a:pt x="0" y="1478"/>
                    <a:pt x="15" y="1478"/>
                  </a:cubicBezTo>
                  <a:cubicBezTo>
                    <a:pt x="30" y="1478"/>
                    <a:pt x="30" y="1478"/>
                    <a:pt x="30" y="1463"/>
                  </a:cubicBezTo>
                  <a:lnTo>
                    <a:pt x="30" y="19"/>
                  </a:lnTo>
                  <a:cubicBezTo>
                    <a:pt x="30" y="19"/>
                    <a:pt x="30" y="0"/>
                    <a:pt x="15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473275" y="4256900"/>
              <a:ext cx="775" cy="38100"/>
            </a:xfrm>
            <a:custGeom>
              <a:rect b="b" l="l" r="r" t="t"/>
              <a:pathLst>
                <a:path extrusionOk="0" h="1524" w="31">
                  <a:moveTo>
                    <a:pt x="15" y="1"/>
                  </a:moveTo>
                  <a:cubicBezTo>
                    <a:pt x="0" y="1"/>
                    <a:pt x="0" y="16"/>
                    <a:pt x="0" y="16"/>
                  </a:cubicBezTo>
                  <a:lnTo>
                    <a:pt x="0" y="1508"/>
                  </a:lnTo>
                  <a:cubicBezTo>
                    <a:pt x="0" y="1508"/>
                    <a:pt x="0" y="1523"/>
                    <a:pt x="15" y="1523"/>
                  </a:cubicBezTo>
                  <a:lnTo>
                    <a:pt x="30" y="1508"/>
                  </a:lnTo>
                  <a:lnTo>
                    <a:pt x="30" y="1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"/>
            <p:cNvSpPr/>
            <p:nvPr/>
          </p:nvSpPr>
          <p:spPr>
            <a:xfrm>
              <a:off x="430550" y="4232750"/>
              <a:ext cx="27550" cy="10200"/>
            </a:xfrm>
            <a:custGeom>
              <a:rect b="b" l="l" r="r" t="t"/>
              <a:pathLst>
                <a:path extrusionOk="0" h="408" w="1102">
                  <a:moveTo>
                    <a:pt x="75" y="1"/>
                  </a:moveTo>
                  <a:cubicBezTo>
                    <a:pt x="30" y="1"/>
                    <a:pt x="0" y="49"/>
                    <a:pt x="0" y="79"/>
                  </a:cubicBezTo>
                  <a:lnTo>
                    <a:pt x="0" y="329"/>
                  </a:lnTo>
                  <a:cubicBezTo>
                    <a:pt x="0" y="359"/>
                    <a:pt x="30" y="407"/>
                    <a:pt x="75" y="407"/>
                  </a:cubicBezTo>
                  <a:lnTo>
                    <a:pt x="1027" y="407"/>
                  </a:lnTo>
                  <a:cubicBezTo>
                    <a:pt x="1071" y="407"/>
                    <a:pt x="1101" y="359"/>
                    <a:pt x="1101" y="329"/>
                  </a:cubicBezTo>
                  <a:lnTo>
                    <a:pt x="1101" y="79"/>
                  </a:lnTo>
                  <a:cubicBezTo>
                    <a:pt x="1101" y="49"/>
                    <a:pt x="1071" y="1"/>
                    <a:pt x="1027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497700" y="4223425"/>
              <a:ext cx="5175" cy="10550"/>
            </a:xfrm>
            <a:custGeom>
              <a:rect b="b" l="l" r="r" t="t"/>
              <a:pathLst>
                <a:path extrusionOk="0" h="422" w="207">
                  <a:moveTo>
                    <a:pt x="187" y="0"/>
                  </a:moveTo>
                  <a:cubicBezTo>
                    <a:pt x="187" y="0"/>
                    <a:pt x="173" y="0"/>
                    <a:pt x="173" y="15"/>
                  </a:cubicBezTo>
                  <a:lnTo>
                    <a:pt x="1" y="407"/>
                  </a:lnTo>
                  <a:cubicBezTo>
                    <a:pt x="1" y="422"/>
                    <a:pt x="1" y="422"/>
                    <a:pt x="20" y="422"/>
                  </a:cubicBezTo>
                  <a:lnTo>
                    <a:pt x="35" y="422"/>
                  </a:lnTo>
                  <a:lnTo>
                    <a:pt x="206" y="15"/>
                  </a:lnTo>
                  <a:cubicBezTo>
                    <a:pt x="206" y="15"/>
                    <a:pt x="206" y="0"/>
                    <a:pt x="18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"/>
            <p:cNvSpPr/>
            <p:nvPr/>
          </p:nvSpPr>
          <p:spPr>
            <a:xfrm>
              <a:off x="491550" y="4226600"/>
              <a:ext cx="10100" cy="3850"/>
            </a:xfrm>
            <a:custGeom>
              <a:rect b="b" l="l" r="r" t="t"/>
              <a:pathLst>
                <a:path extrusionOk="0" h="154" w="404">
                  <a:moveTo>
                    <a:pt x="374" y="0"/>
                  </a:moveTo>
                  <a:lnTo>
                    <a:pt x="1" y="123"/>
                  </a:lnTo>
                  <a:lnTo>
                    <a:pt x="1" y="138"/>
                  </a:lnTo>
                  <a:cubicBezTo>
                    <a:pt x="1" y="138"/>
                    <a:pt x="1" y="153"/>
                    <a:pt x="16" y="153"/>
                  </a:cubicBezTo>
                  <a:lnTo>
                    <a:pt x="389" y="30"/>
                  </a:lnTo>
                  <a:cubicBezTo>
                    <a:pt x="389" y="30"/>
                    <a:pt x="404" y="30"/>
                    <a:pt x="389" y="15"/>
                  </a:cubicBezTo>
                  <a:cubicBezTo>
                    <a:pt x="389" y="15"/>
                    <a:pt x="389" y="0"/>
                    <a:pt x="374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US"/>
              <a:t>EDA Continued..</a:t>
            </a:r>
            <a:endParaRPr b="1"/>
          </a:p>
        </p:txBody>
      </p:sp>
      <p:sp>
        <p:nvSpPr>
          <p:cNvPr id="498" name="Google Shape;498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Top 5 diseases occurring most frequently in the data are: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	Zika		:227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	Hepatitis(A,B,C,E):57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	Flu		: 28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	Mad Cow 	: 19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	Malaria 		: 18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Almost 45% Zika cases are reported out of 650 headlines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Non stop words without punctuation = 3048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US"/>
              <a:t>Descriptive Questions in relation to the data</a:t>
            </a:r>
            <a:endParaRPr b="1"/>
          </a:p>
        </p:txBody>
      </p:sp>
      <p:sp>
        <p:nvSpPr>
          <p:cNvPr id="504" name="Google Shape;50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arenR"/>
            </a:pPr>
            <a:r>
              <a:rPr b="1"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were the number of cases impacted by disease outbreak?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 number of cases reported for every news headline.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arenR"/>
            </a:pPr>
            <a:r>
              <a:rPr b="1"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was the location of disease outbreak?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arenR"/>
            </a:pPr>
            <a:r>
              <a:rPr b="1"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 </a:t>
            </a: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many diseases were reported by news headline?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arenR"/>
            </a:pPr>
            <a:r>
              <a:rPr b="1"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Identify</a:t>
            </a: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the top 5 most reported diseases.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US"/>
              <a:t>Predictive Questions in relation to the data</a:t>
            </a:r>
            <a:endParaRPr b="1"/>
          </a:p>
        </p:txBody>
      </p:sp>
      <p:sp>
        <p:nvSpPr>
          <p:cNvPr id="510" name="Google Shape;51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AutoNum type="arabicParenR"/>
            </a:pPr>
            <a:r>
              <a:rPr b="1"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is the disease most likely to spread next?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AutoNum type="arabicParenR"/>
            </a:pPr>
            <a:r>
              <a:rPr b="1"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 </a:t>
            </a: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widespread the disease is going to be?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AutoNum type="arabicParenR"/>
            </a:pPr>
            <a:r>
              <a:rPr b="1"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season shows the largest impact?</a:t>
            </a:r>
            <a:r>
              <a:rPr b="1"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does not display any dates to support this analysis.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AutoNum type="arabicParenR"/>
            </a:pPr>
            <a:r>
              <a:rPr b="1"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  </a:t>
            </a: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 the probability of this disease turning into a pandemic, and ultimately an epidemic?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US"/>
              <a:t>Issues discovered while exploring the data</a:t>
            </a:r>
            <a:endParaRPr b="1"/>
          </a:p>
        </p:txBody>
      </p:sp>
      <p:sp>
        <p:nvSpPr>
          <p:cNvPr id="516" name="Google Shape;516;p12"/>
          <p:cNvSpPr txBox="1"/>
          <p:nvPr>
            <p:ph idx="1" type="body"/>
          </p:nvPr>
        </p:nvSpPr>
        <p:spPr>
          <a:xfrm>
            <a:off x="311700" y="1152475"/>
            <a:ext cx="8669014" cy="38440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>
                <a:solidFill>
                  <a:schemeClr val="dk1"/>
                </a:solidFill>
              </a:rPr>
              <a:t>Both lower and upper case present in the data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>
                <a:solidFill>
                  <a:schemeClr val="dk1"/>
                </a:solidFill>
              </a:rPr>
              <a:t>Some diseases appear in the data with their synonyms e.g. Influenza exists both as flu and influenza in the data.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>
                <a:solidFill>
                  <a:schemeClr val="dk1"/>
                </a:solidFill>
              </a:rPr>
              <a:t>Only few headlines have number of cases reported in respective areas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>
                <a:solidFill>
                  <a:schemeClr val="dk1"/>
                </a:solidFill>
              </a:rPr>
              <a:t>Data has punctuations and unrecognisable special characters e.g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>
                <a:solidFill>
                  <a:schemeClr val="dk1"/>
                </a:solidFill>
              </a:rPr>
              <a:t>Several stop words in the data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>
                <a:solidFill>
                  <a:schemeClr val="dk1"/>
                </a:solidFill>
              </a:rPr>
              <a:t>Whitespaces and extensions of root words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</p:txBody>
      </p:sp>
      <p:pic>
        <p:nvPicPr>
          <p:cNvPr id="517" name="Google Shape;5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620" y="3429106"/>
            <a:ext cx="6010174" cy="398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US"/>
              <a:t>Continued</a:t>
            </a:r>
            <a:r>
              <a:rPr lang="en-US"/>
              <a:t>..</a:t>
            </a:r>
            <a:endParaRPr/>
          </a:p>
        </p:txBody>
      </p:sp>
      <p:sp>
        <p:nvSpPr>
          <p:cNvPr id="523" name="Google Shape;52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Some words are broken down into more than 1 word e.g: New York city as “New”, “York” and “city” and Hepatitis C as “Hepatitis” and “C”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No uniformity in headlines, cases are reported at city, country or state level.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Same city name exist in different states so hard to find exact location e.g. Atlanta city exists in Georgia and in Texas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Some headlines mention “Could Zika Reach New York City?” which could lead to misinterpretation of data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US"/>
              <a:t>Solution🡪Data Cleaning</a:t>
            </a:r>
            <a:endParaRPr b="1"/>
          </a:p>
        </p:txBody>
      </p:sp>
      <p:sp>
        <p:nvSpPr>
          <p:cNvPr id="529" name="Google Shape;52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455"/>
              <a:buNone/>
            </a:pPr>
            <a:r>
              <a:rPr lang="en-US" sz="1900">
                <a:solidFill>
                  <a:schemeClr val="dk1"/>
                </a:solidFill>
              </a:rPr>
              <a:t>We used </a:t>
            </a:r>
            <a:r>
              <a:rPr b="1" lang="en-US" sz="1900">
                <a:solidFill>
                  <a:schemeClr val="dk1"/>
                </a:solidFill>
              </a:rPr>
              <a:t>Python</a:t>
            </a:r>
            <a:r>
              <a:rPr lang="en-US" sz="1900">
                <a:solidFill>
                  <a:schemeClr val="dk1"/>
                </a:solidFill>
              </a:rPr>
              <a:t> to clean our data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Char char="●"/>
            </a:pPr>
            <a:r>
              <a:rPr lang="en-US">
                <a:solidFill>
                  <a:schemeClr val="dk1"/>
                </a:solidFill>
              </a:rPr>
              <a:t>Make all the letters to lower case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Char char="●"/>
            </a:pPr>
            <a:r>
              <a:rPr lang="en-US">
                <a:solidFill>
                  <a:schemeClr val="dk1"/>
                </a:solidFill>
              </a:rPr>
              <a:t>Remove white spaces, punctuation and special characters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Char char="●"/>
            </a:pPr>
            <a:r>
              <a:rPr lang="en-US">
                <a:solidFill>
                  <a:schemeClr val="dk1"/>
                </a:solidFill>
              </a:rPr>
              <a:t>Remove stop words using </a:t>
            </a:r>
            <a:r>
              <a:rPr b="1" lang="en-US">
                <a:solidFill>
                  <a:schemeClr val="dk1"/>
                </a:solidFill>
              </a:rPr>
              <a:t>nltk</a:t>
            </a:r>
            <a:r>
              <a:rPr lang="en-US">
                <a:solidFill>
                  <a:schemeClr val="dk1"/>
                </a:solidFill>
              </a:rPr>
              <a:t> library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Char char="●"/>
            </a:pPr>
            <a:r>
              <a:rPr lang="en-US">
                <a:solidFill>
                  <a:schemeClr val="dk1"/>
                </a:solidFill>
              </a:rPr>
              <a:t>Extract root words using Lemmatisation from </a:t>
            </a:r>
            <a:r>
              <a:rPr b="1" lang="en-US">
                <a:solidFill>
                  <a:schemeClr val="dk1"/>
                </a:solidFill>
              </a:rPr>
              <a:t>nltk</a:t>
            </a:r>
            <a:r>
              <a:rPr lang="en-US">
                <a:solidFill>
                  <a:schemeClr val="dk1"/>
                </a:solidFill>
              </a:rPr>
              <a:t> library (Stemming was tried but was not accurate)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Char char="●"/>
            </a:pPr>
            <a:r>
              <a:rPr lang="en-US">
                <a:solidFill>
                  <a:schemeClr val="dk1"/>
                </a:solidFill>
              </a:rPr>
              <a:t>Tokenise words to identify frequency using </a:t>
            </a:r>
            <a:r>
              <a:rPr b="1" lang="en-US">
                <a:solidFill>
                  <a:schemeClr val="dk1"/>
                </a:solidFill>
              </a:rPr>
              <a:t>nltk</a:t>
            </a:r>
            <a:r>
              <a:rPr lang="en-US">
                <a:solidFill>
                  <a:schemeClr val="dk1"/>
                </a:solidFill>
              </a:rPr>
              <a:t> library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Char char="●"/>
            </a:pPr>
            <a:r>
              <a:rPr lang="en-US">
                <a:solidFill>
                  <a:schemeClr val="dk1"/>
                </a:solidFill>
              </a:rPr>
              <a:t>Converted the data into a dataframe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Data Visualisation</a:t>
            </a:r>
            <a:endParaRPr b="1"/>
          </a:p>
        </p:txBody>
      </p:sp>
      <p:pic>
        <p:nvPicPr>
          <p:cNvPr id="535" name="Google Shape;5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0968" y="1195140"/>
            <a:ext cx="6063191" cy="382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US"/>
              <a:t>NLP and future anticipated actions</a:t>
            </a:r>
            <a:endParaRPr b="1"/>
          </a:p>
        </p:txBody>
      </p:sp>
      <p:pic>
        <p:nvPicPr>
          <p:cNvPr id="541" name="Google Shape;5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385" y="1017725"/>
            <a:ext cx="7641771" cy="3814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557" y="436108"/>
            <a:ext cx="7568293" cy="4593533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19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b="1" lang="en-US"/>
              <a:t>NLP and future anticipated actions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COMMUNICATIONS</a:t>
            </a:r>
            <a:endParaRPr/>
          </a:p>
        </p:txBody>
      </p:sp>
      <p:grpSp>
        <p:nvGrpSpPr>
          <p:cNvPr id="553" name="Google Shape;553;p9"/>
          <p:cNvGrpSpPr/>
          <p:nvPr/>
        </p:nvGrpSpPr>
        <p:grpSpPr>
          <a:xfrm>
            <a:off x="5698498" y="836123"/>
            <a:ext cx="449351" cy="134552"/>
            <a:chOff x="826998" y="3699098"/>
            <a:chExt cx="449351" cy="134552"/>
          </a:xfrm>
        </p:grpSpPr>
        <p:sp>
          <p:nvSpPr>
            <p:cNvPr id="554" name="Google Shape;554;p9"/>
            <p:cNvSpPr/>
            <p:nvPr/>
          </p:nvSpPr>
          <p:spPr>
            <a:xfrm rot="6311946">
              <a:off x="834358" y="3715925"/>
              <a:ext cx="112017" cy="100898"/>
            </a:xfrm>
            <a:custGeom>
              <a:rect b="b" l="l" r="r" t="t"/>
              <a:pathLst>
                <a:path extrusionOk="0" h="570" w="633">
                  <a:moveTo>
                    <a:pt x="342" y="1"/>
                  </a:moveTo>
                  <a:cubicBezTo>
                    <a:pt x="315" y="1"/>
                    <a:pt x="287" y="5"/>
                    <a:pt x="259" y="14"/>
                  </a:cubicBezTo>
                  <a:cubicBezTo>
                    <a:pt x="101" y="39"/>
                    <a:pt x="0" y="172"/>
                    <a:pt x="25" y="330"/>
                  </a:cubicBezTo>
                  <a:cubicBezTo>
                    <a:pt x="70" y="469"/>
                    <a:pt x="178" y="569"/>
                    <a:pt x="312" y="569"/>
                  </a:cubicBezTo>
                  <a:cubicBezTo>
                    <a:pt x="330" y="569"/>
                    <a:pt x="348" y="567"/>
                    <a:pt x="367" y="564"/>
                  </a:cubicBezTo>
                  <a:cubicBezTo>
                    <a:pt x="525" y="538"/>
                    <a:pt x="632" y="380"/>
                    <a:pt x="607" y="222"/>
                  </a:cubicBezTo>
                  <a:cubicBezTo>
                    <a:pt x="581" y="92"/>
                    <a:pt x="469" y="1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9"/>
            <p:cNvSpPr/>
            <p:nvPr/>
          </p:nvSpPr>
          <p:spPr>
            <a:xfrm rot="6311946">
              <a:off x="1156972" y="3715925"/>
              <a:ext cx="112017" cy="100898"/>
            </a:xfrm>
            <a:custGeom>
              <a:rect b="b" l="l" r="r" t="t"/>
              <a:pathLst>
                <a:path extrusionOk="0" h="570" w="633">
                  <a:moveTo>
                    <a:pt x="342" y="1"/>
                  </a:moveTo>
                  <a:cubicBezTo>
                    <a:pt x="315" y="1"/>
                    <a:pt x="287" y="5"/>
                    <a:pt x="259" y="14"/>
                  </a:cubicBezTo>
                  <a:cubicBezTo>
                    <a:pt x="101" y="39"/>
                    <a:pt x="0" y="172"/>
                    <a:pt x="25" y="330"/>
                  </a:cubicBezTo>
                  <a:cubicBezTo>
                    <a:pt x="70" y="469"/>
                    <a:pt x="178" y="569"/>
                    <a:pt x="312" y="569"/>
                  </a:cubicBezTo>
                  <a:cubicBezTo>
                    <a:pt x="330" y="569"/>
                    <a:pt x="348" y="567"/>
                    <a:pt x="367" y="564"/>
                  </a:cubicBezTo>
                  <a:cubicBezTo>
                    <a:pt x="525" y="538"/>
                    <a:pt x="632" y="380"/>
                    <a:pt x="607" y="222"/>
                  </a:cubicBezTo>
                  <a:cubicBezTo>
                    <a:pt x="581" y="92"/>
                    <a:pt x="469" y="1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9"/>
            <p:cNvSpPr/>
            <p:nvPr/>
          </p:nvSpPr>
          <p:spPr>
            <a:xfrm rot="6311946">
              <a:off x="995665" y="3715925"/>
              <a:ext cx="112017" cy="100898"/>
            </a:xfrm>
            <a:custGeom>
              <a:rect b="b" l="l" r="r" t="t"/>
              <a:pathLst>
                <a:path extrusionOk="0" h="570" w="633">
                  <a:moveTo>
                    <a:pt x="342" y="1"/>
                  </a:moveTo>
                  <a:cubicBezTo>
                    <a:pt x="315" y="1"/>
                    <a:pt x="287" y="5"/>
                    <a:pt x="259" y="14"/>
                  </a:cubicBezTo>
                  <a:cubicBezTo>
                    <a:pt x="101" y="39"/>
                    <a:pt x="0" y="172"/>
                    <a:pt x="25" y="330"/>
                  </a:cubicBezTo>
                  <a:cubicBezTo>
                    <a:pt x="70" y="469"/>
                    <a:pt x="178" y="569"/>
                    <a:pt x="312" y="569"/>
                  </a:cubicBezTo>
                  <a:cubicBezTo>
                    <a:pt x="330" y="569"/>
                    <a:pt x="348" y="567"/>
                    <a:pt x="367" y="564"/>
                  </a:cubicBezTo>
                  <a:cubicBezTo>
                    <a:pt x="525" y="538"/>
                    <a:pt x="632" y="380"/>
                    <a:pt x="607" y="222"/>
                  </a:cubicBezTo>
                  <a:cubicBezTo>
                    <a:pt x="581" y="92"/>
                    <a:pt x="469" y="1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9"/>
          <p:cNvSpPr txBox="1"/>
          <p:nvPr/>
        </p:nvSpPr>
        <p:spPr>
          <a:xfrm>
            <a:off x="791155" y="1313723"/>
            <a:ext cx="632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We used Whatsapp, Email, Slack, Google drive, Git, and Zoom …..but mainly </a:t>
            </a:r>
            <a:r>
              <a:rPr b="1" i="0" lang="en-US" sz="14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8x8.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8" name="Google Shape;5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999" y="1759999"/>
            <a:ext cx="1212560" cy="121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4905" y="1789317"/>
            <a:ext cx="2043005" cy="1147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1437" y="1834060"/>
            <a:ext cx="2077720" cy="1038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91284" y="3121981"/>
            <a:ext cx="1590246" cy="89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9"/>
          <p:cNvPicPr preferRelativeResize="0"/>
          <p:nvPr/>
        </p:nvPicPr>
        <p:blipFill rotWithShape="1">
          <a:blip r:embed="rId7">
            <a:alphaModFix/>
          </a:blip>
          <a:srcRect b="20590" l="0" r="43596" t="22048"/>
          <a:stretch/>
        </p:blipFill>
        <p:spPr>
          <a:xfrm>
            <a:off x="4865761" y="3250134"/>
            <a:ext cx="1665474" cy="8905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mail | Logopedia | Fandom" id="563" name="Google Shape;563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4370" y="3227412"/>
            <a:ext cx="1541817" cy="67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0c8c94c4e2_0_15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INTRODUCTION OF THE TEAM</a:t>
            </a:r>
            <a:endParaRPr b="1"/>
          </a:p>
        </p:txBody>
      </p:sp>
      <p:sp>
        <p:nvSpPr>
          <p:cNvPr id="370" name="Google Shape;370;g20c8c94c4e2_0_1546"/>
          <p:cNvSpPr txBox="1"/>
          <p:nvPr>
            <p:ph idx="1" type="body"/>
          </p:nvPr>
        </p:nvSpPr>
        <p:spPr>
          <a:xfrm>
            <a:off x="311700" y="1136350"/>
            <a:ext cx="8520600" cy="3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i="0" lang="en-US" sz="1800" u="none" strike="noStrike">
                <a:solidFill>
                  <a:srgbClr val="3295E7"/>
                </a:solidFill>
                <a:latin typeface="Lato"/>
                <a:ea typeface="Lato"/>
                <a:cs typeface="Lato"/>
                <a:sym typeface="Lato"/>
              </a:rPr>
              <a:t>Moumine Yaro</a:t>
            </a:r>
            <a:r>
              <a:rPr b="0" i="0" lang="en-US" sz="1800" u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Global Health Supply Chain Specialist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i="0" lang="en-US" sz="1800" u="none" strike="noStrike">
                <a:solidFill>
                  <a:srgbClr val="3295E7"/>
                </a:solidFill>
                <a:latin typeface="Lato"/>
                <a:ea typeface="Lato"/>
                <a:cs typeface="Lato"/>
                <a:sym typeface="Lato"/>
              </a:rPr>
              <a:t>Romana Akram</a:t>
            </a:r>
            <a:r>
              <a:rPr b="0" i="0" lang="en-US" sz="1800" u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DevOps Engineer/Research Analyst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i="0" lang="en-US" sz="1800" u="none" strike="noStrike">
                <a:solidFill>
                  <a:srgbClr val="3295E7"/>
                </a:solidFill>
                <a:latin typeface="Lato"/>
                <a:ea typeface="Lato"/>
                <a:cs typeface="Lato"/>
                <a:sym typeface="Lato"/>
              </a:rPr>
              <a:t>Danish Abbasi</a:t>
            </a:r>
            <a:r>
              <a:rPr b="0" i="0" lang="en-US" sz="1800" u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Healthcare and Supply Chain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i="0" lang="en-US" sz="1800" u="none" strike="noStrike">
                <a:solidFill>
                  <a:srgbClr val="3295E7"/>
                </a:solidFill>
                <a:latin typeface="Lato"/>
                <a:ea typeface="Lato"/>
                <a:cs typeface="Lato"/>
                <a:sym typeface="Lato"/>
              </a:rPr>
              <a:t>Sadiya Motorwala</a:t>
            </a:r>
            <a:r>
              <a:rPr b="0" i="0" lang="en-US" sz="1800" u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Data Quality Lead (Endo Pharmacy Technician)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i="0" lang="en-US" sz="1800" u="none" strike="noStrike">
                <a:solidFill>
                  <a:srgbClr val="3295E7"/>
                </a:solidFill>
                <a:latin typeface="Lato"/>
                <a:ea typeface="Lato"/>
                <a:cs typeface="Lato"/>
                <a:sym typeface="Lato"/>
              </a:rPr>
              <a:t>Veronica Okwoche</a:t>
            </a:r>
            <a:r>
              <a:rPr b="0" i="0" lang="en-US" sz="1800" u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Nutrition Consultant/Research Biologist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i="0" lang="en-US" sz="1800" u="none" strike="noStrike">
                <a:solidFill>
                  <a:srgbClr val="3295E7"/>
                </a:solidFill>
                <a:latin typeface="Lato"/>
                <a:ea typeface="Lato"/>
                <a:cs typeface="Lato"/>
                <a:sym typeface="Lato"/>
              </a:rPr>
              <a:t>Sri Chava</a:t>
            </a:r>
            <a:r>
              <a:rPr b="0" i="0" lang="en-US" sz="1800" u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Network Engineer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SzPts val="1400"/>
              <a:buFont typeface="Arial"/>
              <a:buChar char="•"/>
            </a:pPr>
            <a:r>
              <a:rPr b="1" i="0" lang="en-US" sz="1800" u="none" strike="noStrike">
                <a:solidFill>
                  <a:srgbClr val="3295E7"/>
                </a:solidFill>
                <a:latin typeface="Lato"/>
                <a:ea typeface="Lato"/>
                <a:cs typeface="Lato"/>
                <a:sym typeface="Lato"/>
              </a:rPr>
              <a:t>Azouz Founounou</a:t>
            </a:r>
            <a:r>
              <a:rPr b="0" i="0" lang="en-US" sz="1800" u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b="1" i="0" lang="en-US" sz="1800" u="none" strike="noStrike">
                <a:solidFill>
                  <a:srgbClr val="3295E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-US" sz="1800" u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Industrial Technician</a:t>
            </a:r>
            <a:endParaRPr b="1" i="0" sz="1800" u="none" strike="noStrike">
              <a:solidFill>
                <a:srgbClr val="3295E7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71" name="Google Shape;371;g20c8c94c4e2_0_1546"/>
          <p:cNvGrpSpPr/>
          <p:nvPr/>
        </p:nvGrpSpPr>
        <p:grpSpPr>
          <a:xfrm>
            <a:off x="5934298" y="755873"/>
            <a:ext cx="449351" cy="134552"/>
            <a:chOff x="826998" y="3699098"/>
            <a:chExt cx="449351" cy="134552"/>
          </a:xfrm>
        </p:grpSpPr>
        <p:sp>
          <p:nvSpPr>
            <p:cNvPr id="372" name="Google Shape;372;g20c8c94c4e2_0_1546"/>
            <p:cNvSpPr/>
            <p:nvPr/>
          </p:nvSpPr>
          <p:spPr>
            <a:xfrm rot="6311946">
              <a:off x="834358" y="3715925"/>
              <a:ext cx="112017" cy="100898"/>
            </a:xfrm>
            <a:custGeom>
              <a:rect b="b" l="l" r="r" t="t"/>
              <a:pathLst>
                <a:path extrusionOk="0" h="570" w="633">
                  <a:moveTo>
                    <a:pt x="342" y="1"/>
                  </a:moveTo>
                  <a:cubicBezTo>
                    <a:pt x="315" y="1"/>
                    <a:pt x="287" y="5"/>
                    <a:pt x="259" y="14"/>
                  </a:cubicBezTo>
                  <a:cubicBezTo>
                    <a:pt x="101" y="39"/>
                    <a:pt x="0" y="172"/>
                    <a:pt x="25" y="330"/>
                  </a:cubicBezTo>
                  <a:cubicBezTo>
                    <a:pt x="70" y="469"/>
                    <a:pt x="178" y="569"/>
                    <a:pt x="312" y="569"/>
                  </a:cubicBezTo>
                  <a:cubicBezTo>
                    <a:pt x="330" y="569"/>
                    <a:pt x="348" y="567"/>
                    <a:pt x="367" y="564"/>
                  </a:cubicBezTo>
                  <a:cubicBezTo>
                    <a:pt x="525" y="538"/>
                    <a:pt x="632" y="380"/>
                    <a:pt x="607" y="222"/>
                  </a:cubicBezTo>
                  <a:cubicBezTo>
                    <a:pt x="581" y="92"/>
                    <a:pt x="469" y="1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g20c8c94c4e2_0_1546"/>
            <p:cNvSpPr/>
            <p:nvPr/>
          </p:nvSpPr>
          <p:spPr>
            <a:xfrm rot="6311946">
              <a:off x="1156972" y="3715925"/>
              <a:ext cx="112017" cy="100898"/>
            </a:xfrm>
            <a:custGeom>
              <a:rect b="b" l="l" r="r" t="t"/>
              <a:pathLst>
                <a:path extrusionOk="0" h="570" w="633">
                  <a:moveTo>
                    <a:pt x="342" y="1"/>
                  </a:moveTo>
                  <a:cubicBezTo>
                    <a:pt x="315" y="1"/>
                    <a:pt x="287" y="5"/>
                    <a:pt x="259" y="14"/>
                  </a:cubicBezTo>
                  <a:cubicBezTo>
                    <a:pt x="101" y="39"/>
                    <a:pt x="0" y="172"/>
                    <a:pt x="25" y="330"/>
                  </a:cubicBezTo>
                  <a:cubicBezTo>
                    <a:pt x="70" y="469"/>
                    <a:pt x="178" y="569"/>
                    <a:pt x="312" y="569"/>
                  </a:cubicBezTo>
                  <a:cubicBezTo>
                    <a:pt x="330" y="569"/>
                    <a:pt x="348" y="567"/>
                    <a:pt x="367" y="564"/>
                  </a:cubicBezTo>
                  <a:cubicBezTo>
                    <a:pt x="525" y="538"/>
                    <a:pt x="632" y="380"/>
                    <a:pt x="607" y="222"/>
                  </a:cubicBezTo>
                  <a:cubicBezTo>
                    <a:pt x="581" y="92"/>
                    <a:pt x="469" y="1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g20c8c94c4e2_0_1546"/>
            <p:cNvSpPr/>
            <p:nvPr/>
          </p:nvSpPr>
          <p:spPr>
            <a:xfrm rot="6311946">
              <a:off x="995665" y="3715925"/>
              <a:ext cx="112017" cy="100898"/>
            </a:xfrm>
            <a:custGeom>
              <a:rect b="b" l="l" r="r" t="t"/>
              <a:pathLst>
                <a:path extrusionOk="0" h="570" w="633">
                  <a:moveTo>
                    <a:pt x="342" y="1"/>
                  </a:moveTo>
                  <a:cubicBezTo>
                    <a:pt x="315" y="1"/>
                    <a:pt x="287" y="5"/>
                    <a:pt x="259" y="14"/>
                  </a:cubicBezTo>
                  <a:cubicBezTo>
                    <a:pt x="101" y="39"/>
                    <a:pt x="0" y="172"/>
                    <a:pt x="25" y="330"/>
                  </a:cubicBezTo>
                  <a:cubicBezTo>
                    <a:pt x="70" y="469"/>
                    <a:pt x="178" y="569"/>
                    <a:pt x="312" y="569"/>
                  </a:cubicBezTo>
                  <a:cubicBezTo>
                    <a:pt x="330" y="569"/>
                    <a:pt x="348" y="567"/>
                    <a:pt x="367" y="564"/>
                  </a:cubicBezTo>
                  <a:cubicBezTo>
                    <a:pt x="525" y="538"/>
                    <a:pt x="632" y="380"/>
                    <a:pt x="607" y="222"/>
                  </a:cubicBezTo>
                  <a:cubicBezTo>
                    <a:pt x="581" y="92"/>
                    <a:pt x="469" y="1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1a23644951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569" name="Google Shape;569;g21a23644951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https://cogcomp.seas.upenn.edu/page/demo_view/NEREnglish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https://chat.openai.com/chat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https://towardsdatascience.com/whatnlpscientistsdo-905aa987c5c0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https://www.knowledgehut.com/blog/data-science/nlp-data-science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0"/>
          <p:cNvSpPr txBox="1"/>
          <p:nvPr>
            <p:ph type="ctrTitle"/>
          </p:nvPr>
        </p:nvSpPr>
        <p:spPr>
          <a:xfrm flipH="1">
            <a:off x="5865875" y="780800"/>
            <a:ext cx="25581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THANKS!</a:t>
            </a:r>
            <a:endParaRPr/>
          </a:p>
        </p:txBody>
      </p:sp>
      <p:grpSp>
        <p:nvGrpSpPr>
          <p:cNvPr id="575" name="Google Shape;575;p10"/>
          <p:cNvGrpSpPr/>
          <p:nvPr/>
        </p:nvGrpSpPr>
        <p:grpSpPr>
          <a:xfrm>
            <a:off x="720222" y="1260995"/>
            <a:ext cx="3379528" cy="2463059"/>
            <a:chOff x="3221400" y="1507438"/>
            <a:chExt cx="1476550" cy="1049987"/>
          </a:xfrm>
        </p:grpSpPr>
        <p:sp>
          <p:nvSpPr>
            <p:cNvPr id="576" name="Google Shape;576;p10"/>
            <p:cNvSpPr/>
            <p:nvPr/>
          </p:nvSpPr>
          <p:spPr>
            <a:xfrm>
              <a:off x="3221400" y="1507438"/>
              <a:ext cx="1476550" cy="961925"/>
            </a:xfrm>
            <a:custGeom>
              <a:rect b="b" l="l" r="r" t="t"/>
              <a:pathLst>
                <a:path extrusionOk="0" h="38477" w="59062">
                  <a:moveTo>
                    <a:pt x="45479" y="1"/>
                  </a:moveTo>
                  <a:cubicBezTo>
                    <a:pt x="40626" y="1"/>
                    <a:pt x="35398" y="2833"/>
                    <a:pt x="30937" y="3135"/>
                  </a:cubicBezTo>
                  <a:cubicBezTo>
                    <a:pt x="30467" y="3170"/>
                    <a:pt x="29983" y="3185"/>
                    <a:pt x="29486" y="3185"/>
                  </a:cubicBezTo>
                  <a:cubicBezTo>
                    <a:pt x="28481" y="3185"/>
                    <a:pt x="27426" y="3125"/>
                    <a:pt x="26330" y="3053"/>
                  </a:cubicBezTo>
                  <a:cubicBezTo>
                    <a:pt x="25223" y="2992"/>
                    <a:pt x="24090" y="2931"/>
                    <a:pt x="22966" y="2931"/>
                  </a:cubicBezTo>
                  <a:cubicBezTo>
                    <a:pt x="19279" y="2931"/>
                    <a:pt x="15694" y="3587"/>
                    <a:pt x="13456" y="7060"/>
                  </a:cubicBezTo>
                  <a:cubicBezTo>
                    <a:pt x="8767" y="14271"/>
                    <a:pt x="1" y="13746"/>
                    <a:pt x="1" y="20224"/>
                  </a:cubicBezTo>
                  <a:cubicBezTo>
                    <a:pt x="1" y="25912"/>
                    <a:pt x="7237" y="27518"/>
                    <a:pt x="7237" y="38395"/>
                  </a:cubicBezTo>
                  <a:lnTo>
                    <a:pt x="49266" y="38477"/>
                  </a:lnTo>
                  <a:cubicBezTo>
                    <a:pt x="55535" y="38477"/>
                    <a:pt x="58562" y="36366"/>
                    <a:pt x="58828" y="32997"/>
                  </a:cubicBezTo>
                  <a:cubicBezTo>
                    <a:pt x="59062" y="30046"/>
                    <a:pt x="56932" y="27650"/>
                    <a:pt x="53506" y="27069"/>
                  </a:cubicBezTo>
                  <a:cubicBezTo>
                    <a:pt x="51452" y="26702"/>
                    <a:pt x="48583" y="25704"/>
                    <a:pt x="47976" y="23542"/>
                  </a:cubicBezTo>
                  <a:cubicBezTo>
                    <a:pt x="47186" y="20623"/>
                    <a:pt x="50372" y="18594"/>
                    <a:pt x="51610" y="16432"/>
                  </a:cubicBezTo>
                  <a:cubicBezTo>
                    <a:pt x="54537" y="11193"/>
                    <a:pt x="54770" y="3527"/>
                    <a:pt x="49955" y="1030"/>
                  </a:cubicBezTo>
                  <a:cubicBezTo>
                    <a:pt x="48525" y="287"/>
                    <a:pt x="47021" y="1"/>
                    <a:pt x="454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0"/>
            <p:cNvSpPr/>
            <p:nvPr/>
          </p:nvSpPr>
          <p:spPr>
            <a:xfrm>
              <a:off x="3280525" y="2494825"/>
              <a:ext cx="1407500" cy="62600"/>
            </a:xfrm>
            <a:custGeom>
              <a:rect b="b" l="l" r="r" t="t"/>
              <a:pathLst>
                <a:path extrusionOk="0" h="2504" w="56300">
                  <a:moveTo>
                    <a:pt x="28150" y="1"/>
                  </a:moveTo>
                  <a:cubicBezTo>
                    <a:pt x="12609" y="1"/>
                    <a:pt x="1" y="557"/>
                    <a:pt x="1" y="1239"/>
                  </a:cubicBezTo>
                  <a:cubicBezTo>
                    <a:pt x="1" y="1947"/>
                    <a:pt x="12609" y="2503"/>
                    <a:pt x="28150" y="2503"/>
                  </a:cubicBezTo>
                  <a:cubicBezTo>
                    <a:pt x="43710" y="2503"/>
                    <a:pt x="56300" y="1947"/>
                    <a:pt x="56300" y="1239"/>
                  </a:cubicBezTo>
                  <a:cubicBezTo>
                    <a:pt x="56300" y="557"/>
                    <a:pt x="43710" y="1"/>
                    <a:pt x="28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8" name="Google Shape;578;p10"/>
          <p:cNvSpPr txBox="1"/>
          <p:nvPr>
            <p:ph idx="1" type="subTitle"/>
          </p:nvPr>
        </p:nvSpPr>
        <p:spPr>
          <a:xfrm flipH="1">
            <a:off x="4571975" y="1787875"/>
            <a:ext cx="38520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Do you have any questions?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 are here for you!!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BBDS – Group 11</a:t>
            </a:r>
            <a:br>
              <a:rPr lang="en-US"/>
            </a:br>
            <a:r>
              <a:rPr lang="en-US"/>
              <a:t>(Disease Outbreak Tracker)</a:t>
            </a:r>
            <a:endParaRPr/>
          </a:p>
        </p:txBody>
      </p:sp>
      <p:grpSp>
        <p:nvGrpSpPr>
          <p:cNvPr id="579" name="Google Shape;579;p10"/>
          <p:cNvGrpSpPr/>
          <p:nvPr/>
        </p:nvGrpSpPr>
        <p:grpSpPr>
          <a:xfrm>
            <a:off x="7115475" y="1620873"/>
            <a:ext cx="449351" cy="134552"/>
            <a:chOff x="826998" y="3699098"/>
            <a:chExt cx="449351" cy="134552"/>
          </a:xfrm>
        </p:grpSpPr>
        <p:sp>
          <p:nvSpPr>
            <p:cNvPr id="580" name="Google Shape;580;p10"/>
            <p:cNvSpPr/>
            <p:nvPr/>
          </p:nvSpPr>
          <p:spPr>
            <a:xfrm rot="6311946">
              <a:off x="834358" y="3715925"/>
              <a:ext cx="112017" cy="100898"/>
            </a:xfrm>
            <a:custGeom>
              <a:rect b="b" l="l" r="r" t="t"/>
              <a:pathLst>
                <a:path extrusionOk="0" h="570" w="633">
                  <a:moveTo>
                    <a:pt x="342" y="1"/>
                  </a:moveTo>
                  <a:cubicBezTo>
                    <a:pt x="315" y="1"/>
                    <a:pt x="287" y="5"/>
                    <a:pt x="259" y="14"/>
                  </a:cubicBezTo>
                  <a:cubicBezTo>
                    <a:pt x="101" y="39"/>
                    <a:pt x="0" y="172"/>
                    <a:pt x="25" y="330"/>
                  </a:cubicBezTo>
                  <a:cubicBezTo>
                    <a:pt x="70" y="469"/>
                    <a:pt x="178" y="569"/>
                    <a:pt x="312" y="569"/>
                  </a:cubicBezTo>
                  <a:cubicBezTo>
                    <a:pt x="330" y="569"/>
                    <a:pt x="348" y="567"/>
                    <a:pt x="367" y="564"/>
                  </a:cubicBezTo>
                  <a:cubicBezTo>
                    <a:pt x="525" y="538"/>
                    <a:pt x="632" y="380"/>
                    <a:pt x="607" y="222"/>
                  </a:cubicBezTo>
                  <a:cubicBezTo>
                    <a:pt x="581" y="92"/>
                    <a:pt x="469" y="1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0"/>
            <p:cNvSpPr/>
            <p:nvPr/>
          </p:nvSpPr>
          <p:spPr>
            <a:xfrm rot="6311946">
              <a:off x="1156972" y="3715925"/>
              <a:ext cx="112017" cy="100898"/>
            </a:xfrm>
            <a:custGeom>
              <a:rect b="b" l="l" r="r" t="t"/>
              <a:pathLst>
                <a:path extrusionOk="0" h="570" w="633">
                  <a:moveTo>
                    <a:pt x="342" y="1"/>
                  </a:moveTo>
                  <a:cubicBezTo>
                    <a:pt x="315" y="1"/>
                    <a:pt x="287" y="5"/>
                    <a:pt x="259" y="14"/>
                  </a:cubicBezTo>
                  <a:cubicBezTo>
                    <a:pt x="101" y="39"/>
                    <a:pt x="0" y="172"/>
                    <a:pt x="25" y="330"/>
                  </a:cubicBezTo>
                  <a:cubicBezTo>
                    <a:pt x="70" y="469"/>
                    <a:pt x="178" y="569"/>
                    <a:pt x="312" y="569"/>
                  </a:cubicBezTo>
                  <a:cubicBezTo>
                    <a:pt x="330" y="569"/>
                    <a:pt x="348" y="567"/>
                    <a:pt x="367" y="564"/>
                  </a:cubicBezTo>
                  <a:cubicBezTo>
                    <a:pt x="525" y="538"/>
                    <a:pt x="632" y="380"/>
                    <a:pt x="607" y="222"/>
                  </a:cubicBezTo>
                  <a:cubicBezTo>
                    <a:pt x="581" y="92"/>
                    <a:pt x="469" y="1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 rot="6311946">
              <a:off x="995665" y="3715925"/>
              <a:ext cx="112017" cy="100898"/>
            </a:xfrm>
            <a:custGeom>
              <a:rect b="b" l="l" r="r" t="t"/>
              <a:pathLst>
                <a:path extrusionOk="0" h="570" w="633">
                  <a:moveTo>
                    <a:pt x="342" y="1"/>
                  </a:moveTo>
                  <a:cubicBezTo>
                    <a:pt x="315" y="1"/>
                    <a:pt x="287" y="5"/>
                    <a:pt x="259" y="14"/>
                  </a:cubicBezTo>
                  <a:cubicBezTo>
                    <a:pt x="101" y="39"/>
                    <a:pt x="0" y="172"/>
                    <a:pt x="25" y="330"/>
                  </a:cubicBezTo>
                  <a:cubicBezTo>
                    <a:pt x="70" y="469"/>
                    <a:pt x="178" y="569"/>
                    <a:pt x="312" y="569"/>
                  </a:cubicBezTo>
                  <a:cubicBezTo>
                    <a:pt x="330" y="569"/>
                    <a:pt x="348" y="567"/>
                    <a:pt x="367" y="564"/>
                  </a:cubicBezTo>
                  <a:cubicBezTo>
                    <a:pt x="525" y="538"/>
                    <a:pt x="632" y="380"/>
                    <a:pt x="607" y="222"/>
                  </a:cubicBezTo>
                  <a:cubicBezTo>
                    <a:pt x="581" y="92"/>
                    <a:pt x="469" y="1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3" name="Google Shape;583;p10"/>
          <p:cNvGrpSpPr/>
          <p:nvPr/>
        </p:nvGrpSpPr>
        <p:grpSpPr>
          <a:xfrm flipH="1">
            <a:off x="1321395" y="672178"/>
            <a:ext cx="2073605" cy="2936384"/>
            <a:chOff x="1376875" y="2908425"/>
            <a:chExt cx="286125" cy="405175"/>
          </a:xfrm>
        </p:grpSpPr>
        <p:sp>
          <p:nvSpPr>
            <p:cNvPr id="584" name="Google Shape;584;p10"/>
            <p:cNvSpPr/>
            <p:nvPr/>
          </p:nvSpPr>
          <p:spPr>
            <a:xfrm>
              <a:off x="1390125" y="3275525"/>
              <a:ext cx="272875" cy="38075"/>
            </a:xfrm>
            <a:custGeom>
              <a:rect b="b" l="l" r="r" t="t"/>
              <a:pathLst>
                <a:path extrusionOk="0" h="1523" w="10915">
                  <a:moveTo>
                    <a:pt x="388" y="0"/>
                  </a:moveTo>
                  <a:cubicBezTo>
                    <a:pt x="172" y="0"/>
                    <a:pt x="0" y="172"/>
                    <a:pt x="0" y="388"/>
                  </a:cubicBezTo>
                  <a:lnTo>
                    <a:pt x="0" y="1523"/>
                  </a:lnTo>
                  <a:lnTo>
                    <a:pt x="10914" y="1523"/>
                  </a:lnTo>
                  <a:lnTo>
                    <a:pt x="10914" y="403"/>
                  </a:lnTo>
                  <a:cubicBezTo>
                    <a:pt x="10914" y="187"/>
                    <a:pt x="10727" y="0"/>
                    <a:pt x="10511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1390125" y="3275525"/>
              <a:ext cx="272875" cy="17450"/>
            </a:xfrm>
            <a:custGeom>
              <a:rect b="b" l="l" r="r" t="t"/>
              <a:pathLst>
                <a:path extrusionOk="0" h="698" w="10915">
                  <a:moveTo>
                    <a:pt x="388" y="0"/>
                  </a:moveTo>
                  <a:cubicBezTo>
                    <a:pt x="172" y="0"/>
                    <a:pt x="0" y="172"/>
                    <a:pt x="0" y="388"/>
                  </a:cubicBezTo>
                  <a:lnTo>
                    <a:pt x="0" y="698"/>
                  </a:lnTo>
                  <a:lnTo>
                    <a:pt x="10914" y="698"/>
                  </a:lnTo>
                  <a:lnTo>
                    <a:pt x="10914" y="403"/>
                  </a:lnTo>
                  <a:cubicBezTo>
                    <a:pt x="10914" y="187"/>
                    <a:pt x="10727" y="0"/>
                    <a:pt x="10511" y="0"/>
                  </a:cubicBez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1480325" y="3029075"/>
              <a:ext cx="156650" cy="246475"/>
            </a:xfrm>
            <a:custGeom>
              <a:rect b="b" l="l" r="r" t="t"/>
              <a:pathLst>
                <a:path extrusionOk="0" h="9859" w="6266">
                  <a:moveTo>
                    <a:pt x="1664" y="0"/>
                  </a:moveTo>
                  <a:lnTo>
                    <a:pt x="0" y="2691"/>
                  </a:lnTo>
                  <a:lnTo>
                    <a:pt x="1105" y="3653"/>
                  </a:lnTo>
                  <a:cubicBezTo>
                    <a:pt x="2191" y="4571"/>
                    <a:pt x="2814" y="5862"/>
                    <a:pt x="2814" y="7213"/>
                  </a:cubicBezTo>
                  <a:lnTo>
                    <a:pt x="2814" y="9858"/>
                  </a:lnTo>
                  <a:lnTo>
                    <a:pt x="6265" y="9858"/>
                  </a:lnTo>
                  <a:lnTo>
                    <a:pt x="6265" y="8224"/>
                  </a:lnTo>
                  <a:cubicBezTo>
                    <a:pt x="6265" y="5705"/>
                    <a:pt x="5489" y="3295"/>
                    <a:pt x="3482" y="1556"/>
                  </a:cubicBezTo>
                  <a:lnTo>
                    <a:pt x="1664" y="0"/>
                  </a:ln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1480325" y="3029075"/>
              <a:ext cx="110375" cy="246475"/>
            </a:xfrm>
            <a:custGeom>
              <a:rect b="b" l="l" r="r" t="t"/>
              <a:pathLst>
                <a:path extrusionOk="0" h="9859" w="4415">
                  <a:moveTo>
                    <a:pt x="1664" y="0"/>
                  </a:moveTo>
                  <a:lnTo>
                    <a:pt x="0" y="2691"/>
                  </a:lnTo>
                  <a:lnTo>
                    <a:pt x="1105" y="3653"/>
                  </a:lnTo>
                  <a:cubicBezTo>
                    <a:pt x="2191" y="4571"/>
                    <a:pt x="2814" y="5862"/>
                    <a:pt x="2814" y="7213"/>
                  </a:cubicBezTo>
                  <a:lnTo>
                    <a:pt x="2814" y="9858"/>
                  </a:lnTo>
                  <a:lnTo>
                    <a:pt x="4414" y="9858"/>
                  </a:lnTo>
                  <a:lnTo>
                    <a:pt x="4414" y="6810"/>
                  </a:lnTo>
                  <a:cubicBezTo>
                    <a:pt x="4414" y="5273"/>
                    <a:pt x="3698" y="3780"/>
                    <a:pt x="2455" y="2735"/>
                  </a:cubicBezTo>
                  <a:lnTo>
                    <a:pt x="1198" y="1650"/>
                  </a:lnTo>
                  <a:lnTo>
                    <a:pt x="2019" y="295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1486100" y="3029075"/>
              <a:ext cx="66900" cy="86300"/>
            </a:xfrm>
            <a:custGeom>
              <a:rect b="b" l="l" r="r" t="t"/>
              <a:pathLst>
                <a:path extrusionOk="0" h="3452" w="2676">
                  <a:moveTo>
                    <a:pt x="1433" y="0"/>
                  </a:moveTo>
                  <a:lnTo>
                    <a:pt x="1" y="2877"/>
                  </a:lnTo>
                  <a:lnTo>
                    <a:pt x="639" y="3452"/>
                  </a:lnTo>
                  <a:lnTo>
                    <a:pt x="2676" y="1056"/>
                  </a:lnTo>
                  <a:lnTo>
                    <a:pt x="1433" y="0"/>
                  </a:ln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1399075" y="2958750"/>
              <a:ext cx="163625" cy="182650"/>
            </a:xfrm>
            <a:custGeom>
              <a:rect b="b" l="l" r="r" t="t"/>
              <a:pathLst>
                <a:path extrusionOk="0" h="7306" w="6545">
                  <a:moveTo>
                    <a:pt x="4291" y="0"/>
                  </a:moveTo>
                  <a:lnTo>
                    <a:pt x="0" y="5567"/>
                  </a:lnTo>
                  <a:lnTo>
                    <a:pt x="2269" y="7306"/>
                  </a:lnTo>
                  <a:lnTo>
                    <a:pt x="6545" y="1758"/>
                  </a:lnTo>
                  <a:lnTo>
                    <a:pt x="4291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1489275" y="2959850"/>
              <a:ext cx="73075" cy="64950"/>
            </a:xfrm>
            <a:custGeom>
              <a:rect b="b" l="l" r="r" t="t"/>
              <a:pathLst>
                <a:path extrusionOk="0" h="2598" w="2923">
                  <a:moveTo>
                    <a:pt x="654" y="1"/>
                  </a:moveTo>
                  <a:lnTo>
                    <a:pt x="1" y="840"/>
                  </a:lnTo>
                  <a:lnTo>
                    <a:pt x="2269" y="2598"/>
                  </a:lnTo>
                  <a:lnTo>
                    <a:pt x="2922" y="1743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1445350" y="2994475"/>
              <a:ext cx="117350" cy="146925"/>
            </a:xfrm>
            <a:custGeom>
              <a:rect b="b" l="l" r="r" t="t"/>
              <a:pathLst>
                <a:path extrusionOk="0" h="5877" w="4694">
                  <a:moveTo>
                    <a:pt x="4276" y="0"/>
                  </a:moveTo>
                  <a:lnTo>
                    <a:pt x="0" y="5552"/>
                  </a:lnTo>
                  <a:lnTo>
                    <a:pt x="418" y="5877"/>
                  </a:lnTo>
                  <a:lnTo>
                    <a:pt x="4694" y="329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1498975" y="2925350"/>
              <a:ext cx="85475" cy="88650"/>
            </a:xfrm>
            <a:custGeom>
              <a:rect b="b" l="l" r="r" t="t"/>
              <a:pathLst>
                <a:path extrusionOk="0" h="3546" w="3419">
                  <a:moveTo>
                    <a:pt x="1739" y="0"/>
                  </a:moveTo>
                  <a:lnTo>
                    <a:pt x="1" y="2254"/>
                  </a:lnTo>
                  <a:lnTo>
                    <a:pt x="1680" y="3545"/>
                  </a:lnTo>
                  <a:lnTo>
                    <a:pt x="3418" y="1288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1483025" y="2948600"/>
              <a:ext cx="86675" cy="74325"/>
            </a:xfrm>
            <a:custGeom>
              <a:rect b="b" l="l" r="r" t="t"/>
              <a:pathLst>
                <a:path extrusionOk="0" h="2973" w="3467">
                  <a:moveTo>
                    <a:pt x="660" y="0"/>
                  </a:moveTo>
                  <a:cubicBezTo>
                    <a:pt x="636" y="0"/>
                    <a:pt x="611" y="14"/>
                    <a:pt x="590" y="33"/>
                  </a:cubicBezTo>
                  <a:lnTo>
                    <a:pt x="30" y="749"/>
                  </a:lnTo>
                  <a:cubicBezTo>
                    <a:pt x="1" y="794"/>
                    <a:pt x="15" y="843"/>
                    <a:pt x="45" y="873"/>
                  </a:cubicBezTo>
                  <a:lnTo>
                    <a:pt x="2750" y="2955"/>
                  </a:lnTo>
                  <a:cubicBezTo>
                    <a:pt x="2769" y="2967"/>
                    <a:pt x="2787" y="2972"/>
                    <a:pt x="2803" y="2972"/>
                  </a:cubicBezTo>
                  <a:cubicBezTo>
                    <a:pt x="2831" y="2972"/>
                    <a:pt x="2856" y="2958"/>
                    <a:pt x="2877" y="2940"/>
                  </a:cubicBezTo>
                  <a:lnTo>
                    <a:pt x="3437" y="2223"/>
                  </a:lnTo>
                  <a:cubicBezTo>
                    <a:pt x="3467" y="2178"/>
                    <a:pt x="3452" y="2130"/>
                    <a:pt x="3422" y="2100"/>
                  </a:cubicBezTo>
                  <a:lnTo>
                    <a:pt x="698" y="18"/>
                  </a:lnTo>
                  <a:cubicBezTo>
                    <a:pt x="687" y="5"/>
                    <a:pt x="674" y="0"/>
                    <a:pt x="66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1488800" y="3001400"/>
              <a:ext cx="75500" cy="68025"/>
            </a:xfrm>
            <a:custGeom>
              <a:rect b="b" l="l" r="r" t="t"/>
              <a:pathLst>
                <a:path extrusionOk="0" h="2721" w="3020">
                  <a:moveTo>
                    <a:pt x="1519" y="1"/>
                  </a:moveTo>
                  <a:cubicBezTo>
                    <a:pt x="926" y="1"/>
                    <a:pt x="373" y="390"/>
                    <a:pt x="206" y="984"/>
                  </a:cubicBezTo>
                  <a:cubicBezTo>
                    <a:pt x="1" y="1716"/>
                    <a:pt x="423" y="2462"/>
                    <a:pt x="1139" y="2663"/>
                  </a:cubicBezTo>
                  <a:cubicBezTo>
                    <a:pt x="1269" y="2702"/>
                    <a:pt x="1399" y="2720"/>
                    <a:pt x="1527" y="2720"/>
                  </a:cubicBezTo>
                  <a:cubicBezTo>
                    <a:pt x="2116" y="2720"/>
                    <a:pt x="2649" y="2331"/>
                    <a:pt x="2818" y="1731"/>
                  </a:cubicBezTo>
                  <a:cubicBezTo>
                    <a:pt x="3019" y="1014"/>
                    <a:pt x="2613" y="268"/>
                    <a:pt x="1885" y="52"/>
                  </a:cubicBezTo>
                  <a:cubicBezTo>
                    <a:pt x="1763" y="17"/>
                    <a:pt x="1640" y="1"/>
                    <a:pt x="1519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1506725" y="3017475"/>
              <a:ext cx="38550" cy="35700"/>
            </a:xfrm>
            <a:custGeom>
              <a:rect b="b" l="l" r="r" t="t"/>
              <a:pathLst>
                <a:path extrusionOk="0" h="1428" w="1542">
                  <a:moveTo>
                    <a:pt x="795" y="62"/>
                  </a:moveTo>
                  <a:cubicBezTo>
                    <a:pt x="855" y="62"/>
                    <a:pt x="918" y="76"/>
                    <a:pt x="982" y="91"/>
                  </a:cubicBezTo>
                  <a:cubicBezTo>
                    <a:pt x="1135" y="140"/>
                    <a:pt x="1276" y="248"/>
                    <a:pt x="1370" y="401"/>
                  </a:cubicBezTo>
                  <a:cubicBezTo>
                    <a:pt x="1448" y="558"/>
                    <a:pt x="1478" y="729"/>
                    <a:pt x="1429" y="901"/>
                  </a:cubicBezTo>
                  <a:cubicBezTo>
                    <a:pt x="1339" y="1185"/>
                    <a:pt x="1073" y="1375"/>
                    <a:pt x="790" y="1375"/>
                  </a:cubicBezTo>
                  <a:cubicBezTo>
                    <a:pt x="735" y="1375"/>
                    <a:pt x="679" y="1368"/>
                    <a:pt x="623" y="1353"/>
                  </a:cubicBezTo>
                  <a:cubicBezTo>
                    <a:pt x="265" y="1241"/>
                    <a:pt x="64" y="886"/>
                    <a:pt x="172" y="543"/>
                  </a:cubicBezTo>
                  <a:cubicBezTo>
                    <a:pt x="250" y="248"/>
                    <a:pt x="515" y="62"/>
                    <a:pt x="795" y="62"/>
                  </a:cubicBezTo>
                  <a:close/>
                  <a:moveTo>
                    <a:pt x="797" y="0"/>
                  </a:moveTo>
                  <a:cubicBezTo>
                    <a:pt x="482" y="0"/>
                    <a:pt x="198" y="207"/>
                    <a:pt x="108" y="528"/>
                  </a:cubicBezTo>
                  <a:cubicBezTo>
                    <a:pt x="0" y="901"/>
                    <a:pt x="217" y="1304"/>
                    <a:pt x="608" y="1412"/>
                  </a:cubicBezTo>
                  <a:cubicBezTo>
                    <a:pt x="668" y="1427"/>
                    <a:pt x="732" y="1427"/>
                    <a:pt x="795" y="1427"/>
                  </a:cubicBezTo>
                  <a:cubicBezTo>
                    <a:pt x="1105" y="1427"/>
                    <a:pt x="1399" y="1226"/>
                    <a:pt x="1478" y="916"/>
                  </a:cubicBezTo>
                  <a:cubicBezTo>
                    <a:pt x="1541" y="729"/>
                    <a:pt x="1508" y="543"/>
                    <a:pt x="1414" y="371"/>
                  </a:cubicBezTo>
                  <a:cubicBezTo>
                    <a:pt x="1321" y="200"/>
                    <a:pt x="1183" y="76"/>
                    <a:pt x="997" y="28"/>
                  </a:cubicBezTo>
                  <a:cubicBezTo>
                    <a:pt x="930" y="9"/>
                    <a:pt x="863" y="0"/>
                    <a:pt x="797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1496275" y="2948350"/>
              <a:ext cx="73425" cy="57800"/>
            </a:xfrm>
            <a:custGeom>
              <a:rect b="b" l="l" r="r" t="t"/>
              <a:pathLst>
                <a:path extrusionOk="0" h="2312" w="2937">
                  <a:moveTo>
                    <a:pt x="122" y="1"/>
                  </a:moveTo>
                  <a:cubicBezTo>
                    <a:pt x="105" y="1"/>
                    <a:pt x="86" y="9"/>
                    <a:pt x="75" y="28"/>
                  </a:cubicBezTo>
                  <a:lnTo>
                    <a:pt x="0" y="121"/>
                  </a:lnTo>
                  <a:lnTo>
                    <a:pt x="2844" y="2312"/>
                  </a:lnTo>
                  <a:lnTo>
                    <a:pt x="2922" y="2203"/>
                  </a:lnTo>
                  <a:cubicBezTo>
                    <a:pt x="2937" y="2188"/>
                    <a:pt x="2937" y="2159"/>
                    <a:pt x="2907" y="2125"/>
                  </a:cubicBezTo>
                  <a:lnTo>
                    <a:pt x="153" y="13"/>
                  </a:lnTo>
                  <a:cubicBezTo>
                    <a:pt x="147" y="5"/>
                    <a:pt x="135" y="1"/>
                    <a:pt x="122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1376875" y="3078600"/>
              <a:ext cx="99550" cy="84175"/>
            </a:xfrm>
            <a:custGeom>
              <a:rect b="b" l="l" r="r" t="t"/>
              <a:pathLst>
                <a:path extrusionOk="0" h="3367" w="3982">
                  <a:moveTo>
                    <a:pt x="763" y="1"/>
                  </a:moveTo>
                  <a:cubicBezTo>
                    <a:pt x="683" y="1"/>
                    <a:pt x="600" y="38"/>
                    <a:pt x="545" y="101"/>
                  </a:cubicBezTo>
                  <a:lnTo>
                    <a:pt x="94" y="680"/>
                  </a:lnTo>
                  <a:cubicBezTo>
                    <a:pt x="0" y="803"/>
                    <a:pt x="34" y="975"/>
                    <a:pt x="157" y="1068"/>
                  </a:cubicBezTo>
                  <a:lnTo>
                    <a:pt x="3064" y="3307"/>
                  </a:lnTo>
                  <a:cubicBezTo>
                    <a:pt x="3110" y="3346"/>
                    <a:pt x="3168" y="3367"/>
                    <a:pt x="3226" y="3367"/>
                  </a:cubicBezTo>
                  <a:cubicBezTo>
                    <a:pt x="3305" y="3367"/>
                    <a:pt x="3384" y="3331"/>
                    <a:pt x="3437" y="3258"/>
                  </a:cubicBezTo>
                  <a:lnTo>
                    <a:pt x="3888" y="2683"/>
                  </a:lnTo>
                  <a:cubicBezTo>
                    <a:pt x="3982" y="2560"/>
                    <a:pt x="3952" y="2389"/>
                    <a:pt x="3825" y="2310"/>
                  </a:cubicBezTo>
                  <a:lnTo>
                    <a:pt x="918" y="57"/>
                  </a:lnTo>
                  <a:cubicBezTo>
                    <a:pt x="874" y="19"/>
                    <a:pt x="819" y="1"/>
                    <a:pt x="763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1387800" y="3078400"/>
              <a:ext cx="88625" cy="70850"/>
            </a:xfrm>
            <a:custGeom>
              <a:rect b="b" l="l" r="r" t="t"/>
              <a:pathLst>
                <a:path extrusionOk="0" h="2834" w="3545">
                  <a:moveTo>
                    <a:pt x="311" y="0"/>
                  </a:moveTo>
                  <a:cubicBezTo>
                    <a:pt x="240" y="0"/>
                    <a:pt x="169" y="32"/>
                    <a:pt x="123" y="95"/>
                  </a:cubicBezTo>
                  <a:lnTo>
                    <a:pt x="0" y="266"/>
                  </a:lnTo>
                  <a:lnTo>
                    <a:pt x="3328" y="2833"/>
                  </a:lnTo>
                  <a:lnTo>
                    <a:pt x="3466" y="2677"/>
                  </a:lnTo>
                  <a:cubicBezTo>
                    <a:pt x="3545" y="2568"/>
                    <a:pt x="3530" y="2412"/>
                    <a:pt x="3422" y="2333"/>
                  </a:cubicBezTo>
                  <a:lnTo>
                    <a:pt x="451" y="50"/>
                  </a:lnTo>
                  <a:cubicBezTo>
                    <a:pt x="412" y="17"/>
                    <a:pt x="362" y="0"/>
                    <a:pt x="311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1534700" y="2908425"/>
              <a:ext cx="67275" cy="57475"/>
            </a:xfrm>
            <a:custGeom>
              <a:rect b="b" l="l" r="r" t="t"/>
              <a:pathLst>
                <a:path extrusionOk="0" h="2299" w="2691">
                  <a:moveTo>
                    <a:pt x="469" y="1"/>
                  </a:moveTo>
                  <a:cubicBezTo>
                    <a:pt x="447" y="1"/>
                    <a:pt x="430" y="13"/>
                    <a:pt x="422" y="39"/>
                  </a:cubicBezTo>
                  <a:lnTo>
                    <a:pt x="30" y="536"/>
                  </a:lnTo>
                  <a:cubicBezTo>
                    <a:pt x="1" y="565"/>
                    <a:pt x="1" y="614"/>
                    <a:pt x="49" y="644"/>
                  </a:cubicBezTo>
                  <a:lnTo>
                    <a:pt x="2161" y="2278"/>
                  </a:lnTo>
                  <a:cubicBezTo>
                    <a:pt x="2176" y="2292"/>
                    <a:pt x="2196" y="2299"/>
                    <a:pt x="2216" y="2299"/>
                  </a:cubicBezTo>
                  <a:cubicBezTo>
                    <a:pt x="2239" y="2299"/>
                    <a:pt x="2261" y="2288"/>
                    <a:pt x="2269" y="2263"/>
                  </a:cubicBezTo>
                  <a:lnTo>
                    <a:pt x="2661" y="1763"/>
                  </a:lnTo>
                  <a:cubicBezTo>
                    <a:pt x="2691" y="1733"/>
                    <a:pt x="2691" y="1685"/>
                    <a:pt x="2642" y="1655"/>
                  </a:cubicBezTo>
                  <a:lnTo>
                    <a:pt x="530" y="24"/>
                  </a:lnTo>
                  <a:cubicBezTo>
                    <a:pt x="508" y="9"/>
                    <a:pt x="487" y="1"/>
                    <a:pt x="46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1534700" y="2908425"/>
              <a:ext cx="67275" cy="57475"/>
            </a:xfrm>
            <a:custGeom>
              <a:rect b="b" l="l" r="r" t="t"/>
              <a:pathLst>
                <a:path extrusionOk="0" h="2299" w="2691">
                  <a:moveTo>
                    <a:pt x="469" y="1"/>
                  </a:moveTo>
                  <a:cubicBezTo>
                    <a:pt x="447" y="1"/>
                    <a:pt x="430" y="13"/>
                    <a:pt x="422" y="39"/>
                  </a:cubicBezTo>
                  <a:lnTo>
                    <a:pt x="30" y="536"/>
                  </a:lnTo>
                  <a:cubicBezTo>
                    <a:pt x="1" y="565"/>
                    <a:pt x="1" y="614"/>
                    <a:pt x="49" y="644"/>
                  </a:cubicBezTo>
                  <a:lnTo>
                    <a:pt x="2161" y="2278"/>
                  </a:lnTo>
                  <a:cubicBezTo>
                    <a:pt x="2176" y="2292"/>
                    <a:pt x="2196" y="2299"/>
                    <a:pt x="2216" y="2299"/>
                  </a:cubicBezTo>
                  <a:cubicBezTo>
                    <a:pt x="2239" y="2299"/>
                    <a:pt x="2261" y="2288"/>
                    <a:pt x="2269" y="2263"/>
                  </a:cubicBezTo>
                  <a:lnTo>
                    <a:pt x="2661" y="1763"/>
                  </a:lnTo>
                  <a:cubicBezTo>
                    <a:pt x="2691" y="1733"/>
                    <a:pt x="2691" y="1685"/>
                    <a:pt x="2642" y="1655"/>
                  </a:cubicBezTo>
                  <a:lnTo>
                    <a:pt x="530" y="24"/>
                  </a:lnTo>
                  <a:cubicBezTo>
                    <a:pt x="508" y="9"/>
                    <a:pt x="487" y="1"/>
                    <a:pt x="469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1395150" y="3217975"/>
              <a:ext cx="127175" cy="27250"/>
            </a:xfrm>
            <a:custGeom>
              <a:rect b="b" l="l" r="r" t="t"/>
              <a:pathLst>
                <a:path extrusionOk="0" h="1090" w="5087">
                  <a:moveTo>
                    <a:pt x="1" y="0"/>
                  </a:moveTo>
                  <a:lnTo>
                    <a:pt x="1" y="903"/>
                  </a:lnTo>
                  <a:cubicBezTo>
                    <a:pt x="1" y="1011"/>
                    <a:pt x="79" y="1090"/>
                    <a:pt x="187" y="1090"/>
                  </a:cubicBezTo>
                  <a:lnTo>
                    <a:pt x="5086" y="1090"/>
                  </a:lnTo>
                  <a:lnTo>
                    <a:pt x="508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1408025" y="3217975"/>
              <a:ext cx="114300" cy="27250"/>
            </a:xfrm>
            <a:custGeom>
              <a:rect b="b" l="l" r="r" t="t"/>
              <a:pathLst>
                <a:path extrusionOk="0" h="1090" w="4572">
                  <a:moveTo>
                    <a:pt x="1" y="0"/>
                  </a:moveTo>
                  <a:lnTo>
                    <a:pt x="1" y="903"/>
                  </a:lnTo>
                  <a:cubicBezTo>
                    <a:pt x="1" y="1011"/>
                    <a:pt x="79" y="1090"/>
                    <a:pt x="187" y="1090"/>
                  </a:cubicBezTo>
                  <a:lnTo>
                    <a:pt x="4571" y="1090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>
              <a:off x="1522300" y="3228875"/>
              <a:ext cx="136025" cy="9725"/>
            </a:xfrm>
            <a:custGeom>
              <a:rect b="b" l="l" r="r" t="t"/>
              <a:pathLst>
                <a:path extrusionOk="0" h="389" w="5441">
                  <a:moveTo>
                    <a:pt x="0" y="1"/>
                  </a:moveTo>
                  <a:lnTo>
                    <a:pt x="0" y="389"/>
                  </a:lnTo>
                  <a:lnTo>
                    <a:pt x="5332" y="389"/>
                  </a:lnTo>
                  <a:cubicBezTo>
                    <a:pt x="5396" y="389"/>
                    <a:pt x="5440" y="340"/>
                    <a:pt x="5440" y="280"/>
                  </a:cubicBezTo>
                  <a:lnTo>
                    <a:pt x="5440" y="109"/>
                  </a:lnTo>
                  <a:cubicBezTo>
                    <a:pt x="5440" y="60"/>
                    <a:pt x="5396" y="1"/>
                    <a:pt x="533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>
              <a:off x="1593000" y="3143050"/>
              <a:ext cx="66525" cy="59450"/>
            </a:xfrm>
            <a:custGeom>
              <a:rect b="b" l="l" r="r" t="t"/>
              <a:pathLst>
                <a:path extrusionOk="0" h="2378" w="2661">
                  <a:moveTo>
                    <a:pt x="1336" y="0"/>
                  </a:moveTo>
                  <a:cubicBezTo>
                    <a:pt x="817" y="0"/>
                    <a:pt x="330" y="335"/>
                    <a:pt x="187" y="867"/>
                  </a:cubicBezTo>
                  <a:cubicBezTo>
                    <a:pt x="1" y="1490"/>
                    <a:pt x="374" y="2158"/>
                    <a:pt x="1012" y="2329"/>
                  </a:cubicBezTo>
                  <a:cubicBezTo>
                    <a:pt x="1121" y="2362"/>
                    <a:pt x="1231" y="2377"/>
                    <a:pt x="1340" y="2377"/>
                  </a:cubicBezTo>
                  <a:cubicBezTo>
                    <a:pt x="1854" y="2377"/>
                    <a:pt x="2333" y="2034"/>
                    <a:pt x="2474" y="1520"/>
                  </a:cubicBezTo>
                  <a:cubicBezTo>
                    <a:pt x="2661" y="882"/>
                    <a:pt x="2288" y="229"/>
                    <a:pt x="1650" y="42"/>
                  </a:cubicBezTo>
                  <a:cubicBezTo>
                    <a:pt x="1546" y="14"/>
                    <a:pt x="1440" y="0"/>
                    <a:pt x="1336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1593000" y="3143050"/>
              <a:ext cx="66525" cy="59450"/>
            </a:xfrm>
            <a:custGeom>
              <a:rect b="b" l="l" r="r" t="t"/>
              <a:pathLst>
                <a:path extrusionOk="0" h="2378" w="2661">
                  <a:moveTo>
                    <a:pt x="1336" y="0"/>
                  </a:moveTo>
                  <a:cubicBezTo>
                    <a:pt x="817" y="0"/>
                    <a:pt x="330" y="335"/>
                    <a:pt x="187" y="867"/>
                  </a:cubicBezTo>
                  <a:cubicBezTo>
                    <a:pt x="1" y="1490"/>
                    <a:pt x="374" y="2158"/>
                    <a:pt x="1012" y="2329"/>
                  </a:cubicBezTo>
                  <a:cubicBezTo>
                    <a:pt x="1121" y="2362"/>
                    <a:pt x="1231" y="2377"/>
                    <a:pt x="1340" y="2377"/>
                  </a:cubicBezTo>
                  <a:cubicBezTo>
                    <a:pt x="1854" y="2377"/>
                    <a:pt x="2333" y="2034"/>
                    <a:pt x="2474" y="1520"/>
                  </a:cubicBezTo>
                  <a:cubicBezTo>
                    <a:pt x="2661" y="882"/>
                    <a:pt x="2288" y="229"/>
                    <a:pt x="1650" y="42"/>
                  </a:cubicBezTo>
                  <a:cubicBezTo>
                    <a:pt x="1546" y="14"/>
                    <a:pt x="1440" y="0"/>
                    <a:pt x="133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1609700" y="3157950"/>
              <a:ext cx="33050" cy="29950"/>
            </a:xfrm>
            <a:custGeom>
              <a:rect b="b" l="l" r="r" t="t"/>
              <a:pathLst>
                <a:path extrusionOk="0" h="1198" w="1322">
                  <a:moveTo>
                    <a:pt x="661" y="0"/>
                  </a:moveTo>
                  <a:cubicBezTo>
                    <a:pt x="403" y="0"/>
                    <a:pt x="156" y="172"/>
                    <a:pt x="79" y="427"/>
                  </a:cubicBezTo>
                  <a:cubicBezTo>
                    <a:pt x="1" y="752"/>
                    <a:pt x="172" y="1080"/>
                    <a:pt x="501" y="1174"/>
                  </a:cubicBezTo>
                  <a:cubicBezTo>
                    <a:pt x="554" y="1190"/>
                    <a:pt x="609" y="1198"/>
                    <a:pt x="664" y="1198"/>
                  </a:cubicBezTo>
                  <a:cubicBezTo>
                    <a:pt x="922" y="1198"/>
                    <a:pt x="1170" y="1023"/>
                    <a:pt x="1247" y="752"/>
                  </a:cubicBezTo>
                  <a:cubicBezTo>
                    <a:pt x="1321" y="442"/>
                    <a:pt x="1153" y="99"/>
                    <a:pt x="825" y="24"/>
                  </a:cubicBezTo>
                  <a:cubicBezTo>
                    <a:pt x="771" y="8"/>
                    <a:pt x="716" y="0"/>
                    <a:pt x="661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07" name="Google Shape;60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720" y="4217911"/>
            <a:ext cx="5465149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"/>
          <p:cNvSpPr txBox="1"/>
          <p:nvPr/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ukta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Mukta"/>
                <a:ea typeface="Mukta"/>
                <a:cs typeface="Mukta"/>
                <a:sym typeface="Mukta"/>
              </a:rPr>
              <a:t>BUSINESS PROBLEM/BACKGROUND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"/>
          <p:cNvSpPr txBox="1"/>
          <p:nvPr/>
        </p:nvSpPr>
        <p:spPr>
          <a:xfrm>
            <a:off x="720000" y="1276171"/>
            <a:ext cx="75237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American Institute of Health monitors disease epidemics in both foreign and domestic lands.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critical component of the monitoring process involves analysis of published news data. Each day, the Institute receives hundreds of news headlines describing disease outbreaks in various locations.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news headlines are too numerous to be analyzed by hand.</a:t>
            </a:r>
            <a:endParaRPr b="0" i="0" sz="2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OBJECTIVE</a:t>
            </a:r>
            <a:endParaRPr b="1"/>
          </a:p>
        </p:txBody>
      </p:sp>
      <p:grpSp>
        <p:nvGrpSpPr>
          <p:cNvPr id="386" name="Google Shape;386;p4"/>
          <p:cNvGrpSpPr/>
          <p:nvPr/>
        </p:nvGrpSpPr>
        <p:grpSpPr>
          <a:xfrm>
            <a:off x="4122648" y="883048"/>
            <a:ext cx="449351" cy="134552"/>
            <a:chOff x="826998" y="3699098"/>
            <a:chExt cx="449351" cy="134552"/>
          </a:xfrm>
        </p:grpSpPr>
        <p:sp>
          <p:nvSpPr>
            <p:cNvPr id="387" name="Google Shape;387;p4"/>
            <p:cNvSpPr/>
            <p:nvPr/>
          </p:nvSpPr>
          <p:spPr>
            <a:xfrm rot="6311946">
              <a:off x="834358" y="3715925"/>
              <a:ext cx="112017" cy="100898"/>
            </a:xfrm>
            <a:custGeom>
              <a:rect b="b" l="l" r="r" t="t"/>
              <a:pathLst>
                <a:path extrusionOk="0" h="570" w="633">
                  <a:moveTo>
                    <a:pt x="342" y="1"/>
                  </a:moveTo>
                  <a:cubicBezTo>
                    <a:pt x="315" y="1"/>
                    <a:pt x="287" y="5"/>
                    <a:pt x="259" y="14"/>
                  </a:cubicBezTo>
                  <a:cubicBezTo>
                    <a:pt x="101" y="39"/>
                    <a:pt x="0" y="172"/>
                    <a:pt x="25" y="330"/>
                  </a:cubicBezTo>
                  <a:cubicBezTo>
                    <a:pt x="70" y="469"/>
                    <a:pt x="178" y="569"/>
                    <a:pt x="312" y="569"/>
                  </a:cubicBezTo>
                  <a:cubicBezTo>
                    <a:pt x="330" y="569"/>
                    <a:pt x="348" y="567"/>
                    <a:pt x="367" y="564"/>
                  </a:cubicBezTo>
                  <a:cubicBezTo>
                    <a:pt x="525" y="538"/>
                    <a:pt x="632" y="380"/>
                    <a:pt x="607" y="222"/>
                  </a:cubicBezTo>
                  <a:cubicBezTo>
                    <a:pt x="581" y="92"/>
                    <a:pt x="469" y="1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 rot="6311946">
              <a:off x="1156972" y="3715925"/>
              <a:ext cx="112017" cy="100898"/>
            </a:xfrm>
            <a:custGeom>
              <a:rect b="b" l="l" r="r" t="t"/>
              <a:pathLst>
                <a:path extrusionOk="0" h="570" w="633">
                  <a:moveTo>
                    <a:pt x="342" y="1"/>
                  </a:moveTo>
                  <a:cubicBezTo>
                    <a:pt x="315" y="1"/>
                    <a:pt x="287" y="5"/>
                    <a:pt x="259" y="14"/>
                  </a:cubicBezTo>
                  <a:cubicBezTo>
                    <a:pt x="101" y="39"/>
                    <a:pt x="0" y="172"/>
                    <a:pt x="25" y="330"/>
                  </a:cubicBezTo>
                  <a:cubicBezTo>
                    <a:pt x="70" y="469"/>
                    <a:pt x="178" y="569"/>
                    <a:pt x="312" y="569"/>
                  </a:cubicBezTo>
                  <a:cubicBezTo>
                    <a:pt x="330" y="569"/>
                    <a:pt x="348" y="567"/>
                    <a:pt x="367" y="564"/>
                  </a:cubicBezTo>
                  <a:cubicBezTo>
                    <a:pt x="525" y="538"/>
                    <a:pt x="632" y="380"/>
                    <a:pt x="607" y="222"/>
                  </a:cubicBezTo>
                  <a:cubicBezTo>
                    <a:pt x="581" y="92"/>
                    <a:pt x="469" y="1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 rot="6311946">
              <a:off x="995665" y="3715925"/>
              <a:ext cx="112017" cy="100898"/>
            </a:xfrm>
            <a:custGeom>
              <a:rect b="b" l="l" r="r" t="t"/>
              <a:pathLst>
                <a:path extrusionOk="0" h="570" w="633">
                  <a:moveTo>
                    <a:pt x="342" y="1"/>
                  </a:moveTo>
                  <a:cubicBezTo>
                    <a:pt x="315" y="1"/>
                    <a:pt x="287" y="5"/>
                    <a:pt x="259" y="14"/>
                  </a:cubicBezTo>
                  <a:cubicBezTo>
                    <a:pt x="101" y="39"/>
                    <a:pt x="0" y="172"/>
                    <a:pt x="25" y="330"/>
                  </a:cubicBezTo>
                  <a:cubicBezTo>
                    <a:pt x="70" y="469"/>
                    <a:pt x="178" y="569"/>
                    <a:pt x="312" y="569"/>
                  </a:cubicBezTo>
                  <a:cubicBezTo>
                    <a:pt x="330" y="569"/>
                    <a:pt x="348" y="567"/>
                    <a:pt x="367" y="564"/>
                  </a:cubicBezTo>
                  <a:cubicBezTo>
                    <a:pt x="525" y="538"/>
                    <a:pt x="632" y="380"/>
                    <a:pt x="607" y="222"/>
                  </a:cubicBezTo>
                  <a:cubicBezTo>
                    <a:pt x="581" y="92"/>
                    <a:pt x="469" y="1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Google Shape;390;p4"/>
          <p:cNvSpPr txBox="1"/>
          <p:nvPr/>
        </p:nvSpPr>
        <p:spPr>
          <a:xfrm>
            <a:off x="1124764" y="1211644"/>
            <a:ext cx="6122504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Our objective is to explore, sort and analyze data from various sources in order to prevent, control, and eliminate a disease outbreak domestically and internationally with aim to reach conclusions to optimize disease tracking processes and for decision support.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1" name="Google Shape;391;p4"/>
          <p:cNvGrpSpPr/>
          <p:nvPr/>
        </p:nvGrpSpPr>
        <p:grpSpPr>
          <a:xfrm>
            <a:off x="1523999" y="3050178"/>
            <a:ext cx="6095999" cy="1143000"/>
            <a:chOff x="0" y="286585"/>
            <a:chExt cx="6095999" cy="1143000"/>
          </a:xfrm>
        </p:grpSpPr>
        <p:sp>
          <p:nvSpPr>
            <p:cNvPr id="392" name="Google Shape;392;p4"/>
            <p:cNvSpPr/>
            <p:nvPr/>
          </p:nvSpPr>
          <p:spPr>
            <a:xfrm>
              <a:off x="0" y="286585"/>
              <a:ext cx="1904999" cy="1143000"/>
            </a:xfrm>
            <a:prstGeom prst="rect">
              <a:avLst/>
            </a:prstGeom>
            <a:solidFill>
              <a:srgbClr val="0E467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"/>
            <p:cNvSpPr txBox="1"/>
            <p:nvPr/>
          </p:nvSpPr>
          <p:spPr>
            <a:xfrm>
              <a:off x="0" y="286585"/>
              <a:ext cx="1904999" cy="11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Location Cluster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2095500" y="286585"/>
              <a:ext cx="1904999" cy="1143000"/>
            </a:xfrm>
            <a:prstGeom prst="rect">
              <a:avLst/>
            </a:prstGeom>
            <a:solidFill>
              <a:srgbClr val="0E467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"/>
            <p:cNvSpPr txBox="1"/>
            <p:nvPr/>
          </p:nvSpPr>
          <p:spPr>
            <a:xfrm>
              <a:off x="2095500" y="286585"/>
              <a:ext cx="1904999" cy="11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Sort and Analyze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4191000" y="286585"/>
              <a:ext cx="1904999" cy="1143000"/>
            </a:xfrm>
            <a:prstGeom prst="rect">
              <a:avLst/>
            </a:prstGeom>
            <a:solidFill>
              <a:srgbClr val="0E467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"/>
            <p:cNvSpPr txBox="1"/>
            <p:nvPr/>
          </p:nvSpPr>
          <p:spPr>
            <a:xfrm>
              <a:off x="4191000" y="286585"/>
              <a:ext cx="1904999" cy="11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Track Disease Outbreak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"/>
          <p:cNvSpPr txBox="1"/>
          <p:nvPr/>
        </p:nvSpPr>
        <p:spPr>
          <a:xfrm>
            <a:off x="7962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ukta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Mukta"/>
                <a:ea typeface="Mukta"/>
                <a:cs typeface="Mukta"/>
                <a:sym typeface="Mukta"/>
              </a:rPr>
              <a:t>DESCRIPTIVE QUESTIONS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5"/>
          <p:cNvSpPr txBox="1"/>
          <p:nvPr/>
        </p:nvSpPr>
        <p:spPr>
          <a:xfrm>
            <a:off x="1143663" y="1782814"/>
            <a:ext cx="63441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b="0" i="0" lang="en-US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were the number of cases impacted by disease outbreak?</a:t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r>
              <a:rPr b="0" i="0" lang="en-US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was the location of disease outbreak?</a:t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How </a:t>
            </a:r>
            <a:r>
              <a:rPr b="0" i="0" lang="en-US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many diseases were reported by news headline?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"/>
          <p:cNvSpPr txBox="1"/>
          <p:nvPr/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ukta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Mukta"/>
                <a:ea typeface="Mukta"/>
                <a:cs typeface="Mukta"/>
                <a:sym typeface="Mukta"/>
              </a:rPr>
              <a:t>PREDICTIVE QUESTIONS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6"/>
          <p:cNvSpPr txBox="1"/>
          <p:nvPr/>
        </p:nvSpPr>
        <p:spPr>
          <a:xfrm>
            <a:off x="1067462" y="1554214"/>
            <a:ext cx="6502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b="0" i="0" lang="en-US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is the disease most likely to spread next?</a:t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How </a:t>
            </a:r>
            <a:r>
              <a:rPr b="0" i="0" lang="en-US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widespread the disease is going to be?</a:t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b="0" i="0" lang="en-US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season shows the largest impact?</a:t>
            </a:r>
            <a:r>
              <a:rPr b="1" i="0" lang="en-US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What  </a:t>
            </a:r>
            <a:r>
              <a:rPr b="0" i="0" lang="en-US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is the probability of this disease turning into a pandemic, and ultimately an epidemic?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ABT</a:t>
            </a:r>
            <a:endParaRPr/>
          </a:p>
        </p:txBody>
      </p:sp>
      <p:cxnSp>
        <p:nvCxnSpPr>
          <p:cNvPr id="415" name="Google Shape;415;p7"/>
          <p:cNvCxnSpPr>
            <a:endCxn id="416" idx="1"/>
          </p:cNvCxnSpPr>
          <p:nvPr/>
        </p:nvCxnSpPr>
        <p:spPr>
          <a:xfrm>
            <a:off x="3244444" y="1901218"/>
            <a:ext cx="0" cy="900"/>
          </a:xfrm>
          <a:prstGeom prst="straightConnector1">
            <a:avLst/>
          </a:prstGeom>
          <a:noFill/>
          <a:ln cap="flat" cmpd="sng" w="9525">
            <a:solidFill>
              <a:srgbClr val="0A457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17" name="Google Shape;417;p7"/>
          <p:cNvGrpSpPr/>
          <p:nvPr/>
        </p:nvGrpSpPr>
        <p:grpSpPr>
          <a:xfrm>
            <a:off x="921519" y="706317"/>
            <a:ext cx="8031896" cy="3897183"/>
            <a:chOff x="921519" y="706317"/>
            <a:chExt cx="8031896" cy="3897183"/>
          </a:xfrm>
        </p:grpSpPr>
        <p:grpSp>
          <p:nvGrpSpPr>
            <p:cNvPr id="418" name="Google Shape;418;p7"/>
            <p:cNvGrpSpPr/>
            <p:nvPr/>
          </p:nvGrpSpPr>
          <p:grpSpPr>
            <a:xfrm>
              <a:off x="921519" y="706317"/>
              <a:ext cx="8031896" cy="3897183"/>
              <a:chOff x="921519" y="706317"/>
              <a:chExt cx="8031896" cy="3897183"/>
            </a:xfrm>
          </p:grpSpPr>
          <p:grpSp>
            <p:nvGrpSpPr>
              <p:cNvPr id="419" name="Google Shape;419;p7"/>
              <p:cNvGrpSpPr/>
              <p:nvPr/>
            </p:nvGrpSpPr>
            <p:grpSpPr>
              <a:xfrm>
                <a:off x="921519" y="706317"/>
                <a:ext cx="8031896" cy="3897183"/>
                <a:chOff x="912893" y="708579"/>
                <a:chExt cx="8031896" cy="3897183"/>
              </a:xfrm>
            </p:grpSpPr>
            <p:sp>
              <p:nvSpPr>
                <p:cNvPr id="420" name="Google Shape;420;p7"/>
                <p:cNvSpPr txBox="1"/>
                <p:nvPr/>
              </p:nvSpPr>
              <p:spPr>
                <a:xfrm>
                  <a:off x="7019214" y="3252053"/>
                  <a:ext cx="1005925" cy="404245"/>
                </a:xfrm>
                <a:prstGeom prst="rect">
                  <a:avLst/>
                </a:prstGeom>
                <a:solidFill>
                  <a:srgbClr val="F8CCC1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600"/>
                    </a:spcAft>
                    <a:buClr>
                      <a:schemeClr val="dk2"/>
                    </a:buClr>
                    <a:buSzPts val="1400"/>
                    <a:buFont typeface="Roboto"/>
                    <a:buNone/>
                  </a:pP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Day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21" name="Google Shape;421;p7"/>
                <p:cNvCxnSpPr/>
                <p:nvPr/>
              </p:nvCxnSpPr>
              <p:spPr>
                <a:xfrm>
                  <a:off x="6696082" y="2842432"/>
                  <a:ext cx="0" cy="61670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A457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2" name="Google Shape;422;p7"/>
                <p:cNvCxnSpPr/>
                <p:nvPr/>
              </p:nvCxnSpPr>
              <p:spPr>
                <a:xfrm>
                  <a:off x="6697549" y="3454175"/>
                  <a:ext cx="321664" cy="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A457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423" name="Google Shape;423;p7"/>
                <p:cNvGrpSpPr/>
                <p:nvPr/>
              </p:nvGrpSpPr>
              <p:grpSpPr>
                <a:xfrm>
                  <a:off x="912893" y="708579"/>
                  <a:ext cx="8031896" cy="3897183"/>
                  <a:chOff x="912893" y="765916"/>
                  <a:chExt cx="8031896" cy="3897183"/>
                </a:xfrm>
              </p:grpSpPr>
              <p:grpSp>
                <p:nvGrpSpPr>
                  <p:cNvPr id="424" name="Google Shape;424;p7"/>
                  <p:cNvGrpSpPr/>
                  <p:nvPr/>
                </p:nvGrpSpPr>
                <p:grpSpPr>
                  <a:xfrm>
                    <a:off x="912893" y="1787930"/>
                    <a:ext cx="7311247" cy="2875169"/>
                    <a:chOff x="667731" y="1775718"/>
                    <a:chExt cx="7291844" cy="3016834"/>
                  </a:xfrm>
                </p:grpSpPr>
                <p:grpSp>
                  <p:nvGrpSpPr>
                    <p:cNvPr id="425" name="Google Shape;425;p7"/>
                    <p:cNvGrpSpPr/>
                    <p:nvPr/>
                  </p:nvGrpSpPr>
                  <p:grpSpPr>
                    <a:xfrm>
                      <a:off x="6358154" y="1833749"/>
                      <a:ext cx="1601421" cy="1374436"/>
                      <a:chOff x="6050620" y="1485861"/>
                      <a:chExt cx="1601421" cy="1374436"/>
                    </a:xfrm>
                  </p:grpSpPr>
                  <p:sp>
                    <p:nvSpPr>
                      <p:cNvPr id="426" name="Google Shape;426;p7"/>
                      <p:cNvSpPr txBox="1"/>
                      <p:nvPr/>
                    </p:nvSpPr>
                    <p:spPr>
                      <a:xfrm>
                        <a:off x="6479657" y="1866092"/>
                        <a:ext cx="973911" cy="424163"/>
                      </a:xfrm>
                      <a:prstGeom prst="rect">
                        <a:avLst/>
                      </a:prstGeom>
                      <a:solidFill>
                        <a:srgbClr val="F8CCC1"/>
                      </a:solidFill>
                      <a:ln>
                        <a:noFill/>
                      </a:ln>
                    </p:spPr>
                    <p:txBody>
                      <a:bodyPr anchorCtr="0" anchor="t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1600"/>
                          </a:spcAft>
                          <a:buClr>
                            <a:schemeClr val="dk2"/>
                          </a:buClr>
                          <a:buSzPts val="1400"/>
                          <a:buFont typeface="Roboto"/>
                          <a:buNone/>
                        </a:pPr>
                        <a:r>
                          <a:rPr b="0" i="0" lang="en-US" sz="1200" u="none" cap="none" strike="noStrike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Year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27" name="Google Shape;427;p7"/>
                      <p:cNvSpPr txBox="1"/>
                      <p:nvPr/>
                    </p:nvSpPr>
                    <p:spPr>
                      <a:xfrm>
                        <a:off x="6050620" y="1485861"/>
                        <a:ext cx="1601421" cy="299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ts val="2800"/>
                          <a:buFont typeface="Mukta"/>
                          <a:buNone/>
                        </a:pPr>
                        <a:r>
                          <a:rPr b="1" i="0" lang="en-US" sz="1400" u="none" cap="none" strike="noStrike">
                            <a:solidFill>
                              <a:schemeClr val="accent1"/>
                            </a:solidFill>
                            <a:latin typeface="Mukta"/>
                            <a:ea typeface="Mukta"/>
                            <a:cs typeface="Mukta"/>
                            <a:sym typeface="Mukta"/>
                          </a:rPr>
                          <a:t>TIME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28" name="Google Shape;428;p7"/>
                      <p:cNvSpPr txBox="1"/>
                      <p:nvPr/>
                    </p:nvSpPr>
                    <p:spPr>
                      <a:xfrm>
                        <a:off x="6450312" y="2436134"/>
                        <a:ext cx="1003257" cy="424163"/>
                      </a:xfrm>
                      <a:prstGeom prst="rect">
                        <a:avLst/>
                      </a:prstGeom>
                      <a:solidFill>
                        <a:srgbClr val="F8CCC1"/>
                      </a:solidFill>
                      <a:ln>
                        <a:noFill/>
                      </a:ln>
                    </p:spPr>
                    <p:txBody>
                      <a:bodyPr anchorCtr="0" anchor="t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1600"/>
                          </a:spcAft>
                          <a:buClr>
                            <a:schemeClr val="dk2"/>
                          </a:buClr>
                          <a:buSzPts val="1400"/>
                          <a:buFont typeface="Roboto"/>
                          <a:buNone/>
                        </a:pPr>
                        <a:r>
                          <a:rPr b="0" i="0" lang="en-US" sz="1200" u="none" cap="none" strike="noStrike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Month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429" name="Google Shape;429;p7"/>
                      <p:cNvGrpSpPr/>
                      <p:nvPr/>
                    </p:nvGrpSpPr>
                    <p:grpSpPr>
                      <a:xfrm>
                        <a:off x="6120718" y="1631453"/>
                        <a:ext cx="326666" cy="981202"/>
                        <a:chOff x="787084" y="1588584"/>
                        <a:chExt cx="326666" cy="981202"/>
                      </a:xfrm>
                    </p:grpSpPr>
                    <p:cxnSp>
                      <p:nvCxnSpPr>
                        <p:cNvPr id="430" name="Google Shape;430;p7"/>
                        <p:cNvCxnSpPr/>
                        <p:nvPr/>
                      </p:nvCxnSpPr>
                      <p:spPr>
                        <a:xfrm rot="10800000">
                          <a:off x="792939" y="1588584"/>
                          <a:ext cx="287727" cy="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A4575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431" name="Google Shape;431;p7"/>
                        <p:cNvCxnSpPr/>
                        <p:nvPr/>
                      </p:nvCxnSpPr>
                      <p:spPr>
                        <a:xfrm>
                          <a:off x="792939" y="1588584"/>
                          <a:ext cx="2928" cy="981201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A4575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432" name="Google Shape;432;p7"/>
                        <p:cNvCxnSpPr/>
                        <p:nvPr/>
                      </p:nvCxnSpPr>
                      <p:spPr>
                        <a:xfrm>
                          <a:off x="792939" y="2076798"/>
                          <a:ext cx="320811" cy="1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A4575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433" name="Google Shape;433;p7"/>
                        <p:cNvCxnSpPr/>
                        <p:nvPr/>
                      </p:nvCxnSpPr>
                      <p:spPr>
                        <a:xfrm>
                          <a:off x="787084" y="2569785"/>
                          <a:ext cx="320811" cy="1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A4575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</p:grpSp>
                </p:grpSp>
                <p:grpSp>
                  <p:nvGrpSpPr>
                    <p:cNvPr id="434" name="Google Shape;434;p7"/>
                    <p:cNvGrpSpPr/>
                    <p:nvPr/>
                  </p:nvGrpSpPr>
                  <p:grpSpPr>
                    <a:xfrm>
                      <a:off x="667731" y="1795127"/>
                      <a:ext cx="1581774" cy="2010541"/>
                      <a:chOff x="777336" y="1440672"/>
                      <a:chExt cx="1389274" cy="2004275"/>
                    </a:xfrm>
                  </p:grpSpPr>
                  <p:sp>
                    <p:nvSpPr>
                      <p:cNvPr id="435" name="Google Shape;435;p7"/>
                      <p:cNvSpPr txBox="1"/>
                      <p:nvPr/>
                    </p:nvSpPr>
                    <p:spPr>
                      <a:xfrm>
                        <a:off x="1116678" y="1903187"/>
                        <a:ext cx="1008797" cy="424163"/>
                      </a:xfrm>
                      <a:prstGeom prst="rect">
                        <a:avLst/>
                      </a:prstGeom>
                      <a:solidFill>
                        <a:srgbClr val="F8CCC1"/>
                      </a:solidFill>
                      <a:ln>
                        <a:noFill/>
                      </a:ln>
                    </p:spPr>
                    <p:txBody>
                      <a:bodyPr anchorCtr="0" anchor="t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1600"/>
                          </a:spcAft>
                          <a:buClr>
                            <a:schemeClr val="dk2"/>
                          </a:buClr>
                          <a:buSzPts val="1400"/>
                          <a:buFont typeface="Roboto"/>
                          <a:buNone/>
                        </a:pPr>
                        <a:r>
                          <a:rPr b="0" i="0" lang="en-US" sz="1200" u="none" cap="none" strike="noStrike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Continent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36" name="Google Shape;436;p7"/>
                      <p:cNvSpPr txBox="1"/>
                      <p:nvPr/>
                    </p:nvSpPr>
                    <p:spPr>
                      <a:xfrm>
                        <a:off x="1103299" y="2476125"/>
                        <a:ext cx="1008797" cy="424163"/>
                      </a:xfrm>
                      <a:prstGeom prst="rect">
                        <a:avLst/>
                      </a:prstGeom>
                      <a:solidFill>
                        <a:srgbClr val="F8CCC1"/>
                      </a:solidFill>
                      <a:ln>
                        <a:noFill/>
                      </a:ln>
                    </p:spPr>
                    <p:txBody>
                      <a:bodyPr anchorCtr="0" anchor="t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1600"/>
                          </a:spcAft>
                          <a:buClr>
                            <a:schemeClr val="dk2"/>
                          </a:buClr>
                          <a:buSzPts val="1400"/>
                          <a:buFont typeface="Roboto"/>
                          <a:buNone/>
                        </a:pPr>
                        <a:r>
                          <a:rPr b="0" i="0" lang="en-US" sz="1200" u="none" cap="none" strike="noStrike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Country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37" name="Google Shape;437;p7"/>
                      <p:cNvSpPr txBox="1"/>
                      <p:nvPr/>
                    </p:nvSpPr>
                    <p:spPr>
                      <a:xfrm>
                        <a:off x="1116678" y="3087124"/>
                        <a:ext cx="1008783" cy="357823"/>
                      </a:xfrm>
                      <a:prstGeom prst="rect">
                        <a:avLst/>
                      </a:prstGeom>
                      <a:solidFill>
                        <a:srgbClr val="F8CCC1"/>
                      </a:solidFill>
                      <a:ln>
                        <a:noFill/>
                      </a:ln>
                    </p:spPr>
                    <p:txBody>
                      <a:bodyPr anchorCtr="0" anchor="t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1600"/>
                          </a:spcAft>
                          <a:buClr>
                            <a:schemeClr val="dk2"/>
                          </a:buClr>
                          <a:buSzPts val="1400"/>
                          <a:buFont typeface="Roboto"/>
                          <a:buNone/>
                        </a:pPr>
                        <a:r>
                          <a:rPr b="0" i="0" lang="en-US" sz="1200" u="none" cap="none" strike="noStrike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City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38" name="Google Shape;438;p7"/>
                      <p:cNvSpPr txBox="1"/>
                      <p:nvPr/>
                    </p:nvSpPr>
                    <p:spPr>
                      <a:xfrm>
                        <a:off x="1083018" y="1440672"/>
                        <a:ext cx="1083592" cy="371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ts val="2800"/>
                          <a:buFont typeface="Mukta"/>
                          <a:buNone/>
                        </a:pPr>
                        <a:r>
                          <a:rPr b="1" i="0" lang="en-US" sz="1400" u="none" cap="none" strike="noStrike">
                            <a:solidFill>
                              <a:schemeClr val="accent1"/>
                            </a:solidFill>
                            <a:latin typeface="Mukta"/>
                            <a:ea typeface="Mukta"/>
                            <a:cs typeface="Mukta"/>
                            <a:sym typeface="Mukta"/>
                          </a:rPr>
                          <a:t>LOCATION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439" name="Google Shape;439;p7"/>
                      <p:cNvGrpSpPr/>
                      <p:nvPr/>
                    </p:nvGrpSpPr>
                    <p:grpSpPr>
                      <a:xfrm>
                        <a:off x="777336" y="1655730"/>
                        <a:ext cx="335229" cy="1735515"/>
                        <a:chOff x="787084" y="1588584"/>
                        <a:chExt cx="335229" cy="1735515"/>
                      </a:xfrm>
                    </p:grpSpPr>
                    <p:cxnSp>
                      <p:nvCxnSpPr>
                        <p:cNvPr id="440" name="Google Shape;440;p7"/>
                        <p:cNvCxnSpPr/>
                        <p:nvPr/>
                      </p:nvCxnSpPr>
                      <p:spPr>
                        <a:xfrm>
                          <a:off x="801502" y="3324098"/>
                          <a:ext cx="320811" cy="1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A4575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441" name="Google Shape;441;p7"/>
                        <p:cNvCxnSpPr/>
                        <p:nvPr/>
                      </p:nvCxnSpPr>
                      <p:spPr>
                        <a:xfrm rot="10800000">
                          <a:off x="792939" y="1588584"/>
                          <a:ext cx="287727" cy="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A4575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442" name="Google Shape;442;p7"/>
                        <p:cNvCxnSpPr/>
                        <p:nvPr/>
                      </p:nvCxnSpPr>
                      <p:spPr>
                        <a:xfrm>
                          <a:off x="792939" y="1588584"/>
                          <a:ext cx="0" cy="1735514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A4575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443" name="Google Shape;443;p7"/>
                        <p:cNvCxnSpPr/>
                        <p:nvPr/>
                      </p:nvCxnSpPr>
                      <p:spPr>
                        <a:xfrm>
                          <a:off x="792939" y="2076798"/>
                          <a:ext cx="320811" cy="1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A4575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444" name="Google Shape;444;p7"/>
                        <p:cNvCxnSpPr/>
                        <p:nvPr/>
                      </p:nvCxnSpPr>
                      <p:spPr>
                        <a:xfrm>
                          <a:off x="787084" y="2569785"/>
                          <a:ext cx="320811" cy="1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A4575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</p:grpSp>
                </p:grpSp>
                <p:grpSp>
                  <p:nvGrpSpPr>
                    <p:cNvPr id="445" name="Google Shape;445;p7"/>
                    <p:cNvGrpSpPr/>
                    <p:nvPr/>
                  </p:nvGrpSpPr>
                  <p:grpSpPr>
                    <a:xfrm>
                      <a:off x="4574842" y="1843039"/>
                      <a:ext cx="1647409" cy="1416261"/>
                      <a:chOff x="4369180" y="1489605"/>
                      <a:chExt cx="1647409" cy="1416261"/>
                    </a:xfrm>
                  </p:grpSpPr>
                  <p:sp>
                    <p:nvSpPr>
                      <p:cNvPr id="446" name="Google Shape;446;p7"/>
                      <p:cNvSpPr txBox="1"/>
                      <p:nvPr/>
                    </p:nvSpPr>
                    <p:spPr>
                      <a:xfrm>
                        <a:off x="4572000" y="1489605"/>
                        <a:ext cx="1313182" cy="26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ts val="2800"/>
                          <a:buFont typeface="Mukta"/>
                          <a:buNone/>
                        </a:pPr>
                        <a:r>
                          <a:rPr b="1" i="0" lang="en-US" sz="1400" u="none" cap="none" strike="noStrike">
                            <a:solidFill>
                              <a:schemeClr val="accent1"/>
                            </a:solidFill>
                            <a:latin typeface="Mukta"/>
                            <a:ea typeface="Mukta"/>
                            <a:cs typeface="Mukta"/>
                            <a:sym typeface="Mukta"/>
                          </a:rPr>
                          <a:t>DISEASE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47" name="Google Shape;447;p7"/>
                      <p:cNvSpPr txBox="1"/>
                      <p:nvPr/>
                    </p:nvSpPr>
                    <p:spPr>
                      <a:xfrm>
                        <a:off x="4629479" y="1858855"/>
                        <a:ext cx="1387110" cy="424163"/>
                      </a:xfrm>
                      <a:prstGeom prst="rect">
                        <a:avLst/>
                      </a:prstGeom>
                      <a:solidFill>
                        <a:srgbClr val="F8CCC1"/>
                      </a:solidFill>
                      <a:ln>
                        <a:noFill/>
                      </a:ln>
                    </p:spPr>
                    <p:txBody>
                      <a:bodyPr anchorCtr="0" anchor="t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1600"/>
                          </a:spcAft>
                          <a:buClr>
                            <a:schemeClr val="dk2"/>
                          </a:buClr>
                          <a:buSzPts val="1400"/>
                          <a:buFont typeface="Roboto"/>
                          <a:buNone/>
                        </a:pPr>
                        <a:r>
                          <a:rPr b="0" i="0" lang="en-US" sz="1200" u="none" cap="none" strike="noStrike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Disease Name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48" name="Google Shape;448;p7"/>
                      <p:cNvSpPr txBox="1"/>
                      <p:nvPr/>
                    </p:nvSpPr>
                    <p:spPr>
                      <a:xfrm>
                        <a:off x="4598535" y="2446814"/>
                        <a:ext cx="1415126" cy="459052"/>
                      </a:xfrm>
                      <a:prstGeom prst="rect">
                        <a:avLst/>
                      </a:prstGeom>
                      <a:solidFill>
                        <a:srgbClr val="F8CCC1"/>
                      </a:solidFill>
                      <a:ln>
                        <a:noFill/>
                      </a:ln>
                    </p:spPr>
                    <p:txBody>
                      <a:bodyPr anchorCtr="0" anchor="t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1600"/>
                          </a:spcAft>
                          <a:buClr>
                            <a:schemeClr val="dk2"/>
                          </a:buClr>
                          <a:buSzPts val="1400"/>
                          <a:buFont typeface="Roboto"/>
                          <a:buNone/>
                        </a:pPr>
                        <a:r>
                          <a:rPr b="0" i="0" lang="en-US" sz="1200" u="none" cap="none" strike="noStrike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Type of Disease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449" name="Google Shape;449;p7"/>
                      <p:cNvGrpSpPr/>
                      <p:nvPr/>
                    </p:nvGrpSpPr>
                    <p:grpSpPr>
                      <a:xfrm>
                        <a:off x="4369180" y="1631027"/>
                        <a:ext cx="321353" cy="1201821"/>
                        <a:chOff x="4369180" y="1631027"/>
                        <a:chExt cx="321353" cy="1201821"/>
                      </a:xfrm>
                    </p:grpSpPr>
                    <p:cxnSp>
                      <p:nvCxnSpPr>
                        <p:cNvPr id="450" name="Google Shape;450;p7"/>
                        <p:cNvCxnSpPr/>
                        <p:nvPr/>
                      </p:nvCxnSpPr>
                      <p:spPr>
                        <a:xfrm>
                          <a:off x="4369180" y="1631027"/>
                          <a:ext cx="0" cy="120182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A4575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451" name="Google Shape;451;p7"/>
                        <p:cNvCxnSpPr/>
                        <p:nvPr/>
                      </p:nvCxnSpPr>
                      <p:spPr>
                        <a:xfrm>
                          <a:off x="4369180" y="2057414"/>
                          <a:ext cx="245589" cy="1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A4575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452" name="Google Shape;452;p7"/>
                        <p:cNvCxnSpPr/>
                        <p:nvPr/>
                      </p:nvCxnSpPr>
                      <p:spPr>
                        <a:xfrm>
                          <a:off x="4369180" y="1631027"/>
                          <a:ext cx="321353" cy="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A4575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453" name="Google Shape;453;p7"/>
                        <p:cNvCxnSpPr/>
                        <p:nvPr/>
                      </p:nvCxnSpPr>
                      <p:spPr>
                        <a:xfrm>
                          <a:off x="4369180" y="2832847"/>
                          <a:ext cx="245589" cy="1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A4575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</p:grpSp>
                </p:grpSp>
                <p:grpSp>
                  <p:nvGrpSpPr>
                    <p:cNvPr id="454" name="Google Shape;454;p7"/>
                    <p:cNvGrpSpPr/>
                    <p:nvPr/>
                  </p:nvGrpSpPr>
                  <p:grpSpPr>
                    <a:xfrm>
                      <a:off x="2552166" y="1775718"/>
                      <a:ext cx="1881460" cy="3016834"/>
                      <a:chOff x="2524532" y="1703302"/>
                      <a:chExt cx="1881460" cy="3016834"/>
                    </a:xfrm>
                  </p:grpSpPr>
                  <p:sp>
                    <p:nvSpPr>
                      <p:cNvPr id="455" name="Google Shape;455;p7"/>
                      <p:cNvSpPr txBox="1"/>
                      <p:nvPr/>
                    </p:nvSpPr>
                    <p:spPr>
                      <a:xfrm>
                        <a:off x="2783449" y="2065346"/>
                        <a:ext cx="1549241" cy="463752"/>
                      </a:xfrm>
                      <a:prstGeom prst="rect">
                        <a:avLst/>
                      </a:prstGeom>
                      <a:solidFill>
                        <a:srgbClr val="F8CCC1"/>
                      </a:solidFill>
                      <a:ln>
                        <a:noFill/>
                      </a:ln>
                    </p:spPr>
                    <p:txBody>
                      <a:bodyPr anchorCtr="0" anchor="t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1600"/>
                          </a:spcAft>
                          <a:buClr>
                            <a:schemeClr val="dk2"/>
                          </a:buClr>
                          <a:buSzPts val="1400"/>
                          <a:buFont typeface="Roboto"/>
                          <a:buNone/>
                        </a:pPr>
                        <a:r>
                          <a:rPr b="0" i="0" lang="en-US" sz="1200" u="none" cap="none" strike="noStrike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Total</a:t>
                        </a:r>
                        <a:r>
                          <a:rPr b="0" i="0" lang="en-US" sz="1400" u="none" cap="none" strike="noStrike">
                            <a:solidFill>
                              <a:schemeClr val="dk2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 </a:t>
                        </a:r>
                        <a:r>
                          <a:rPr b="0" i="0" lang="en-US" sz="1200" u="none" cap="none" strike="noStrike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population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56" name="Google Shape;456;p7"/>
                      <p:cNvSpPr txBox="1"/>
                      <p:nvPr/>
                    </p:nvSpPr>
                    <p:spPr>
                      <a:xfrm>
                        <a:off x="2790431" y="2640478"/>
                        <a:ext cx="1560426" cy="364700"/>
                      </a:xfrm>
                      <a:prstGeom prst="rect">
                        <a:avLst/>
                      </a:prstGeom>
                      <a:solidFill>
                        <a:srgbClr val="F8CCC1"/>
                      </a:solidFill>
                      <a:ln>
                        <a:noFill/>
                      </a:ln>
                    </p:spPr>
                    <p:txBody>
                      <a:bodyPr anchorCtr="0" anchor="t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2"/>
                          </a:buClr>
                          <a:buSzPts val="1400"/>
                          <a:buFont typeface="Roboto"/>
                          <a:buNone/>
                        </a:pPr>
                        <a:r>
                          <a:rPr b="0" i="0" lang="en-US" sz="1200" u="none" cap="none" strike="noStrike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Number of cases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1600"/>
                          </a:spcBef>
                          <a:spcAft>
                            <a:spcPts val="1600"/>
                          </a:spcAft>
                          <a:buClr>
                            <a:schemeClr val="dk2"/>
                          </a:buClr>
                          <a:buSzPts val="1400"/>
                          <a:buFont typeface="Roboto"/>
                          <a:buNone/>
                        </a:pPr>
                        <a:r>
                          <a:rPr b="1" i="0" lang="en-US" sz="1200" u="none" cap="none" strike="noStrike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Vaccination</a:t>
                        </a:r>
                        <a:r>
                          <a:rPr b="1" i="0" lang="en-US" sz="1400" u="none" cap="none" strike="noStrike">
                            <a:solidFill>
                              <a:schemeClr val="dk2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 </a:t>
                        </a:r>
                        <a:r>
                          <a:rPr b="1" i="0" lang="en-US" sz="1200" u="none" cap="none" strike="noStrike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rate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16" name="Google Shape;416;p7"/>
                      <p:cNvSpPr txBox="1"/>
                      <p:nvPr/>
                    </p:nvSpPr>
                    <p:spPr>
                      <a:xfrm>
                        <a:off x="2956857" y="1703302"/>
                        <a:ext cx="1449135" cy="364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ts val="2800"/>
                          <a:buFont typeface="Mukta"/>
                          <a:buNone/>
                        </a:pPr>
                        <a:r>
                          <a:rPr b="1" i="0" lang="en-US" sz="1400" u="none" cap="none" strike="noStrike">
                            <a:solidFill>
                              <a:schemeClr val="accent1"/>
                            </a:solidFill>
                            <a:latin typeface="Mukta"/>
                            <a:ea typeface="Mukta"/>
                            <a:cs typeface="Mukta"/>
                            <a:sym typeface="Mukta"/>
                          </a:rPr>
                          <a:t>POPULATION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57" name="Google Shape;457;p7"/>
                      <p:cNvSpPr txBox="1"/>
                      <p:nvPr/>
                    </p:nvSpPr>
                    <p:spPr>
                      <a:xfrm>
                        <a:off x="2781403" y="3129256"/>
                        <a:ext cx="1578984" cy="387756"/>
                      </a:xfrm>
                      <a:prstGeom prst="rect">
                        <a:avLst/>
                      </a:prstGeom>
                      <a:solidFill>
                        <a:srgbClr val="F8CCC1"/>
                      </a:solidFill>
                      <a:ln>
                        <a:noFill/>
                      </a:ln>
                    </p:spPr>
                    <p:txBody>
                      <a:bodyPr anchorCtr="0" anchor="t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1600"/>
                          </a:spcAft>
                          <a:buClr>
                            <a:schemeClr val="dk2"/>
                          </a:buClr>
                          <a:buSzPts val="1400"/>
                          <a:buFont typeface="Roboto"/>
                          <a:buNone/>
                        </a:pPr>
                        <a:r>
                          <a:rPr b="0" i="0" lang="en-US" sz="1200" u="none" cap="none" strike="noStrike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Vaccination Rate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58" name="Google Shape;458;p7"/>
                      <p:cNvSpPr txBox="1"/>
                      <p:nvPr/>
                    </p:nvSpPr>
                    <p:spPr>
                      <a:xfrm>
                        <a:off x="2783449" y="3641091"/>
                        <a:ext cx="1567409" cy="487832"/>
                      </a:xfrm>
                      <a:prstGeom prst="rect">
                        <a:avLst/>
                      </a:prstGeom>
                      <a:solidFill>
                        <a:srgbClr val="F8CCC1"/>
                      </a:solidFill>
                      <a:ln>
                        <a:noFill/>
                      </a:ln>
                    </p:spPr>
                    <p:txBody>
                      <a:bodyPr anchorCtr="0" anchor="t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1600"/>
                          </a:spcAft>
                          <a:buClr>
                            <a:schemeClr val="dk2"/>
                          </a:buClr>
                          <a:buSzPts val="1400"/>
                          <a:buFont typeface="Roboto"/>
                          <a:buNone/>
                        </a:pPr>
                        <a:r>
                          <a:rPr b="0" i="0" lang="en-US" sz="1200" u="none" cap="none" strike="noStrike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Mortality rate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59" name="Google Shape;459;p7"/>
                      <p:cNvSpPr txBox="1"/>
                      <p:nvPr/>
                    </p:nvSpPr>
                    <p:spPr>
                      <a:xfrm>
                        <a:off x="2783449" y="4291987"/>
                        <a:ext cx="1567408" cy="428149"/>
                      </a:xfrm>
                      <a:prstGeom prst="rect">
                        <a:avLst/>
                      </a:prstGeom>
                      <a:solidFill>
                        <a:srgbClr val="F8CCC1"/>
                      </a:solidFill>
                      <a:ln>
                        <a:noFill/>
                      </a:ln>
                    </p:spPr>
                    <p:txBody>
                      <a:bodyPr anchorCtr="0" anchor="t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1600"/>
                          </a:spcAft>
                          <a:buClr>
                            <a:schemeClr val="dk2"/>
                          </a:buClr>
                          <a:buSzPts val="1400"/>
                          <a:buFont typeface="Roboto"/>
                          <a:buNone/>
                        </a:pPr>
                        <a:r>
                          <a:rPr b="0" i="0" lang="en-US" sz="1200" u="none" cap="none" strike="noStrike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Patient</a:t>
                        </a:r>
                        <a:r>
                          <a:rPr b="1" i="0" lang="en-US" sz="1200" u="none" cap="none" strike="noStrike">
                            <a:solidFill>
                              <a:schemeClr val="dk2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 </a:t>
                        </a:r>
                        <a:r>
                          <a:rPr b="0" i="0" lang="en-US" sz="1200" u="none" cap="none" strike="noStrike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Data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cxnSp>
                    <p:nvCxnSpPr>
                      <p:cNvPr id="460" name="Google Shape;460;p7"/>
                      <p:cNvCxnSpPr>
                        <a:stCxn id="455" idx="1"/>
                      </p:cNvCxnSpPr>
                      <p:nvPr/>
                    </p:nvCxnSpPr>
                    <p:spPr>
                      <a:xfrm rot="10800000">
                        <a:off x="2533849" y="2297222"/>
                        <a:ext cx="2496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rgbClr val="0A4575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461" name="Google Shape;461;p7"/>
                      <p:cNvCxnSpPr/>
                      <p:nvPr/>
                    </p:nvCxnSpPr>
                    <p:spPr>
                      <a:xfrm>
                        <a:off x="2533898" y="2297222"/>
                        <a:ext cx="0" cy="2354628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rgbClr val="0A4575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462" name="Google Shape;462;p7"/>
                      <p:cNvCxnSpPr/>
                      <p:nvPr/>
                    </p:nvCxnSpPr>
                    <p:spPr>
                      <a:xfrm rot="10800000">
                        <a:off x="2542583" y="2821013"/>
                        <a:ext cx="249551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rgbClr val="0A4575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463" name="Google Shape;463;p7"/>
                      <p:cNvCxnSpPr/>
                      <p:nvPr/>
                    </p:nvCxnSpPr>
                    <p:spPr>
                      <a:xfrm rot="10800000">
                        <a:off x="2524532" y="3323134"/>
                        <a:ext cx="249551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rgbClr val="0A4575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464" name="Google Shape;464;p7"/>
                      <p:cNvCxnSpPr/>
                      <p:nvPr/>
                    </p:nvCxnSpPr>
                    <p:spPr>
                      <a:xfrm rot="10800000">
                        <a:off x="2542443" y="3914349"/>
                        <a:ext cx="249551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rgbClr val="0A4575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465" name="Google Shape;465;p7"/>
                      <p:cNvCxnSpPr/>
                      <p:nvPr/>
                    </p:nvCxnSpPr>
                    <p:spPr>
                      <a:xfrm rot="10800000">
                        <a:off x="2542443" y="4651850"/>
                        <a:ext cx="249551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rgbClr val="0A4575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</p:grpSp>
              <p:grpSp>
                <p:nvGrpSpPr>
                  <p:cNvPr id="466" name="Google Shape;466;p7"/>
                  <p:cNvGrpSpPr/>
                  <p:nvPr/>
                </p:nvGrpSpPr>
                <p:grpSpPr>
                  <a:xfrm>
                    <a:off x="1875996" y="765916"/>
                    <a:ext cx="7068793" cy="1086174"/>
                    <a:chOff x="1880271" y="757167"/>
                    <a:chExt cx="7068793" cy="1086174"/>
                  </a:xfrm>
                </p:grpSpPr>
                <p:sp>
                  <p:nvSpPr>
                    <p:cNvPr id="467" name="Google Shape;467;p7"/>
                    <p:cNvSpPr txBox="1"/>
                    <p:nvPr/>
                  </p:nvSpPr>
                  <p:spPr>
                    <a:xfrm>
                      <a:off x="2480687" y="783426"/>
                      <a:ext cx="3284697" cy="358837"/>
                    </a:xfrm>
                    <a:prstGeom prst="rect">
                      <a:avLst/>
                    </a:prstGeom>
                    <a:solidFill>
                      <a:srgbClr val="104255"/>
                    </a:solidFill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Disease Outbreak Tracking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68" name="Google Shape;468;p7"/>
                    <p:cNvSpPr/>
                    <p:nvPr/>
                  </p:nvSpPr>
                  <p:spPr>
                    <a:xfrm>
                      <a:off x="7051210" y="757167"/>
                      <a:ext cx="1897854" cy="423618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Roboto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Epidemic Alert (Y/N)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69" name="Google Shape;469;p7"/>
                    <p:cNvSpPr/>
                    <p:nvPr/>
                  </p:nvSpPr>
                  <p:spPr>
                    <a:xfrm>
                      <a:off x="3415671" y="1363249"/>
                      <a:ext cx="1414730" cy="339563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rgbClr val="FBE6E5"/>
                    </a:solidFill>
                    <a:ln cap="flat" cmpd="sng" w="9525">
                      <a:solidFill>
                        <a:srgbClr val="F1A79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effectLst>
                      <a:outerShdw blurRad="40000" rotWithShape="0" dir="5400000" dist="20000">
                        <a:srgbClr val="000000">
                          <a:alpha val="37254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News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470" name="Google Shape;470;p7"/>
                    <p:cNvCxnSpPr>
                      <a:stCxn id="469" idx="3"/>
                    </p:cNvCxnSpPr>
                    <p:nvPr/>
                  </p:nvCxnSpPr>
                  <p:spPr>
                    <a:xfrm>
                      <a:off x="4830401" y="1533031"/>
                      <a:ext cx="24711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A4575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71" name="Google Shape;471;p7"/>
                    <p:cNvCxnSpPr>
                      <a:stCxn id="467" idx="3"/>
                    </p:cNvCxnSpPr>
                    <p:nvPr/>
                  </p:nvCxnSpPr>
                  <p:spPr>
                    <a:xfrm flipH="1" rot="10800000">
                      <a:off x="5765384" y="957445"/>
                      <a:ext cx="1303800" cy="5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A4575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72" name="Google Shape;472;p7"/>
                    <p:cNvCxnSpPr>
                      <a:stCxn id="469" idx="1"/>
                    </p:cNvCxnSpPr>
                    <p:nvPr/>
                  </p:nvCxnSpPr>
                  <p:spPr>
                    <a:xfrm rot="10800000">
                      <a:off x="1880271" y="1533031"/>
                      <a:ext cx="15354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A4575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73" name="Google Shape;473;p7"/>
                    <p:cNvCxnSpPr>
                      <a:endCxn id="438" idx="0"/>
                    </p:cNvCxnSpPr>
                    <p:nvPr/>
                  </p:nvCxnSpPr>
                  <p:spPr>
                    <a:xfrm>
                      <a:off x="1884641" y="1524379"/>
                      <a:ext cx="0" cy="2733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A4575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74" name="Google Shape;474;p7"/>
                    <p:cNvCxnSpPr>
                      <a:stCxn id="467" idx="2"/>
                      <a:endCxn id="469" idx="0"/>
                    </p:cNvCxnSpPr>
                    <p:nvPr/>
                  </p:nvCxnSpPr>
                  <p:spPr>
                    <a:xfrm>
                      <a:off x="4123036" y="1142263"/>
                      <a:ext cx="0" cy="2211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A4575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75" name="Google Shape;475;p7"/>
                    <p:cNvCxnSpPr>
                      <a:endCxn id="446" idx="0"/>
                    </p:cNvCxnSpPr>
                    <p:nvPr/>
                  </p:nvCxnSpPr>
                  <p:spPr>
                    <a:xfrm flipH="1">
                      <a:off x="5696373" y="1532841"/>
                      <a:ext cx="5700" cy="3105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A4575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76" name="Google Shape;476;p7"/>
                    <p:cNvCxnSpPr/>
                    <p:nvPr/>
                  </p:nvCxnSpPr>
                  <p:spPr>
                    <a:xfrm>
                      <a:off x="7301518" y="1533031"/>
                      <a:ext cx="0" cy="254899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A4575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477" name="Google Shape;477;p7"/>
                    <p:cNvCxnSpPr/>
                    <p:nvPr/>
                  </p:nvCxnSpPr>
                  <p:spPr>
                    <a:xfrm>
                      <a:off x="3853543" y="1702812"/>
                      <a:ext cx="0" cy="140424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A4575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</p:grpSp>
          </p:grpSp>
          <p:cxnSp>
            <p:nvCxnSpPr>
              <p:cNvPr id="478" name="Google Shape;478;p7"/>
              <p:cNvCxnSpPr/>
              <p:nvPr/>
            </p:nvCxnSpPr>
            <p:spPr>
              <a:xfrm>
                <a:off x="2820360" y="1907120"/>
                <a:ext cx="1" cy="42651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A457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79" name="Google Shape;479;p7"/>
            <p:cNvCxnSpPr/>
            <p:nvPr/>
          </p:nvCxnSpPr>
          <p:spPr>
            <a:xfrm rot="10800000">
              <a:off x="2828927" y="1917491"/>
              <a:ext cx="328466" cy="0"/>
            </a:xfrm>
            <a:prstGeom prst="straightConnector1">
              <a:avLst/>
            </a:prstGeom>
            <a:noFill/>
            <a:ln cap="flat" cmpd="sng" w="9525">
              <a:solidFill>
                <a:srgbClr val="0A457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"/>
          <p:cNvSpPr txBox="1"/>
          <p:nvPr>
            <p:ph type="title"/>
          </p:nvPr>
        </p:nvSpPr>
        <p:spPr>
          <a:xfrm>
            <a:off x="720000" y="3114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BUSINESS UNDERSTANDING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1" lang="en-US" sz="2400"/>
              <a:t>AS-IS AND TO-BE STATE</a:t>
            </a:r>
            <a:endParaRPr b="1" i="1" sz="2400"/>
          </a:p>
        </p:txBody>
      </p:sp>
      <p:sp>
        <p:nvSpPr>
          <p:cNvPr id="485" name="Google Shape;485;p8"/>
          <p:cNvSpPr txBox="1"/>
          <p:nvPr/>
        </p:nvSpPr>
        <p:spPr>
          <a:xfrm>
            <a:off x="1816873" y="1721127"/>
            <a:ext cx="694148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Currently, we are monitoring disease outbreak in US and rest of the world by identifying number of cases and locations impacted.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Identify the largest clusters inside and outside US, the american institute will utilize this data to plan for the control of the disease and notify other stakeholders.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6" name="Google Shape;48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923" y="1400175"/>
            <a:ext cx="15049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US"/>
              <a:t>Exploratory Data Analysis (EDA)</a:t>
            </a:r>
            <a:endParaRPr b="1"/>
          </a:p>
        </p:txBody>
      </p:sp>
      <p:sp>
        <p:nvSpPr>
          <p:cNvPr id="492" name="Google Shape;492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>
                <a:solidFill>
                  <a:schemeClr val="dk1"/>
                </a:solidFill>
              </a:rPr>
              <a:t>Source of data is News Headlines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>
                <a:solidFill>
                  <a:schemeClr val="dk1"/>
                </a:solidFill>
              </a:rPr>
              <a:t>Available as a text file which is unstructured data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>
                <a:solidFill>
                  <a:schemeClr val="dk1"/>
                </a:solidFill>
              </a:rPr>
              <a:t>Each news headline is present as a new line, separated by a carriage return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>
                <a:solidFill>
                  <a:schemeClr val="dk1"/>
                </a:solidFill>
              </a:rPr>
              <a:t>Total rows in the data each representing a news headline  = 650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>
                <a:solidFill>
                  <a:schemeClr val="dk1"/>
                </a:solidFill>
              </a:rPr>
              <a:t>Total number of words = 4222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>
                <a:solidFill>
                  <a:schemeClr val="dk1"/>
                </a:solidFill>
              </a:rPr>
              <a:t>Noisy data: 1174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US">
                <a:solidFill>
                  <a:schemeClr val="dk1"/>
                </a:solidFill>
              </a:rPr>
              <a:t>	Stop words = 1154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US">
                <a:solidFill>
                  <a:schemeClr val="dk1"/>
                </a:solidFill>
              </a:rPr>
              <a:t>	Punctuation = 20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Sadiya Motorwala</dc:creator>
</cp:coreProperties>
</file>