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5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C" initials="A" lastIdx="2" clrIdx="0">
    <p:extLst>
      <p:ext uri="{19B8F6BF-5375-455C-9EA6-DF929625EA0E}">
        <p15:presenceInfo xmlns:p15="http://schemas.microsoft.com/office/powerpoint/2012/main" userId="b04fc84ae45ed5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1F6D4-03A7-4A83-84AB-13366674CF61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98A9-0C31-463D-88CC-F902980A8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5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47BF2-B078-437B-9CF2-462DB7A4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AC3EC-3225-49CB-9148-CDDCA0981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5E311-2395-46CA-9142-6A58A627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E74AF-878A-4123-BBA0-BD1ED827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6496F-6640-48CC-BFC1-DE6E727F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5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17E97-D316-48AD-BFA0-9C28C5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AEFB9-2E28-495D-9882-1275BFA1F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6279-BD39-494B-8481-87C2654B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5FB9B-347D-4669-9E19-D58A2A68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07E1-4807-4856-8B3B-BBC270A7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2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046BE-FC8D-4CA3-9948-742C1F0FA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62FAED-0F42-48C5-AE32-12F0F201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B5A63-71E3-4D5C-A391-40D0DF58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B5853-1D9A-478E-B908-8BD6788B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CA6DF-E1E2-4EF1-BD0E-5C1244E8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1883-DB9E-40F1-B692-EAF7759C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CECC5-3DA5-4016-AE43-5F410714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2AE1C-13AB-43A0-ADA5-548E9A0B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1F355-2911-4D83-95F6-937CB046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42FFA-8B4A-445D-87F7-298BDEC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8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A811-7EFE-41D8-BACF-9B9064D3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1898E-5778-43EB-9B71-26E908A9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58924-68DB-41F0-92ED-C2FA5DF8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5BCD7-EBD4-4CB6-B3B7-C8FB9AAB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E8168-0C9E-4482-B2D7-076CA546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CC898-0034-46C8-A3F9-D703DF8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7148D-62DF-4B47-BE5F-D5FEF103B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0EE7C-D6CE-4BB9-BD55-12BCF0C6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6D3AF-FB44-4CBA-AA11-BA05D055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86EFA-F037-4FD9-933C-AB374CFC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48214-3100-47F1-B8CB-0279658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7331-00E9-4AB5-8AD0-FA26CC26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05218-61A2-4B79-8BA0-56BF15FF2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63964-E79C-43D7-A653-B16D260D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EEEDED-A1C4-469B-9AA9-D48F1668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272274-B431-4032-B951-ECB2AA9C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CF7E1-6EE8-469A-8357-A7D31E1C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57921-71F4-47F9-8FBF-AF919448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BF7A7-2E4E-41E1-96A0-7F8AF7A0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D176-9B5E-4C10-B758-CDBE80E7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90E73-A946-4EC0-84C8-A16AF048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D029-8AFE-45C8-BD58-894F7262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7162C-02A0-4772-ABA9-BABADF20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4F9D0-1AF4-45CA-8EBE-A94BA7A7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316296-1228-44EE-B400-528255EB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829CD-1FA3-414E-867A-F7DF0FE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5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87FDE-2153-405C-9C20-6B286345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8D4E-8296-4CD5-8782-0423A461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E54A4-2508-4D4F-850D-27360C1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7134E-ACBD-4D03-AD91-59B54517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73D83-41B3-414D-9EAF-9E3DE6A7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0DB22-8773-40E6-97E7-67635D29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0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E5D4-2EE0-4C64-8135-15F3C15E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000E26-CC3B-4DFC-8126-C485C02C5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12025-8118-4AC9-9B4A-A8D3D4B8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772EC-026F-449D-9CFE-0C67475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870DB-B452-4811-9937-6037C12A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59031-4E53-43A5-89C4-D69A314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0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717FD-4195-40BE-B2A1-B3D2707B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C227-2CF1-45D7-8243-C48EE38D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1696B-A9E8-455E-AEB6-6ED94B74E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6429-27D6-4803-B75E-01380E591D42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C4A69-2382-498D-BE42-40701C06A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45C3F-81E9-49B1-84A0-6CC89972C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AD84-ADC6-40A5-B45C-6131B0AF9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8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anas/Reactive-Wall-Following-Robot/blob/master/catkin_ws/src/wall_following_robot/scripts/follow_wall.py" TargetMode="External"/><Relationship Id="rId2" Type="http://schemas.openxmlformats.org/officeDocument/2006/relationships/hyperlink" Target="https://github.com/Octanas/Reactive-Wall-Following-Ro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E99CA-0628-415C-9744-14EA7302D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ROS Wall Following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1ED9B-95F7-4E3F-8D85-65B37105F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6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CBC5-3467-4910-A479-F486A72B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1795AE-A4BF-4ACB-8639-B12E4818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208" y="1690688"/>
            <a:ext cx="573475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614BA8-1B70-4D51-9C33-D0A0EDC5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76" y="3953037"/>
            <a:ext cx="3873809" cy="12192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DDA18-0309-4CA0-ACBF-4660CF1E4A6D}"/>
              </a:ext>
            </a:extLst>
          </p:cNvPr>
          <p:cNvCxnSpPr>
            <a:cxnSpLocks/>
          </p:cNvCxnSpPr>
          <p:nvPr/>
        </p:nvCxnSpPr>
        <p:spPr>
          <a:xfrm flipH="1">
            <a:off x="5612235" y="4656745"/>
            <a:ext cx="2334109" cy="376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2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34736-8856-4E09-A717-566F041A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085AE8-CF3F-43C3-8E53-4CA54B5E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061" y="1629640"/>
            <a:ext cx="8247877" cy="48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4792C-9D88-4D01-832C-99644C3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사이트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2076F-7039-4D36-86B2-F5EEEDC5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주소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>
                <a:hlinkClick r:id="rId2"/>
              </a:rPr>
              <a:t>https://github.com/Octanas/Reactive-Wall-Following-Robot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설치방법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$ git clone </a:t>
            </a:r>
            <a:r>
              <a:rPr lang="en-US" altLang="ko-KR" sz="2000" dirty="0">
                <a:hlinkClick r:id="rId2"/>
              </a:rPr>
              <a:t>https://github.com/Octanas/Reactive-Wall-Following-Robot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$ cd ..</a:t>
            </a:r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catkin_make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$ source </a:t>
            </a:r>
            <a:r>
              <a:rPr lang="en-US" altLang="ko-KR" sz="2000" dirty="0" err="1"/>
              <a:t>devel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setup.bash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파일을 실행하도록 </a:t>
            </a:r>
            <a:r>
              <a:rPr lang="ko-KR" altLang="en-US" sz="2000" dirty="0" err="1"/>
              <a:t>만들어줌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u+x</a:t>
            </a:r>
            <a:r>
              <a:rPr lang="en-US" altLang="ko-KR" sz="2000" dirty="0"/>
              <a:t> </a:t>
            </a:r>
            <a:r>
              <a:rPr lang="en-US" altLang="ko-KR" sz="1800" dirty="0">
                <a:hlinkClick r:id="rId3" tooltip="follow_wall.py"/>
              </a:rPr>
              <a:t>follow_wall.py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227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904B-6CE0-4EA9-BBD5-0E6E2C2B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follow_wall.py </a:t>
            </a:r>
            <a:r>
              <a:rPr lang="ko-KR" altLang="en-US" dirty="0"/>
              <a:t>코드리뷰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CF41B-E2E4-4E7C-905F-50E92CF8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update_command_vel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Load_arguments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5300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B52B5-72F2-4207-BAD5-F3A4F304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4F9F4-5FED-466F-8FCE-D8078C12F929}"/>
              </a:ext>
            </a:extLst>
          </p:cNvPr>
          <p:cNvSpPr/>
          <p:nvPr/>
        </p:nvSpPr>
        <p:spPr>
          <a:xfrm>
            <a:off x="1526796" y="2399251"/>
            <a:ext cx="2147582" cy="109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“Wandering”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F73D81-B549-4EFF-A7D9-5E936E01867D}"/>
              </a:ext>
            </a:extLst>
          </p:cNvPr>
          <p:cNvSpPr/>
          <p:nvPr/>
        </p:nvSpPr>
        <p:spPr>
          <a:xfrm>
            <a:off x="5638800" y="2399251"/>
            <a:ext cx="2147582" cy="109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dirty="0"/>
              <a:t>“Drive </a:t>
            </a:r>
          </a:p>
          <a:p>
            <a:r>
              <a:rPr lang="en-US" altLang="ko-KR" sz="1500" dirty="0"/>
              <a:t>towards wall”</a:t>
            </a:r>
            <a:endParaRPr lang="ko-KR" altLang="en-US" sz="15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899AC3-A7B1-4079-B3AE-69BD7DA8DECE}"/>
              </a:ext>
            </a:extLst>
          </p:cNvPr>
          <p:cNvSpPr/>
          <p:nvPr/>
        </p:nvSpPr>
        <p:spPr>
          <a:xfrm>
            <a:off x="8398778" y="4808290"/>
            <a:ext cx="2147582" cy="10989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“Follow Wall”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A3D1FC-D440-4B84-A20E-811EC24E8DF8}"/>
              </a:ext>
            </a:extLst>
          </p:cNvPr>
          <p:cNvCxnSpPr/>
          <p:nvPr/>
        </p:nvCxnSpPr>
        <p:spPr>
          <a:xfrm>
            <a:off x="3842158" y="2948730"/>
            <a:ext cx="1610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19B15A-234D-4E7A-BE5C-997601A425D0}"/>
              </a:ext>
            </a:extLst>
          </p:cNvPr>
          <p:cNvCxnSpPr>
            <a:cxnSpLocks/>
          </p:cNvCxnSpPr>
          <p:nvPr/>
        </p:nvCxnSpPr>
        <p:spPr>
          <a:xfrm>
            <a:off x="7786382" y="3429000"/>
            <a:ext cx="820723" cy="140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3E3289CF-5402-4BA2-BF43-5C49C6A22D3D}"/>
              </a:ext>
            </a:extLst>
          </p:cNvPr>
          <p:cNvSpPr/>
          <p:nvPr/>
        </p:nvSpPr>
        <p:spPr>
          <a:xfrm rot="7965967" flipH="1">
            <a:off x="894215" y="2234135"/>
            <a:ext cx="1028875" cy="511729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1D2DADAC-87FA-4CBC-87AB-98EF4025FD7F}"/>
              </a:ext>
            </a:extLst>
          </p:cNvPr>
          <p:cNvSpPr/>
          <p:nvPr/>
        </p:nvSpPr>
        <p:spPr>
          <a:xfrm rot="12573515" flipH="1">
            <a:off x="7108601" y="2066330"/>
            <a:ext cx="1028875" cy="511729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1A9752DC-C8BC-47EB-9E10-378AAB34FC4E}"/>
              </a:ext>
            </a:extLst>
          </p:cNvPr>
          <p:cNvSpPr/>
          <p:nvPr/>
        </p:nvSpPr>
        <p:spPr>
          <a:xfrm rot="3379680" flipH="1">
            <a:off x="7682306" y="5482355"/>
            <a:ext cx="1028875" cy="511729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7DC27-153C-4ACE-9196-F6B9885D7AB8}"/>
              </a:ext>
            </a:extLst>
          </p:cNvPr>
          <p:cNvSpPr txBox="1"/>
          <p:nvPr/>
        </p:nvSpPr>
        <p:spPr>
          <a:xfrm>
            <a:off x="50784" y="1538559"/>
            <a:ext cx="1741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Turn in random direction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D8B12-B3CC-4F2D-B4D8-624F75EF7EF5}"/>
              </a:ext>
            </a:extLst>
          </p:cNvPr>
          <p:cNvSpPr txBox="1"/>
          <p:nvPr/>
        </p:nvSpPr>
        <p:spPr>
          <a:xfrm>
            <a:off x="7865542" y="1151074"/>
            <a:ext cx="132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Turn to the wall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5751A-806B-41CC-A709-0D63EB6BA2AB}"/>
              </a:ext>
            </a:extLst>
          </p:cNvPr>
          <p:cNvSpPr txBox="1"/>
          <p:nvPr/>
        </p:nvSpPr>
        <p:spPr>
          <a:xfrm>
            <a:off x="6876340" y="5661878"/>
            <a:ext cx="132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steps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BB415-A2CE-44B9-8CB7-F538980D3FF7}"/>
              </a:ext>
            </a:extLst>
          </p:cNvPr>
          <p:cNvSpPr txBox="1"/>
          <p:nvPr/>
        </p:nvSpPr>
        <p:spPr>
          <a:xfrm>
            <a:off x="206048" y="5384879"/>
            <a:ext cx="5424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Check the front </a:t>
            </a:r>
          </a:p>
          <a:p>
            <a:r>
              <a:rPr lang="en-US" altLang="ko-KR" dirty="0"/>
              <a:t>2. If the wall, to avoid it, Rotate to 42°~85°</a:t>
            </a:r>
          </a:p>
          <a:p>
            <a:r>
              <a:rPr lang="en-US" altLang="ko-KR" dirty="0"/>
              <a:t>3. Calculate angular velocity to keep wall distance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3CF0CE1-D729-4D45-926F-DC6F3265BF59}"/>
              </a:ext>
            </a:extLst>
          </p:cNvPr>
          <p:cNvCxnSpPr>
            <a:cxnSpLocks/>
          </p:cNvCxnSpPr>
          <p:nvPr/>
        </p:nvCxnSpPr>
        <p:spPr>
          <a:xfrm>
            <a:off x="5975541" y="5846544"/>
            <a:ext cx="737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0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74C01-26BD-4227-BBFB-0B6A8496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868903-A330-486A-9F38-63AA030F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2434431"/>
            <a:ext cx="9715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F403F-8C48-42B6-BF1F-E1FAC68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8CDD4F-6BDF-4CC4-B0C2-C2A54A455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037" y="1934682"/>
            <a:ext cx="7523829" cy="4726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C9ED4-757A-4992-A224-BC5386B5E165}"/>
              </a:ext>
            </a:extLst>
          </p:cNvPr>
          <p:cNvSpPr txBox="1"/>
          <p:nvPr/>
        </p:nvSpPr>
        <p:spPr>
          <a:xfrm>
            <a:off x="6096000" y="843240"/>
            <a:ext cx="21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“Wandering” State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1705E2-3221-40D5-91FB-16312900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5" y="2673256"/>
            <a:ext cx="3192703" cy="1152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6E568E-8FEC-4243-B77E-64ED1C94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8" y="4195023"/>
            <a:ext cx="3892466" cy="18933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E68FDB-0093-49FF-9A1B-89922CD82321}"/>
              </a:ext>
            </a:extLst>
          </p:cNvPr>
          <p:cNvCxnSpPr>
            <a:cxnSpLocks/>
          </p:cNvCxnSpPr>
          <p:nvPr/>
        </p:nvCxnSpPr>
        <p:spPr>
          <a:xfrm flipV="1">
            <a:off x="3448202" y="2214694"/>
            <a:ext cx="864835" cy="1091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BEC58B-3514-4EF7-8EAF-CC95AB2693EF}"/>
              </a:ext>
            </a:extLst>
          </p:cNvPr>
          <p:cNvCxnSpPr>
            <a:cxnSpLocks/>
          </p:cNvCxnSpPr>
          <p:nvPr/>
        </p:nvCxnSpPr>
        <p:spPr>
          <a:xfrm flipV="1">
            <a:off x="3417765" y="2304015"/>
            <a:ext cx="994844" cy="1768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E590-1AAA-40EC-A451-557AA6AA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39ABE-D2EE-4ACC-BE71-A4030D99E545}"/>
              </a:ext>
            </a:extLst>
          </p:cNvPr>
          <p:cNvSpPr txBox="1"/>
          <p:nvPr/>
        </p:nvSpPr>
        <p:spPr>
          <a:xfrm>
            <a:off x="7592037" y="365125"/>
            <a:ext cx="301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“Drive towards wall” State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2CCB86-61B8-4C2F-A452-E85DC7AD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1" y="1969141"/>
            <a:ext cx="9315450" cy="413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F70886-D8D9-4E84-BA92-43DA0201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30" y="1068666"/>
            <a:ext cx="5019675" cy="7334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E54303-9442-40A2-981E-9FF24D719D0E}"/>
              </a:ext>
            </a:extLst>
          </p:cNvPr>
          <p:cNvCxnSpPr>
            <a:cxnSpLocks/>
          </p:cNvCxnSpPr>
          <p:nvPr/>
        </p:nvCxnSpPr>
        <p:spPr>
          <a:xfrm flipH="1">
            <a:off x="4152550" y="1802091"/>
            <a:ext cx="2277480" cy="74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25FFB-46B2-4D63-8C53-215D85A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CB2ABF-E3EB-410A-AF6E-B0C623C4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2164360"/>
            <a:ext cx="4352925" cy="3457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0AF8E2-09BB-4D1B-8E1C-C7361E120D71}"/>
              </a:ext>
            </a:extLst>
          </p:cNvPr>
          <p:cNvSpPr txBox="1"/>
          <p:nvPr/>
        </p:nvSpPr>
        <p:spPr>
          <a:xfrm>
            <a:off x="6335570" y="843240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“Drive towards wall” State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829DC-C9A1-4417-8393-1D577639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8923"/>
            <a:ext cx="5622459" cy="12260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4C8F13-51D2-40DC-9928-A4EB4B8FC17D}"/>
              </a:ext>
            </a:extLst>
          </p:cNvPr>
          <p:cNvCxnSpPr/>
          <p:nvPr/>
        </p:nvCxnSpPr>
        <p:spPr>
          <a:xfrm flipH="1">
            <a:off x="3456264" y="2642532"/>
            <a:ext cx="2639736" cy="503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4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2CBA6-EFB1-4AB2-9A35-BC8FFFE4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scan_callback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58F84-B866-4202-981F-3853FC7C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60" y="1735725"/>
            <a:ext cx="8821679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6A6CF-1B45-4D62-A368-51F781A0569F}"/>
              </a:ext>
            </a:extLst>
          </p:cNvPr>
          <p:cNvSpPr txBox="1"/>
          <p:nvPr/>
        </p:nvSpPr>
        <p:spPr>
          <a:xfrm>
            <a:off x="6096000" y="843240"/>
            <a:ext cx="21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“Follow wall” state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654E25-6F53-463B-AE4A-8392838A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547" y="157940"/>
            <a:ext cx="3431097" cy="13706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BAA00F-6AC8-40B7-A642-0AA3A317BEB9}"/>
              </a:ext>
            </a:extLst>
          </p:cNvPr>
          <p:cNvCxnSpPr>
            <a:cxnSpLocks/>
          </p:cNvCxnSpPr>
          <p:nvPr/>
        </p:nvCxnSpPr>
        <p:spPr>
          <a:xfrm flipH="1">
            <a:off x="6904139" y="1528540"/>
            <a:ext cx="1426130" cy="434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5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181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ROS Wall Following</vt:lpstr>
      <vt:lpstr>참고 사이트 주소</vt:lpstr>
      <vt:lpstr>follow_wall.py 코드리뷰</vt:lpstr>
      <vt:lpstr>scan_callback 함수</vt:lpstr>
      <vt:lpstr>scan_callback 함수</vt:lpstr>
      <vt:lpstr>scan_callback 함수</vt:lpstr>
      <vt:lpstr>scan_callback 함수</vt:lpstr>
      <vt:lpstr>scan_callback 함수</vt:lpstr>
      <vt:lpstr>scan_callback 함수</vt:lpstr>
      <vt:lpstr>Main 함수</vt:lpstr>
      <vt:lpstr>참고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Wall Following</dc:title>
  <dc:creator>AISC</dc:creator>
  <cp:lastModifiedBy>sjpark</cp:lastModifiedBy>
  <cp:revision>41</cp:revision>
  <dcterms:created xsi:type="dcterms:W3CDTF">2022-05-24T10:31:50Z</dcterms:created>
  <dcterms:modified xsi:type="dcterms:W3CDTF">2022-07-29T09:01:54Z</dcterms:modified>
</cp:coreProperties>
</file>