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2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93" r:id="rId21"/>
    <p:sldId id="296" r:id="rId22"/>
    <p:sldId id="295" r:id="rId23"/>
    <p:sldId id="294" r:id="rId24"/>
    <p:sldId id="292" r:id="rId25"/>
    <p:sldId id="297" r:id="rId26"/>
    <p:sldId id="298" r:id="rId27"/>
    <p:sldId id="288" r:id="rId28"/>
    <p:sldId id="290" r:id="rId29"/>
    <p:sldId id="299" r:id="rId30"/>
    <p:sldId id="300" r:id="rId31"/>
    <p:sldId id="301" r:id="rId32"/>
    <p:sldId id="302" r:id="rId33"/>
    <p:sldId id="304" r:id="rId34"/>
    <p:sldId id="305" r:id="rId35"/>
    <p:sldId id="303" r:id="rId36"/>
    <p:sldId id="306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6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svg"/><Relationship Id="rId7" Type="http://schemas.openxmlformats.org/officeDocument/2006/relationships/image" Target="../media/image26.jpeg"/><Relationship Id="rId6" Type="http://schemas.openxmlformats.org/officeDocument/2006/relationships/image" Target="../media/image25.sv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3" Type="http://schemas.openxmlformats.org/officeDocument/2006/relationships/image" Target="../media/image22.jpeg"/><Relationship Id="rId2" Type="http://schemas.openxmlformats.org/officeDocument/2006/relationships/image" Target="../media/image21.svg"/><Relationship Id="rId12" Type="http://schemas.openxmlformats.org/officeDocument/2006/relationships/image" Target="../media/image31.svg"/><Relationship Id="rId11" Type="http://schemas.openxmlformats.org/officeDocument/2006/relationships/image" Target="../media/image30.jpeg"/><Relationship Id="rId10" Type="http://schemas.openxmlformats.org/officeDocument/2006/relationships/image" Target="../media/image29.svg"/><Relationship Id="rId1" Type="http://schemas.openxmlformats.org/officeDocument/2006/relationships/image" Target="../media/image20.jpe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svg"/><Relationship Id="rId7" Type="http://schemas.openxmlformats.org/officeDocument/2006/relationships/image" Target="../media/image26.jpeg"/><Relationship Id="rId6" Type="http://schemas.openxmlformats.org/officeDocument/2006/relationships/image" Target="../media/image25.sv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3" Type="http://schemas.openxmlformats.org/officeDocument/2006/relationships/image" Target="../media/image22.jpeg"/><Relationship Id="rId2" Type="http://schemas.openxmlformats.org/officeDocument/2006/relationships/image" Target="../media/image21.svg"/><Relationship Id="rId12" Type="http://schemas.openxmlformats.org/officeDocument/2006/relationships/image" Target="../media/image31.svg"/><Relationship Id="rId11" Type="http://schemas.openxmlformats.org/officeDocument/2006/relationships/image" Target="../media/image30.jpeg"/><Relationship Id="rId10" Type="http://schemas.openxmlformats.org/officeDocument/2006/relationships/image" Target="../media/image29.svg"/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B7078-5D6A-4CFB-8640-91BECA05F5F9}" type="doc">
      <dgm:prSet loTypeId="urn:microsoft.com/office/officeart/2018/2/layout/IconLabelList" loCatId="icon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B8ABDF3F-5C57-4C01-9FA8-0D7B0E72F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 Management System</a:t>
          </a:r>
        </a:p>
      </dgm:t>
    </dgm:pt>
    <dgm:pt modelId="{263E0D92-9B18-420A-830E-ACA065D0CF4A}" cxnId="{E19FB9FE-F00D-4E98-A0F9-A27F8C4FA149}" type="parTrans">
      <dgm:prSet/>
      <dgm:spPr/>
      <dgm:t>
        <a:bodyPr/>
        <a:lstStyle/>
        <a:p>
          <a:endParaRPr lang="en-US"/>
        </a:p>
      </dgm:t>
    </dgm:pt>
    <dgm:pt modelId="{50C31E45-8C0D-4AD0-BB3A-D5EB18E54307}" cxnId="{E19FB9FE-F00D-4E98-A0F9-A27F8C4FA149}" type="sibTrans">
      <dgm:prSet/>
      <dgm:spPr/>
      <dgm:t>
        <a:bodyPr/>
        <a:lstStyle/>
        <a:p>
          <a:endParaRPr lang="en-US"/>
        </a:p>
      </dgm:t>
    </dgm:pt>
    <dgm:pt modelId="{2ABD2489-4834-43B4-A42C-DE0EC660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Management System</a:t>
          </a:r>
        </a:p>
      </dgm:t>
    </dgm:pt>
    <dgm:pt modelId="{409E23E2-A782-41E2-91BB-761A81F62354}" cxnId="{C10102E0-E037-46F4-ABCC-C6384167E632}" type="parTrans">
      <dgm:prSet/>
      <dgm:spPr/>
      <dgm:t>
        <a:bodyPr/>
        <a:lstStyle/>
        <a:p>
          <a:endParaRPr lang="en-US"/>
        </a:p>
      </dgm:t>
    </dgm:pt>
    <dgm:pt modelId="{80737E2E-7DC5-45CD-8EC8-804A75AC73B6}" cxnId="{C10102E0-E037-46F4-ABCC-C6384167E632}" type="sibTrans">
      <dgm:prSet/>
      <dgm:spPr/>
      <dgm:t>
        <a:bodyPr/>
        <a:lstStyle/>
        <a:p>
          <a:endParaRPr lang="en-US"/>
        </a:p>
      </dgm:t>
    </dgm:pt>
    <dgm:pt modelId="{723B248C-E6FB-4A00-9C62-65341760B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LMS ?</a:t>
          </a:r>
        </a:p>
      </dgm:t>
    </dgm:pt>
    <dgm:pt modelId="{65D84A47-D058-4A04-9BAA-CFF2CFAA0FC7}" cxnId="{182B34C7-7292-4164-8568-0062DD3F8049}" type="parTrans">
      <dgm:prSet/>
      <dgm:spPr/>
      <dgm:t>
        <a:bodyPr/>
        <a:lstStyle/>
        <a:p>
          <a:endParaRPr lang="en-US"/>
        </a:p>
      </dgm:t>
    </dgm:pt>
    <dgm:pt modelId="{D1D02469-2257-4AC3-899B-CBCC105B568B}" cxnId="{182B34C7-7292-4164-8568-0062DD3F8049}" type="sibTrans">
      <dgm:prSet/>
      <dgm:spPr/>
      <dgm:t>
        <a:bodyPr/>
        <a:lstStyle/>
        <a:p>
          <a:endParaRPr lang="en-US"/>
        </a:p>
      </dgm:t>
    </dgm:pt>
    <dgm:pt modelId="{8181EF10-DDCE-4E91-994C-65F9E89135FD}" type="pres">
      <dgm:prSet presAssocID="{830B7078-5D6A-4CFB-8640-91BECA05F5F9}" presName="root" presStyleCnt="0">
        <dgm:presLayoutVars>
          <dgm:dir/>
          <dgm:resizeHandles val="exact"/>
        </dgm:presLayoutVars>
      </dgm:prSet>
      <dgm:spPr/>
    </dgm:pt>
    <dgm:pt modelId="{1094B90B-DC9E-41AD-BFB5-DE4D7EB3C5DD}" type="pres">
      <dgm:prSet presAssocID="{B8ABDF3F-5C57-4C01-9FA8-0D7B0E72FCE2}" presName="compNode" presStyleCnt="0"/>
      <dgm:spPr/>
    </dgm:pt>
    <dgm:pt modelId="{BEF7ED37-66CA-4945-B21E-98BC6E41AE41}" type="pres">
      <dgm:prSet presAssocID="{B8ABDF3F-5C57-4C01-9FA8-0D7B0E72FC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657236AF-B2F7-4C1A-9B0C-4605D2F0A5F2}" type="pres">
      <dgm:prSet presAssocID="{B8ABDF3F-5C57-4C01-9FA8-0D7B0E72FCE2}" presName="spaceRect" presStyleCnt="0"/>
      <dgm:spPr/>
    </dgm:pt>
    <dgm:pt modelId="{FFEB4BAC-B93A-4674-8EA2-67CAABB6D060}" type="pres">
      <dgm:prSet presAssocID="{B8ABDF3F-5C57-4C01-9FA8-0D7B0E72FCE2}" presName="textRect" presStyleLbl="revTx" presStyleIdx="0" presStyleCnt="3">
        <dgm:presLayoutVars>
          <dgm:chMax val="1"/>
          <dgm:chPref val="1"/>
        </dgm:presLayoutVars>
      </dgm:prSet>
      <dgm:spPr/>
    </dgm:pt>
    <dgm:pt modelId="{1C3A3CCB-B23B-4AB4-94B1-D63AA9B5AE46}" type="pres">
      <dgm:prSet presAssocID="{50C31E45-8C0D-4AD0-BB3A-D5EB18E54307}" presName="sibTrans" presStyleCnt="0"/>
      <dgm:spPr/>
    </dgm:pt>
    <dgm:pt modelId="{E0F73D3A-1426-4BEA-8230-BCF718128503}" type="pres">
      <dgm:prSet presAssocID="{2ABD2489-4834-43B4-A42C-DE0EC660B6B7}" presName="compNode" presStyleCnt="0"/>
      <dgm:spPr/>
    </dgm:pt>
    <dgm:pt modelId="{15DE36DC-992B-45E2-B2E4-5640BB460C5C}" type="pres">
      <dgm:prSet presAssocID="{2ABD2489-4834-43B4-A42C-DE0EC660B6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241F973-104A-4449-97F4-17F8295D8238}" type="pres">
      <dgm:prSet presAssocID="{2ABD2489-4834-43B4-A42C-DE0EC660B6B7}" presName="spaceRect" presStyleCnt="0"/>
      <dgm:spPr/>
    </dgm:pt>
    <dgm:pt modelId="{8C21C2CE-A3F1-4299-86B2-3E3DCF1E4D8D}" type="pres">
      <dgm:prSet presAssocID="{2ABD2489-4834-43B4-A42C-DE0EC660B6B7}" presName="textRect" presStyleLbl="revTx" presStyleIdx="1" presStyleCnt="3">
        <dgm:presLayoutVars>
          <dgm:chMax val="1"/>
          <dgm:chPref val="1"/>
        </dgm:presLayoutVars>
      </dgm:prSet>
      <dgm:spPr/>
    </dgm:pt>
    <dgm:pt modelId="{9DF7C045-AE8E-4BA8-AD46-95E61B23DD9F}" type="pres">
      <dgm:prSet presAssocID="{80737E2E-7DC5-45CD-8EC8-804A75AC73B6}" presName="sibTrans" presStyleCnt="0"/>
      <dgm:spPr/>
    </dgm:pt>
    <dgm:pt modelId="{2262CC92-6BF2-4003-8367-BF17576E46DB}" type="pres">
      <dgm:prSet presAssocID="{723B248C-E6FB-4A00-9C62-65341760BCA9}" presName="compNode" presStyleCnt="0"/>
      <dgm:spPr/>
    </dgm:pt>
    <dgm:pt modelId="{38258496-36BE-42F1-B5EA-B17CFA00A71E}" type="pres">
      <dgm:prSet presAssocID="{723B248C-E6FB-4A00-9C62-65341760BC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A245F740-4AF6-4B63-ACAB-1A869C31592F}" type="pres">
      <dgm:prSet presAssocID="{723B248C-E6FB-4A00-9C62-65341760BCA9}" presName="spaceRect" presStyleCnt="0"/>
      <dgm:spPr/>
    </dgm:pt>
    <dgm:pt modelId="{CCFB7DF7-F3A4-4AFA-86E5-5D5BDD92EE64}" type="pres">
      <dgm:prSet presAssocID="{723B248C-E6FB-4A00-9C62-65341760BC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126CB4-8C94-4D57-A525-AB643115BD3F}" type="presOf" srcId="{B8ABDF3F-5C57-4C01-9FA8-0D7B0E72FCE2}" destId="{FFEB4BAC-B93A-4674-8EA2-67CAABB6D060}" srcOrd="0" destOrd="0" presId="urn:microsoft.com/office/officeart/2018/2/layout/IconLabelList"/>
    <dgm:cxn modelId="{D6580AC0-96F6-4011-BE06-00FBCCD66008}" type="presOf" srcId="{723B248C-E6FB-4A00-9C62-65341760BCA9}" destId="{CCFB7DF7-F3A4-4AFA-86E5-5D5BDD92EE64}" srcOrd="0" destOrd="0" presId="urn:microsoft.com/office/officeart/2018/2/layout/IconLabelList"/>
    <dgm:cxn modelId="{182B34C7-7292-4164-8568-0062DD3F8049}" srcId="{830B7078-5D6A-4CFB-8640-91BECA05F5F9}" destId="{723B248C-E6FB-4A00-9C62-65341760BCA9}" srcOrd="2" destOrd="0" parTransId="{65D84A47-D058-4A04-9BAA-CFF2CFAA0FC7}" sibTransId="{D1D02469-2257-4AC3-899B-CBCC105B568B}"/>
    <dgm:cxn modelId="{C10102E0-E037-46F4-ABCC-C6384167E632}" srcId="{830B7078-5D6A-4CFB-8640-91BECA05F5F9}" destId="{2ABD2489-4834-43B4-A42C-DE0EC660B6B7}" srcOrd="1" destOrd="0" parTransId="{409E23E2-A782-41E2-91BB-761A81F62354}" sibTransId="{80737E2E-7DC5-45CD-8EC8-804A75AC73B6}"/>
    <dgm:cxn modelId="{E0797DEA-784B-4AC6-AE26-9249DD752B44}" type="presOf" srcId="{2ABD2489-4834-43B4-A42C-DE0EC660B6B7}" destId="{8C21C2CE-A3F1-4299-86B2-3E3DCF1E4D8D}" srcOrd="0" destOrd="0" presId="urn:microsoft.com/office/officeart/2018/2/layout/IconLabelList"/>
    <dgm:cxn modelId="{39234EFB-CC1D-44C0-BD91-7F36A4D3B619}" type="presOf" srcId="{830B7078-5D6A-4CFB-8640-91BECA05F5F9}" destId="{8181EF10-DDCE-4E91-994C-65F9E89135FD}" srcOrd="0" destOrd="0" presId="urn:microsoft.com/office/officeart/2018/2/layout/IconLabelList"/>
    <dgm:cxn modelId="{E19FB9FE-F00D-4E98-A0F9-A27F8C4FA149}" srcId="{830B7078-5D6A-4CFB-8640-91BECA05F5F9}" destId="{B8ABDF3F-5C57-4C01-9FA8-0D7B0E72FCE2}" srcOrd="0" destOrd="0" parTransId="{263E0D92-9B18-420A-830E-ACA065D0CF4A}" sibTransId="{50C31E45-8C0D-4AD0-BB3A-D5EB18E54307}"/>
    <dgm:cxn modelId="{4C49990A-05A5-4F58-8C6C-34E549182860}" type="presParOf" srcId="{8181EF10-DDCE-4E91-994C-65F9E89135FD}" destId="{1094B90B-DC9E-41AD-BFB5-DE4D7EB3C5DD}" srcOrd="0" destOrd="0" presId="urn:microsoft.com/office/officeart/2018/2/layout/IconLabelList"/>
    <dgm:cxn modelId="{D2D02D36-1F68-485F-B8F9-D64AABAAC9FD}" type="presParOf" srcId="{1094B90B-DC9E-41AD-BFB5-DE4D7EB3C5DD}" destId="{BEF7ED37-66CA-4945-B21E-98BC6E41AE41}" srcOrd="0" destOrd="0" presId="urn:microsoft.com/office/officeart/2018/2/layout/IconLabelList"/>
    <dgm:cxn modelId="{D476480C-BFDE-4E87-82DE-FF8A84D7E60A}" type="presParOf" srcId="{1094B90B-DC9E-41AD-BFB5-DE4D7EB3C5DD}" destId="{657236AF-B2F7-4C1A-9B0C-4605D2F0A5F2}" srcOrd="1" destOrd="0" presId="urn:microsoft.com/office/officeart/2018/2/layout/IconLabelList"/>
    <dgm:cxn modelId="{D5DE84A0-84FD-4CEE-A960-04D11A3DC44D}" type="presParOf" srcId="{1094B90B-DC9E-41AD-BFB5-DE4D7EB3C5DD}" destId="{FFEB4BAC-B93A-4674-8EA2-67CAABB6D060}" srcOrd="2" destOrd="0" presId="urn:microsoft.com/office/officeart/2018/2/layout/IconLabelList"/>
    <dgm:cxn modelId="{EF5AF10C-8D30-4FE6-B811-09AD4A59DF0B}" type="presParOf" srcId="{8181EF10-DDCE-4E91-994C-65F9E89135FD}" destId="{1C3A3CCB-B23B-4AB4-94B1-D63AA9B5AE46}" srcOrd="1" destOrd="0" presId="urn:microsoft.com/office/officeart/2018/2/layout/IconLabelList"/>
    <dgm:cxn modelId="{2D4844CD-C120-4BB9-BCE0-E62E5AF87165}" type="presParOf" srcId="{8181EF10-DDCE-4E91-994C-65F9E89135FD}" destId="{E0F73D3A-1426-4BEA-8230-BCF718128503}" srcOrd="2" destOrd="0" presId="urn:microsoft.com/office/officeart/2018/2/layout/IconLabelList"/>
    <dgm:cxn modelId="{BA347FD6-AA96-413C-8DD6-0A65A936689A}" type="presParOf" srcId="{E0F73D3A-1426-4BEA-8230-BCF718128503}" destId="{15DE36DC-992B-45E2-B2E4-5640BB460C5C}" srcOrd="0" destOrd="0" presId="urn:microsoft.com/office/officeart/2018/2/layout/IconLabelList"/>
    <dgm:cxn modelId="{115EA336-B339-4D35-A874-DD04C82794B5}" type="presParOf" srcId="{E0F73D3A-1426-4BEA-8230-BCF718128503}" destId="{F241F973-104A-4449-97F4-17F8295D8238}" srcOrd="1" destOrd="0" presId="urn:microsoft.com/office/officeart/2018/2/layout/IconLabelList"/>
    <dgm:cxn modelId="{A49C0594-8B30-4B10-ACBF-37BEBD7D7194}" type="presParOf" srcId="{E0F73D3A-1426-4BEA-8230-BCF718128503}" destId="{8C21C2CE-A3F1-4299-86B2-3E3DCF1E4D8D}" srcOrd="2" destOrd="0" presId="urn:microsoft.com/office/officeart/2018/2/layout/IconLabelList"/>
    <dgm:cxn modelId="{89FC0484-A25C-4C83-B8DA-5DD6A0F2198B}" type="presParOf" srcId="{8181EF10-DDCE-4E91-994C-65F9E89135FD}" destId="{9DF7C045-AE8E-4BA8-AD46-95E61B23DD9F}" srcOrd="3" destOrd="0" presId="urn:microsoft.com/office/officeart/2018/2/layout/IconLabelList"/>
    <dgm:cxn modelId="{546DF025-77C5-4A9C-84B9-72049C92A361}" type="presParOf" srcId="{8181EF10-DDCE-4E91-994C-65F9E89135FD}" destId="{2262CC92-6BF2-4003-8367-BF17576E46DB}" srcOrd="4" destOrd="0" presId="urn:microsoft.com/office/officeart/2018/2/layout/IconLabelList"/>
    <dgm:cxn modelId="{BBB22FE1-6108-4808-B7AB-B416B815FCAA}" type="presParOf" srcId="{2262CC92-6BF2-4003-8367-BF17576E46DB}" destId="{38258496-36BE-42F1-B5EA-B17CFA00A71E}" srcOrd="0" destOrd="0" presId="urn:microsoft.com/office/officeart/2018/2/layout/IconLabelList"/>
    <dgm:cxn modelId="{CACB590E-8C6A-4009-82ED-7B8CAD303B97}" type="presParOf" srcId="{2262CC92-6BF2-4003-8367-BF17576E46DB}" destId="{A245F740-4AF6-4B63-ACAB-1A869C31592F}" srcOrd="1" destOrd="0" presId="urn:microsoft.com/office/officeart/2018/2/layout/IconLabelList"/>
    <dgm:cxn modelId="{DFAB5E83-674F-4D4E-B3CD-D79BDA7E0E41}" type="presParOf" srcId="{2262CC92-6BF2-4003-8367-BF17576E46DB}" destId="{CCFB7DF7-F3A4-4AFA-86E5-5D5BDD92EE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B72B6-DE49-42E6-82D7-1C3A84A7F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327ECB-511C-4C66-A9EC-224C4A496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your Client.</a:t>
          </a:r>
        </a:p>
      </dgm:t>
    </dgm:pt>
    <dgm:pt modelId="{4B0B48CA-BD5C-40FE-AEC6-25FFA21BD1CE}" cxnId="{794EA50B-0707-4B81-9A4E-EE86B189CCA8}" type="parTrans">
      <dgm:prSet/>
      <dgm:spPr/>
      <dgm:t>
        <a:bodyPr/>
        <a:lstStyle/>
        <a:p>
          <a:endParaRPr lang="en-US"/>
        </a:p>
      </dgm:t>
    </dgm:pt>
    <dgm:pt modelId="{D690B5D4-ECED-4BD6-9096-7449974C79AB}" cxnId="{794EA50B-0707-4B81-9A4E-EE86B189CCA8}" type="sibTrans">
      <dgm:prSet/>
      <dgm:spPr/>
      <dgm:t>
        <a:bodyPr/>
        <a:lstStyle/>
        <a:p>
          <a:endParaRPr lang="en-US"/>
        </a:p>
      </dgm:t>
    </dgm:pt>
    <dgm:pt modelId="{7DCA9F66-E716-4505-B548-E74267684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Communicate with Developers</a:t>
          </a:r>
        </a:p>
      </dgm:t>
    </dgm:pt>
    <dgm:pt modelId="{C19B157E-073B-4792-81A4-6E15C86BEED3}" cxnId="{02C3ABB7-363A-4DEB-A068-7AD2F7955355}" type="parTrans">
      <dgm:prSet/>
      <dgm:spPr/>
      <dgm:t>
        <a:bodyPr/>
        <a:lstStyle/>
        <a:p>
          <a:endParaRPr lang="en-US"/>
        </a:p>
      </dgm:t>
    </dgm:pt>
    <dgm:pt modelId="{A6CF5CE6-1ECB-4BF1-B77D-EB401A610B0F}" cxnId="{02C3ABB7-363A-4DEB-A068-7AD2F7955355}" type="sibTrans">
      <dgm:prSet/>
      <dgm:spPr/>
      <dgm:t>
        <a:bodyPr/>
        <a:lstStyle/>
        <a:p>
          <a:endParaRPr lang="en-US"/>
        </a:p>
      </dgm:t>
    </dgm:pt>
    <dgm:pt modelId="{B4B7E26D-FEDB-4431-B5B6-7309717AD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a Better Software Design.</a:t>
          </a:r>
        </a:p>
      </dgm:t>
    </dgm:pt>
    <dgm:pt modelId="{B8191D15-CB9B-418A-9D89-93D57EF70BE1}" cxnId="{D17ACE08-0AAC-47A5-BEA3-69DD9B4D9F8F}" type="parTrans">
      <dgm:prSet/>
      <dgm:spPr/>
      <dgm:t>
        <a:bodyPr/>
        <a:lstStyle/>
        <a:p>
          <a:endParaRPr lang="en-US"/>
        </a:p>
      </dgm:t>
    </dgm:pt>
    <dgm:pt modelId="{30A2FA60-5CAF-4AF2-A6D4-C66468913124}" cxnId="{D17ACE08-0AAC-47A5-BEA3-69DD9B4D9F8F}" type="sibTrans">
      <dgm:prSet/>
      <dgm:spPr/>
      <dgm:t>
        <a:bodyPr/>
        <a:lstStyle/>
        <a:p>
          <a:endParaRPr lang="en-US"/>
        </a:p>
      </dgm:t>
    </dgm:pt>
    <dgm:pt modelId="{2F051B60-D259-4BB3-9810-237AE04B1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Software according to the Design</a:t>
          </a:r>
        </a:p>
      </dgm:t>
    </dgm:pt>
    <dgm:pt modelId="{D3392388-6611-47CD-8F52-4064E8B8E1FC}" cxnId="{E3D16DE5-8255-44E5-A5AC-C3370A5DA364}" type="parTrans">
      <dgm:prSet/>
      <dgm:spPr/>
      <dgm:t>
        <a:bodyPr/>
        <a:lstStyle/>
        <a:p>
          <a:endParaRPr lang="en-US"/>
        </a:p>
      </dgm:t>
    </dgm:pt>
    <dgm:pt modelId="{ED656385-36BA-4D44-9200-A7663C0DD4D3}" cxnId="{E3D16DE5-8255-44E5-A5AC-C3370A5DA364}" type="sibTrans">
      <dgm:prSet/>
      <dgm:spPr/>
      <dgm:t>
        <a:bodyPr/>
        <a:lstStyle/>
        <a:p>
          <a:endParaRPr lang="en-US"/>
        </a:p>
      </dgm:t>
    </dgm:pt>
    <dgm:pt modelId="{1B730893-1B38-4DB6-A1F8-F8F1EC2C3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Working in Teams</a:t>
          </a:r>
        </a:p>
      </dgm:t>
    </dgm:pt>
    <dgm:pt modelId="{F7BF5E41-204F-4C12-8465-307BB3AA8F09}" cxnId="{236DC3FF-3295-49E7-A55F-8AE3014B1286}" type="parTrans">
      <dgm:prSet/>
      <dgm:spPr/>
      <dgm:t>
        <a:bodyPr/>
        <a:lstStyle/>
        <a:p>
          <a:endParaRPr lang="en-US"/>
        </a:p>
      </dgm:t>
    </dgm:pt>
    <dgm:pt modelId="{DC9D2969-8B2C-4EBE-913A-07A3B50A7551}" cxnId="{236DC3FF-3295-49E7-A55F-8AE3014B1286}" type="sibTrans">
      <dgm:prSet/>
      <dgm:spPr/>
      <dgm:t>
        <a:bodyPr/>
        <a:lstStyle/>
        <a:p>
          <a:endParaRPr lang="en-US"/>
        </a:p>
      </dgm:t>
    </dgm:pt>
    <dgm:pt modelId="{9B955A39-FFD2-48D5-ADE8-FD4003E4AC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Testing (a bit)</a:t>
          </a:r>
        </a:p>
      </dgm:t>
    </dgm:pt>
    <dgm:pt modelId="{14DC75A0-5FB1-4322-AEDF-16A50EA37CB5}" cxnId="{0EA4D3BD-3B1A-45C0-9751-C4B158BDBC3C}" type="parTrans">
      <dgm:prSet/>
      <dgm:spPr/>
      <dgm:t>
        <a:bodyPr/>
        <a:lstStyle/>
        <a:p>
          <a:endParaRPr lang="en-US"/>
        </a:p>
      </dgm:t>
    </dgm:pt>
    <dgm:pt modelId="{39E61003-6005-4538-89AB-BAD5DF0E0CA7}" cxnId="{0EA4D3BD-3B1A-45C0-9751-C4B158BDBC3C}" type="sibTrans">
      <dgm:prSet/>
      <dgm:spPr/>
      <dgm:t>
        <a:bodyPr/>
        <a:lstStyle/>
        <a:p>
          <a:endParaRPr lang="en-US"/>
        </a:p>
      </dgm:t>
    </dgm:pt>
    <dgm:pt modelId="{F8EEADFD-E6CB-4520-A4AD-1E3A1A7B14ED}" type="pres">
      <dgm:prSet presAssocID="{C5AB72B6-DE49-42E6-82D7-1C3A84A7F768}" presName="root" presStyleCnt="0">
        <dgm:presLayoutVars>
          <dgm:dir/>
          <dgm:resizeHandles val="exact"/>
        </dgm:presLayoutVars>
      </dgm:prSet>
      <dgm:spPr/>
    </dgm:pt>
    <dgm:pt modelId="{9BA9CD65-04EF-4415-ABA8-4A2B0FA96B0A}" type="pres">
      <dgm:prSet presAssocID="{B9327ECB-511C-4C66-A9EC-224C4A4968C9}" presName="compNode" presStyleCnt="0"/>
      <dgm:spPr/>
    </dgm:pt>
    <dgm:pt modelId="{1B038F96-5776-4CDB-B2DB-572CA04A9D90}" type="pres">
      <dgm:prSet presAssocID="{B9327ECB-511C-4C66-A9EC-224C4A4968C9}" presName="bgRect" presStyleLbl="bgShp" presStyleIdx="0" presStyleCnt="6" custLinFactNeighborY="-3944"/>
      <dgm:spPr/>
    </dgm:pt>
    <dgm:pt modelId="{C9E7CC9D-2F3E-43FD-92AC-260872460D6F}" type="pres">
      <dgm:prSet presAssocID="{B9327ECB-511C-4C66-A9EC-224C4A4968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E0C3416-201F-4951-9E4A-4CFAB6103A6B}" type="pres">
      <dgm:prSet presAssocID="{B9327ECB-511C-4C66-A9EC-224C4A4968C9}" presName="spaceRect" presStyleCnt="0"/>
      <dgm:spPr/>
    </dgm:pt>
    <dgm:pt modelId="{68366F91-C171-41AD-AFD9-80BD9C549F61}" type="pres">
      <dgm:prSet presAssocID="{B9327ECB-511C-4C66-A9EC-224C4A4968C9}" presName="parTx" presStyleLbl="revTx" presStyleIdx="0" presStyleCnt="6">
        <dgm:presLayoutVars>
          <dgm:chMax val="0"/>
          <dgm:chPref val="0"/>
        </dgm:presLayoutVars>
      </dgm:prSet>
      <dgm:spPr/>
    </dgm:pt>
    <dgm:pt modelId="{4C20A922-1EB5-42D5-8760-364B5EF0BFD4}" type="pres">
      <dgm:prSet presAssocID="{D690B5D4-ECED-4BD6-9096-7449974C79AB}" presName="sibTrans" presStyleCnt="0"/>
      <dgm:spPr/>
    </dgm:pt>
    <dgm:pt modelId="{2A5B7C9A-3024-42D5-8BF8-07C5414885F2}" type="pres">
      <dgm:prSet presAssocID="{7DCA9F66-E716-4505-B548-E742676847E0}" presName="compNode" presStyleCnt="0"/>
      <dgm:spPr/>
    </dgm:pt>
    <dgm:pt modelId="{5BB8C693-D5C9-4D52-9822-EF4E40D85333}" type="pres">
      <dgm:prSet presAssocID="{7DCA9F66-E716-4505-B548-E742676847E0}" presName="bgRect" presStyleLbl="bgShp" presStyleIdx="1" presStyleCnt="6"/>
      <dgm:spPr/>
    </dgm:pt>
    <dgm:pt modelId="{E66806FD-3379-49AB-9323-8D94299EEC7F}" type="pres">
      <dgm:prSet presAssocID="{7DCA9F66-E716-4505-B548-E742676847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3826D04-023C-4A89-84A2-32C5F06A3333}" type="pres">
      <dgm:prSet presAssocID="{7DCA9F66-E716-4505-B548-E742676847E0}" presName="spaceRect" presStyleCnt="0"/>
      <dgm:spPr/>
    </dgm:pt>
    <dgm:pt modelId="{56749C75-67C7-4E95-83F0-6E41B99930F1}" type="pres">
      <dgm:prSet presAssocID="{7DCA9F66-E716-4505-B548-E742676847E0}" presName="parTx" presStyleLbl="revTx" presStyleIdx="1" presStyleCnt="6">
        <dgm:presLayoutVars>
          <dgm:chMax val="0"/>
          <dgm:chPref val="0"/>
        </dgm:presLayoutVars>
      </dgm:prSet>
      <dgm:spPr/>
    </dgm:pt>
    <dgm:pt modelId="{C2F42A6F-0556-471A-B996-D58599777B0F}" type="pres">
      <dgm:prSet presAssocID="{A6CF5CE6-1ECB-4BF1-B77D-EB401A610B0F}" presName="sibTrans" presStyleCnt="0"/>
      <dgm:spPr/>
    </dgm:pt>
    <dgm:pt modelId="{E023BD76-C680-4BC8-A88B-21BAB962794A}" type="pres">
      <dgm:prSet presAssocID="{B4B7E26D-FEDB-4431-B5B6-7309717AD58F}" presName="compNode" presStyleCnt="0"/>
      <dgm:spPr/>
    </dgm:pt>
    <dgm:pt modelId="{106553DF-78DA-4F43-A63D-E84156DA19D4}" type="pres">
      <dgm:prSet presAssocID="{B4B7E26D-FEDB-4431-B5B6-7309717AD58F}" presName="bgRect" presStyleLbl="bgShp" presStyleIdx="2" presStyleCnt="6"/>
      <dgm:spPr/>
    </dgm:pt>
    <dgm:pt modelId="{35CD3513-7184-4B9C-B68A-3C9E1FE56636}" type="pres">
      <dgm:prSet presAssocID="{B4B7E26D-FEDB-4431-B5B6-7309717AD5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112A1DEF-AE94-4641-8AB6-E172B71E624E}" type="pres">
      <dgm:prSet presAssocID="{B4B7E26D-FEDB-4431-B5B6-7309717AD58F}" presName="spaceRect" presStyleCnt="0"/>
      <dgm:spPr/>
    </dgm:pt>
    <dgm:pt modelId="{C4D010DB-761D-41DE-A394-15E5300241BE}" type="pres">
      <dgm:prSet presAssocID="{B4B7E26D-FEDB-4431-B5B6-7309717AD58F}" presName="parTx" presStyleLbl="revTx" presStyleIdx="2" presStyleCnt="6">
        <dgm:presLayoutVars>
          <dgm:chMax val="0"/>
          <dgm:chPref val="0"/>
        </dgm:presLayoutVars>
      </dgm:prSet>
      <dgm:spPr/>
    </dgm:pt>
    <dgm:pt modelId="{CB868F24-6E34-4038-9B2C-9EB6F7CAEA21}" type="pres">
      <dgm:prSet presAssocID="{30A2FA60-5CAF-4AF2-A6D4-C66468913124}" presName="sibTrans" presStyleCnt="0"/>
      <dgm:spPr/>
    </dgm:pt>
    <dgm:pt modelId="{BD2CEE13-FEA4-43E0-817A-CA47327CB8EA}" type="pres">
      <dgm:prSet presAssocID="{2F051B60-D259-4BB3-9810-237AE04B1B38}" presName="compNode" presStyleCnt="0"/>
      <dgm:spPr/>
    </dgm:pt>
    <dgm:pt modelId="{E84A1F75-35C6-4B62-AF90-5AFE62DEAC4B}" type="pres">
      <dgm:prSet presAssocID="{2F051B60-D259-4BB3-9810-237AE04B1B38}" presName="bgRect" presStyleLbl="bgShp" presStyleIdx="3" presStyleCnt="6" custLinFactNeighborX="-1145" custLinFactNeighborY="3780"/>
      <dgm:spPr/>
    </dgm:pt>
    <dgm:pt modelId="{9C063A25-0289-4286-8583-08BBB9F49047}" type="pres">
      <dgm:prSet presAssocID="{2F051B60-D259-4BB3-9810-237AE04B1B3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2E590DC-224C-4AD2-9827-58096EBF49E6}" type="pres">
      <dgm:prSet presAssocID="{2F051B60-D259-4BB3-9810-237AE04B1B38}" presName="spaceRect" presStyleCnt="0"/>
      <dgm:spPr/>
    </dgm:pt>
    <dgm:pt modelId="{02DB04F3-9F7B-4C0F-9242-4B745EF0AA39}" type="pres">
      <dgm:prSet presAssocID="{2F051B60-D259-4BB3-9810-237AE04B1B38}" presName="parTx" presStyleLbl="revTx" presStyleIdx="3" presStyleCnt="6">
        <dgm:presLayoutVars>
          <dgm:chMax val="0"/>
          <dgm:chPref val="0"/>
        </dgm:presLayoutVars>
      </dgm:prSet>
      <dgm:spPr/>
    </dgm:pt>
    <dgm:pt modelId="{8F3D99A7-D943-461C-B466-33425258EF37}" type="pres">
      <dgm:prSet presAssocID="{ED656385-36BA-4D44-9200-A7663C0DD4D3}" presName="sibTrans" presStyleCnt="0"/>
      <dgm:spPr/>
    </dgm:pt>
    <dgm:pt modelId="{75FD3CCF-6D7C-4CDC-869F-7598BB81AD0A}" type="pres">
      <dgm:prSet presAssocID="{1B730893-1B38-4DB6-A1F8-F8F1EC2C300F}" presName="compNode" presStyleCnt="0"/>
      <dgm:spPr/>
    </dgm:pt>
    <dgm:pt modelId="{44A7FD91-C6D5-40B8-BA53-2FCF3C0C5652}" type="pres">
      <dgm:prSet presAssocID="{1B730893-1B38-4DB6-A1F8-F8F1EC2C300F}" presName="bgRect" presStyleLbl="bgShp" presStyleIdx="4" presStyleCnt="6"/>
      <dgm:spPr/>
    </dgm:pt>
    <dgm:pt modelId="{58A64ED5-8F1C-4011-BDDB-E2E30E38AE0C}" type="pres">
      <dgm:prSet presAssocID="{1B730893-1B38-4DB6-A1F8-F8F1EC2C300F}" presName="iconRect" presStyleLbl="node1" presStyleIdx="4" presStyleCnt="6" custLinFactX="337416" custLinFactY="100000" custLinFactNeighborX="400000" custLinFactNeighborY="1157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1A033B3A-09BA-45EE-A8C2-8743457E7F32}" type="pres">
      <dgm:prSet presAssocID="{1B730893-1B38-4DB6-A1F8-F8F1EC2C300F}" presName="spaceRect" presStyleCnt="0"/>
      <dgm:spPr/>
    </dgm:pt>
    <dgm:pt modelId="{AA8F8127-73F8-49D9-8592-E3E0278AD406}" type="pres">
      <dgm:prSet presAssocID="{1B730893-1B38-4DB6-A1F8-F8F1EC2C300F}" presName="parTx" presStyleLbl="revTx" presStyleIdx="4" presStyleCnt="6">
        <dgm:presLayoutVars>
          <dgm:chMax val="0"/>
          <dgm:chPref val="0"/>
        </dgm:presLayoutVars>
      </dgm:prSet>
      <dgm:spPr/>
    </dgm:pt>
    <dgm:pt modelId="{0C28A0A7-E4C5-4018-9BBE-DDDA9272D5A2}" type="pres">
      <dgm:prSet presAssocID="{DC9D2969-8B2C-4EBE-913A-07A3B50A7551}" presName="sibTrans" presStyleCnt="0"/>
      <dgm:spPr/>
    </dgm:pt>
    <dgm:pt modelId="{144FF691-2814-4D7A-A9DA-DEB6B079B5DE}" type="pres">
      <dgm:prSet presAssocID="{9B955A39-FFD2-48D5-ADE8-FD4003E4AC04}" presName="compNode" presStyleCnt="0"/>
      <dgm:spPr/>
    </dgm:pt>
    <dgm:pt modelId="{4A5D6F5B-E920-48B4-8ED5-486A787A89A9}" type="pres">
      <dgm:prSet presAssocID="{9B955A39-FFD2-48D5-ADE8-FD4003E4AC04}" presName="bgRect" presStyleLbl="bgShp" presStyleIdx="5" presStyleCnt="6"/>
      <dgm:spPr/>
    </dgm:pt>
    <dgm:pt modelId="{9BFCCE6A-45DD-4E79-B3A4-A080F239DDC4}" type="pres">
      <dgm:prSet presAssocID="{9B955A39-FFD2-48D5-ADE8-FD4003E4AC04}" presName="iconRect" presStyleLbl="node1" presStyleIdx="5" presStyleCnt="6" custLinFactY="-100000" custLinFactNeighborY="-13265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BDBAA3D9-4CE1-490A-BC34-5AEE3D073593}" type="pres">
      <dgm:prSet presAssocID="{9B955A39-FFD2-48D5-ADE8-FD4003E4AC04}" presName="spaceRect" presStyleCnt="0"/>
      <dgm:spPr/>
    </dgm:pt>
    <dgm:pt modelId="{DA1962C8-CCAA-453C-9794-46B021ABD014}" type="pres">
      <dgm:prSet presAssocID="{9B955A39-FFD2-48D5-ADE8-FD4003E4AC0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7ACE08-0AAC-47A5-BEA3-69DD9B4D9F8F}" srcId="{C5AB72B6-DE49-42E6-82D7-1C3A84A7F768}" destId="{B4B7E26D-FEDB-4431-B5B6-7309717AD58F}" srcOrd="2" destOrd="0" parTransId="{B8191D15-CB9B-418A-9D89-93D57EF70BE1}" sibTransId="{30A2FA60-5CAF-4AF2-A6D4-C66468913124}"/>
    <dgm:cxn modelId="{794EA50B-0707-4B81-9A4E-EE86B189CCA8}" srcId="{C5AB72B6-DE49-42E6-82D7-1C3A84A7F768}" destId="{B9327ECB-511C-4C66-A9EC-224C4A4968C9}" srcOrd="0" destOrd="0" parTransId="{4B0B48CA-BD5C-40FE-AEC6-25FFA21BD1CE}" sibTransId="{D690B5D4-ECED-4BD6-9096-7449974C79AB}"/>
    <dgm:cxn modelId="{027D480C-18B5-4917-9483-D543A3E842B7}" type="presOf" srcId="{7DCA9F66-E716-4505-B548-E742676847E0}" destId="{56749C75-67C7-4E95-83F0-6E41B99930F1}" srcOrd="0" destOrd="0" presId="urn:microsoft.com/office/officeart/2018/2/layout/IconVerticalSolidList"/>
    <dgm:cxn modelId="{076B9016-BE19-4B8A-AA2D-C0D28AD5A7E9}" type="presOf" srcId="{B9327ECB-511C-4C66-A9EC-224C4A4968C9}" destId="{68366F91-C171-41AD-AFD9-80BD9C549F61}" srcOrd="0" destOrd="0" presId="urn:microsoft.com/office/officeart/2018/2/layout/IconVerticalSolidList"/>
    <dgm:cxn modelId="{F2690934-737E-48C0-9E03-E57BBE6ED3DB}" type="presOf" srcId="{C5AB72B6-DE49-42E6-82D7-1C3A84A7F768}" destId="{F8EEADFD-E6CB-4520-A4AD-1E3A1A7B14ED}" srcOrd="0" destOrd="0" presId="urn:microsoft.com/office/officeart/2018/2/layout/IconVerticalSolidList"/>
    <dgm:cxn modelId="{25CE0582-F301-4896-94B6-052BC2C01613}" type="presOf" srcId="{9B955A39-FFD2-48D5-ADE8-FD4003E4AC04}" destId="{DA1962C8-CCAA-453C-9794-46B021ABD014}" srcOrd="0" destOrd="0" presId="urn:microsoft.com/office/officeart/2018/2/layout/IconVerticalSolidList"/>
    <dgm:cxn modelId="{947B6398-D05C-4CE7-99B7-59F86863561E}" type="presOf" srcId="{1B730893-1B38-4DB6-A1F8-F8F1EC2C300F}" destId="{AA8F8127-73F8-49D9-8592-E3E0278AD406}" srcOrd="0" destOrd="0" presId="urn:microsoft.com/office/officeart/2018/2/layout/IconVerticalSolidList"/>
    <dgm:cxn modelId="{1C0329A9-32B4-45C6-B72D-86B1C78D7674}" type="presOf" srcId="{B4B7E26D-FEDB-4431-B5B6-7309717AD58F}" destId="{C4D010DB-761D-41DE-A394-15E5300241BE}" srcOrd="0" destOrd="0" presId="urn:microsoft.com/office/officeart/2018/2/layout/IconVerticalSolidList"/>
    <dgm:cxn modelId="{02C3ABB7-363A-4DEB-A068-7AD2F7955355}" srcId="{C5AB72B6-DE49-42E6-82D7-1C3A84A7F768}" destId="{7DCA9F66-E716-4505-B548-E742676847E0}" srcOrd="1" destOrd="0" parTransId="{C19B157E-073B-4792-81A4-6E15C86BEED3}" sibTransId="{A6CF5CE6-1ECB-4BF1-B77D-EB401A610B0F}"/>
    <dgm:cxn modelId="{0EA4D3BD-3B1A-45C0-9751-C4B158BDBC3C}" srcId="{C5AB72B6-DE49-42E6-82D7-1C3A84A7F768}" destId="{9B955A39-FFD2-48D5-ADE8-FD4003E4AC04}" srcOrd="5" destOrd="0" parTransId="{14DC75A0-5FB1-4322-AEDF-16A50EA37CB5}" sibTransId="{39E61003-6005-4538-89AB-BAD5DF0E0CA7}"/>
    <dgm:cxn modelId="{63C752D5-A736-44AC-9CF8-9319B93252C0}" type="presOf" srcId="{2F051B60-D259-4BB3-9810-237AE04B1B38}" destId="{02DB04F3-9F7B-4C0F-9242-4B745EF0AA39}" srcOrd="0" destOrd="0" presId="urn:microsoft.com/office/officeart/2018/2/layout/IconVerticalSolidList"/>
    <dgm:cxn modelId="{E3D16DE5-8255-44E5-A5AC-C3370A5DA364}" srcId="{C5AB72B6-DE49-42E6-82D7-1C3A84A7F768}" destId="{2F051B60-D259-4BB3-9810-237AE04B1B38}" srcOrd="3" destOrd="0" parTransId="{D3392388-6611-47CD-8F52-4064E8B8E1FC}" sibTransId="{ED656385-36BA-4D44-9200-A7663C0DD4D3}"/>
    <dgm:cxn modelId="{236DC3FF-3295-49E7-A55F-8AE3014B1286}" srcId="{C5AB72B6-DE49-42E6-82D7-1C3A84A7F768}" destId="{1B730893-1B38-4DB6-A1F8-F8F1EC2C300F}" srcOrd="4" destOrd="0" parTransId="{F7BF5E41-204F-4C12-8465-307BB3AA8F09}" sibTransId="{DC9D2969-8B2C-4EBE-913A-07A3B50A7551}"/>
    <dgm:cxn modelId="{E8A1A0D0-0351-42D7-B15D-7C5136A227BC}" type="presParOf" srcId="{F8EEADFD-E6CB-4520-A4AD-1E3A1A7B14ED}" destId="{9BA9CD65-04EF-4415-ABA8-4A2B0FA96B0A}" srcOrd="0" destOrd="0" presId="urn:microsoft.com/office/officeart/2018/2/layout/IconVerticalSolidList"/>
    <dgm:cxn modelId="{0CD95F37-808A-4E45-AE38-469D3512C728}" type="presParOf" srcId="{9BA9CD65-04EF-4415-ABA8-4A2B0FA96B0A}" destId="{1B038F96-5776-4CDB-B2DB-572CA04A9D90}" srcOrd="0" destOrd="0" presId="urn:microsoft.com/office/officeart/2018/2/layout/IconVerticalSolidList"/>
    <dgm:cxn modelId="{A49F19A4-3C5A-4551-AC43-47040396559A}" type="presParOf" srcId="{9BA9CD65-04EF-4415-ABA8-4A2B0FA96B0A}" destId="{C9E7CC9D-2F3E-43FD-92AC-260872460D6F}" srcOrd="1" destOrd="0" presId="urn:microsoft.com/office/officeart/2018/2/layout/IconVerticalSolidList"/>
    <dgm:cxn modelId="{127C16B8-4369-4566-BCF9-2C75E0EABA6E}" type="presParOf" srcId="{9BA9CD65-04EF-4415-ABA8-4A2B0FA96B0A}" destId="{0E0C3416-201F-4951-9E4A-4CFAB6103A6B}" srcOrd="2" destOrd="0" presId="urn:microsoft.com/office/officeart/2018/2/layout/IconVerticalSolidList"/>
    <dgm:cxn modelId="{BD8417B1-255C-4E60-A2C4-2C01F4C8F19F}" type="presParOf" srcId="{9BA9CD65-04EF-4415-ABA8-4A2B0FA96B0A}" destId="{68366F91-C171-41AD-AFD9-80BD9C549F61}" srcOrd="3" destOrd="0" presId="urn:microsoft.com/office/officeart/2018/2/layout/IconVerticalSolidList"/>
    <dgm:cxn modelId="{FF1C38EA-1805-49DD-9D3F-16ADED28F04B}" type="presParOf" srcId="{F8EEADFD-E6CB-4520-A4AD-1E3A1A7B14ED}" destId="{4C20A922-1EB5-42D5-8760-364B5EF0BFD4}" srcOrd="1" destOrd="0" presId="urn:microsoft.com/office/officeart/2018/2/layout/IconVerticalSolidList"/>
    <dgm:cxn modelId="{F195F52A-B4D2-4774-8686-0C82C1223439}" type="presParOf" srcId="{F8EEADFD-E6CB-4520-A4AD-1E3A1A7B14ED}" destId="{2A5B7C9A-3024-42D5-8BF8-07C5414885F2}" srcOrd="2" destOrd="0" presId="urn:microsoft.com/office/officeart/2018/2/layout/IconVerticalSolidList"/>
    <dgm:cxn modelId="{4C90EA9A-7400-4E43-9EF7-0B965CB22966}" type="presParOf" srcId="{2A5B7C9A-3024-42D5-8BF8-07C5414885F2}" destId="{5BB8C693-D5C9-4D52-9822-EF4E40D85333}" srcOrd="0" destOrd="0" presId="urn:microsoft.com/office/officeart/2018/2/layout/IconVerticalSolidList"/>
    <dgm:cxn modelId="{F3B59D49-C3E5-499E-BE12-A579378F2869}" type="presParOf" srcId="{2A5B7C9A-3024-42D5-8BF8-07C5414885F2}" destId="{E66806FD-3379-49AB-9323-8D94299EEC7F}" srcOrd="1" destOrd="0" presId="urn:microsoft.com/office/officeart/2018/2/layout/IconVerticalSolidList"/>
    <dgm:cxn modelId="{FFED1B57-FF1F-4EE8-9BE6-BB2DBC338183}" type="presParOf" srcId="{2A5B7C9A-3024-42D5-8BF8-07C5414885F2}" destId="{83826D04-023C-4A89-84A2-32C5F06A3333}" srcOrd="2" destOrd="0" presId="urn:microsoft.com/office/officeart/2018/2/layout/IconVerticalSolidList"/>
    <dgm:cxn modelId="{C9170A09-974C-4453-B897-546C07EDF6BC}" type="presParOf" srcId="{2A5B7C9A-3024-42D5-8BF8-07C5414885F2}" destId="{56749C75-67C7-4E95-83F0-6E41B99930F1}" srcOrd="3" destOrd="0" presId="urn:microsoft.com/office/officeart/2018/2/layout/IconVerticalSolidList"/>
    <dgm:cxn modelId="{44740A4B-30EA-4F38-80AB-70C45A5B3438}" type="presParOf" srcId="{F8EEADFD-E6CB-4520-A4AD-1E3A1A7B14ED}" destId="{C2F42A6F-0556-471A-B996-D58599777B0F}" srcOrd="3" destOrd="0" presId="urn:microsoft.com/office/officeart/2018/2/layout/IconVerticalSolidList"/>
    <dgm:cxn modelId="{CC911C37-9218-4333-B419-A36A4560FD7D}" type="presParOf" srcId="{F8EEADFD-E6CB-4520-A4AD-1E3A1A7B14ED}" destId="{E023BD76-C680-4BC8-A88B-21BAB962794A}" srcOrd="4" destOrd="0" presId="urn:microsoft.com/office/officeart/2018/2/layout/IconVerticalSolidList"/>
    <dgm:cxn modelId="{1FC1D76A-B2C5-470C-86A0-E8BA40F3167E}" type="presParOf" srcId="{E023BD76-C680-4BC8-A88B-21BAB962794A}" destId="{106553DF-78DA-4F43-A63D-E84156DA19D4}" srcOrd="0" destOrd="0" presId="urn:microsoft.com/office/officeart/2018/2/layout/IconVerticalSolidList"/>
    <dgm:cxn modelId="{F70581F9-A1FC-4C20-B15E-8E8F25AAFEAB}" type="presParOf" srcId="{E023BD76-C680-4BC8-A88B-21BAB962794A}" destId="{35CD3513-7184-4B9C-B68A-3C9E1FE56636}" srcOrd="1" destOrd="0" presId="urn:microsoft.com/office/officeart/2018/2/layout/IconVerticalSolidList"/>
    <dgm:cxn modelId="{9D74F629-F3BE-45CA-A87D-30275A6C9EA8}" type="presParOf" srcId="{E023BD76-C680-4BC8-A88B-21BAB962794A}" destId="{112A1DEF-AE94-4641-8AB6-E172B71E624E}" srcOrd="2" destOrd="0" presId="urn:microsoft.com/office/officeart/2018/2/layout/IconVerticalSolidList"/>
    <dgm:cxn modelId="{F5DAF771-9231-481D-A1AF-41800AB83D65}" type="presParOf" srcId="{E023BD76-C680-4BC8-A88B-21BAB962794A}" destId="{C4D010DB-761D-41DE-A394-15E5300241BE}" srcOrd="3" destOrd="0" presId="urn:microsoft.com/office/officeart/2018/2/layout/IconVerticalSolidList"/>
    <dgm:cxn modelId="{7470842E-1082-451E-B312-B4FD71D7B24F}" type="presParOf" srcId="{F8EEADFD-E6CB-4520-A4AD-1E3A1A7B14ED}" destId="{CB868F24-6E34-4038-9B2C-9EB6F7CAEA21}" srcOrd="5" destOrd="0" presId="urn:microsoft.com/office/officeart/2018/2/layout/IconVerticalSolidList"/>
    <dgm:cxn modelId="{B3BEF5C3-12A6-4436-AE37-0EAFFC6AE47C}" type="presParOf" srcId="{F8EEADFD-E6CB-4520-A4AD-1E3A1A7B14ED}" destId="{BD2CEE13-FEA4-43E0-817A-CA47327CB8EA}" srcOrd="6" destOrd="0" presId="urn:microsoft.com/office/officeart/2018/2/layout/IconVerticalSolidList"/>
    <dgm:cxn modelId="{F7B1A89B-C913-47EF-8B04-3509872AF370}" type="presParOf" srcId="{BD2CEE13-FEA4-43E0-817A-CA47327CB8EA}" destId="{E84A1F75-35C6-4B62-AF90-5AFE62DEAC4B}" srcOrd="0" destOrd="0" presId="urn:microsoft.com/office/officeart/2018/2/layout/IconVerticalSolidList"/>
    <dgm:cxn modelId="{26964EF8-F8F0-4595-AEF4-312D944C7589}" type="presParOf" srcId="{BD2CEE13-FEA4-43E0-817A-CA47327CB8EA}" destId="{9C063A25-0289-4286-8583-08BBB9F49047}" srcOrd="1" destOrd="0" presId="urn:microsoft.com/office/officeart/2018/2/layout/IconVerticalSolidList"/>
    <dgm:cxn modelId="{50E7C3C8-ED26-4502-BC84-9C46A54F779A}" type="presParOf" srcId="{BD2CEE13-FEA4-43E0-817A-CA47327CB8EA}" destId="{F2E590DC-224C-4AD2-9827-58096EBF49E6}" srcOrd="2" destOrd="0" presId="urn:microsoft.com/office/officeart/2018/2/layout/IconVerticalSolidList"/>
    <dgm:cxn modelId="{D505222B-41EB-4F8B-BBD7-98498E1A139A}" type="presParOf" srcId="{BD2CEE13-FEA4-43E0-817A-CA47327CB8EA}" destId="{02DB04F3-9F7B-4C0F-9242-4B745EF0AA39}" srcOrd="3" destOrd="0" presId="urn:microsoft.com/office/officeart/2018/2/layout/IconVerticalSolidList"/>
    <dgm:cxn modelId="{2E077A97-C9B3-4B33-8420-B2C93706A7F5}" type="presParOf" srcId="{F8EEADFD-E6CB-4520-A4AD-1E3A1A7B14ED}" destId="{8F3D99A7-D943-461C-B466-33425258EF37}" srcOrd="7" destOrd="0" presId="urn:microsoft.com/office/officeart/2018/2/layout/IconVerticalSolidList"/>
    <dgm:cxn modelId="{C8166379-6DBD-4C89-992D-3088846AECE6}" type="presParOf" srcId="{F8EEADFD-E6CB-4520-A4AD-1E3A1A7B14ED}" destId="{75FD3CCF-6D7C-4CDC-869F-7598BB81AD0A}" srcOrd="8" destOrd="0" presId="urn:microsoft.com/office/officeart/2018/2/layout/IconVerticalSolidList"/>
    <dgm:cxn modelId="{D3EBA24F-F246-4159-A35D-14025AA5248D}" type="presParOf" srcId="{75FD3CCF-6D7C-4CDC-869F-7598BB81AD0A}" destId="{44A7FD91-C6D5-40B8-BA53-2FCF3C0C5652}" srcOrd="0" destOrd="0" presId="urn:microsoft.com/office/officeart/2018/2/layout/IconVerticalSolidList"/>
    <dgm:cxn modelId="{448016FB-2B71-4CCF-A50E-1E5837970C1A}" type="presParOf" srcId="{75FD3CCF-6D7C-4CDC-869F-7598BB81AD0A}" destId="{58A64ED5-8F1C-4011-BDDB-E2E30E38AE0C}" srcOrd="1" destOrd="0" presId="urn:microsoft.com/office/officeart/2018/2/layout/IconVerticalSolidList"/>
    <dgm:cxn modelId="{C80D29C9-1626-4BE0-946A-8BBC57C748B4}" type="presParOf" srcId="{75FD3CCF-6D7C-4CDC-869F-7598BB81AD0A}" destId="{1A033B3A-09BA-45EE-A8C2-8743457E7F32}" srcOrd="2" destOrd="0" presId="urn:microsoft.com/office/officeart/2018/2/layout/IconVerticalSolidList"/>
    <dgm:cxn modelId="{1F13421F-6F8B-44D3-B70F-E6EB5E23FFE9}" type="presParOf" srcId="{75FD3CCF-6D7C-4CDC-869F-7598BB81AD0A}" destId="{AA8F8127-73F8-49D9-8592-E3E0278AD406}" srcOrd="3" destOrd="0" presId="urn:microsoft.com/office/officeart/2018/2/layout/IconVerticalSolidList"/>
    <dgm:cxn modelId="{8C9AFEDB-3570-4488-96B2-7F0C558CD607}" type="presParOf" srcId="{F8EEADFD-E6CB-4520-A4AD-1E3A1A7B14ED}" destId="{0C28A0A7-E4C5-4018-9BBE-DDDA9272D5A2}" srcOrd="9" destOrd="0" presId="urn:microsoft.com/office/officeart/2018/2/layout/IconVerticalSolidList"/>
    <dgm:cxn modelId="{2A6B3D50-EDAC-4EA9-B766-5CB2BE2B017E}" type="presParOf" srcId="{F8EEADFD-E6CB-4520-A4AD-1E3A1A7B14ED}" destId="{144FF691-2814-4D7A-A9DA-DEB6B079B5DE}" srcOrd="10" destOrd="0" presId="urn:microsoft.com/office/officeart/2018/2/layout/IconVerticalSolidList"/>
    <dgm:cxn modelId="{9112BAF0-FEA2-42B4-99D8-66F50A3EC9A6}" type="presParOf" srcId="{144FF691-2814-4D7A-A9DA-DEB6B079B5DE}" destId="{4A5D6F5B-E920-48B4-8ED5-486A787A89A9}" srcOrd="0" destOrd="0" presId="urn:microsoft.com/office/officeart/2018/2/layout/IconVerticalSolidList"/>
    <dgm:cxn modelId="{4D3D20BE-A393-42BE-BE10-0D75B22E4B8B}" type="presParOf" srcId="{144FF691-2814-4D7A-A9DA-DEB6B079B5DE}" destId="{9BFCCE6A-45DD-4E79-B3A4-A080F239DDC4}" srcOrd="1" destOrd="0" presId="urn:microsoft.com/office/officeart/2018/2/layout/IconVerticalSolidList"/>
    <dgm:cxn modelId="{F27BF513-5953-4471-9FFC-C65BB82199C5}" type="presParOf" srcId="{144FF691-2814-4D7A-A9DA-DEB6B079B5DE}" destId="{BDBAA3D9-4CE1-490A-BC34-5AEE3D073593}" srcOrd="2" destOrd="0" presId="urn:microsoft.com/office/officeart/2018/2/layout/IconVerticalSolidList"/>
    <dgm:cxn modelId="{916CA168-6083-4526-8A81-6389DC16C7E3}" type="presParOf" srcId="{144FF691-2814-4D7A-A9DA-DEB6B079B5DE}" destId="{DA1962C8-CCAA-453C-9794-46B021ABD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27829" cy="4192805"/>
        <a:chOff x="0" y="0"/>
        <a:chExt cx="10927829" cy="4192805"/>
      </a:xfrm>
    </dsp:grpSpPr>
    <dsp:sp modelId="{BEF7ED37-66CA-4945-B21E-98BC6E41AE41}">
      <dsp:nvSpPr>
        <dsp:cNvPr id="3" name="Rectangles 2"/>
        <dsp:cNvSpPr/>
      </dsp:nvSpPr>
      <dsp:spPr bwMode="white">
        <a:xfrm>
          <a:off x="1385054" y="-465016"/>
          <a:ext cx="2260668" cy="226066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alpha val="90000"/>
            <a:hueOff val="0"/>
            <a:satOff val="0"/>
            <a:lumOff val="0"/>
            <a:alpha val="90196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385054" y="-465016"/>
        <a:ext cx="2260668" cy="2260668"/>
      </dsp:txXfrm>
    </dsp:sp>
    <dsp:sp modelId="{FFEB4BAC-B93A-4674-8EA2-67CAABB6D060}">
      <dsp:nvSpPr>
        <dsp:cNvPr id="4" name="Rectangles 3"/>
        <dsp:cNvSpPr/>
      </dsp:nvSpPr>
      <dsp:spPr bwMode="white">
        <a:xfrm>
          <a:off x="3535" y="1911302"/>
          <a:ext cx="5023707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Exam Management System</a:t>
          </a:r>
          <a:endParaRPr>
            <a:solidFill>
              <a:schemeClr val="tx1"/>
            </a:solidFill>
          </a:endParaRPr>
        </a:p>
      </dsp:txBody>
      <dsp:txXfrm>
        <a:off x="3535" y="1911302"/>
        <a:ext cx="5023707" cy="720000"/>
      </dsp:txXfrm>
    </dsp:sp>
    <dsp:sp modelId="{15DE36DC-992B-45E2-B2E4-5640BB460C5C}">
      <dsp:nvSpPr>
        <dsp:cNvPr id="5" name="Rectangles 4"/>
        <dsp:cNvSpPr/>
      </dsp:nvSpPr>
      <dsp:spPr bwMode="white">
        <a:xfrm>
          <a:off x="7287909" y="-465016"/>
          <a:ext cx="2260668" cy="226066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alpha val="90000"/>
            <a:hueOff val="0"/>
            <a:satOff val="0"/>
            <a:lumOff val="0"/>
            <a:alpha val="70196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7287909" y="-465016"/>
        <a:ext cx="2260668" cy="2260668"/>
      </dsp:txXfrm>
    </dsp:sp>
    <dsp:sp modelId="{8C21C2CE-A3F1-4299-86B2-3E3DCF1E4D8D}">
      <dsp:nvSpPr>
        <dsp:cNvPr id="6" name="Rectangles 5"/>
        <dsp:cNvSpPr/>
      </dsp:nvSpPr>
      <dsp:spPr bwMode="white">
        <a:xfrm>
          <a:off x="5906390" y="1911302"/>
          <a:ext cx="5023707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Goal Management System</a:t>
          </a:r>
          <a:endParaRPr>
            <a:solidFill>
              <a:schemeClr val="tx1"/>
            </a:solidFill>
          </a:endParaRPr>
        </a:p>
      </dsp:txBody>
      <dsp:txXfrm>
        <a:off x="5906390" y="1911302"/>
        <a:ext cx="5023707" cy="720000"/>
      </dsp:txXfrm>
    </dsp:sp>
    <dsp:sp modelId="{38258496-36BE-42F1-B5EA-B17CFA00A71E}">
      <dsp:nvSpPr>
        <dsp:cNvPr id="7" name="Rectangles 6"/>
        <dsp:cNvSpPr/>
      </dsp:nvSpPr>
      <dsp:spPr bwMode="white">
        <a:xfrm>
          <a:off x="4334914" y="1561503"/>
          <a:ext cx="2260668" cy="226066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alpha val="90000"/>
            <a:hueOff val="0"/>
            <a:satOff val="0"/>
            <a:lumOff val="0"/>
            <a:alpha val="50196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4334914" y="1561503"/>
        <a:ext cx="2260668" cy="2260668"/>
      </dsp:txXfrm>
    </dsp:sp>
    <dsp:sp modelId="{CCFB7DF7-F3A4-4AFA-86E5-5D5BDD92EE64}">
      <dsp:nvSpPr>
        <dsp:cNvPr id="8" name="Rectangles 7"/>
        <dsp:cNvSpPr/>
      </dsp:nvSpPr>
      <dsp:spPr bwMode="white">
        <a:xfrm>
          <a:off x="2953395" y="3937821"/>
          <a:ext cx="5023707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LMS ?</a:t>
          </a:r>
          <a:endParaRPr>
            <a:solidFill>
              <a:schemeClr val="tx1"/>
            </a:solidFill>
          </a:endParaRPr>
        </a:p>
      </dsp:txBody>
      <dsp:txXfrm>
        <a:off x="2953395" y="3937821"/>
        <a:ext cx="50237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45265" cy="5589347"/>
        <a:chOff x="0" y="0"/>
        <a:chExt cx="6245265" cy="5589347"/>
      </a:xfrm>
    </dsp:grpSpPr>
    <dsp:sp modelId="{1B038F96-5776-4CDB-B2DB-572CA04A9D90}">
      <dsp:nvSpPr>
        <dsp:cNvPr id="3" name="Rounded Rectangle 2"/>
        <dsp:cNvSpPr/>
      </dsp:nvSpPr>
      <dsp:spPr bwMode="white">
        <a:xfrm>
          <a:off x="0" y="0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6245265" cy="770944"/>
      </dsp:txXfrm>
    </dsp:sp>
    <dsp:sp modelId="{C9E7CC9D-2F3E-43FD-92AC-260872460D6F}">
      <dsp:nvSpPr>
        <dsp:cNvPr id="4" name="Rectangles 3"/>
        <dsp:cNvSpPr/>
      </dsp:nvSpPr>
      <dsp:spPr bwMode="white">
        <a:xfrm>
          <a:off x="233211" y="173462"/>
          <a:ext cx="424019" cy="42401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33211" y="173462"/>
        <a:ext cx="424019" cy="424019"/>
      </dsp:txXfrm>
    </dsp:sp>
    <dsp:sp modelId="{68366F91-C171-41AD-AFD9-80BD9C549F61}">
      <dsp:nvSpPr>
        <dsp:cNvPr id="5" name="Rectangles 4"/>
        <dsp:cNvSpPr/>
      </dsp:nvSpPr>
      <dsp:spPr bwMode="white">
        <a:xfrm>
          <a:off x="890441" y="0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Understand your Client.</a:t>
          </a:r>
          <a:endParaRPr>
            <a:solidFill>
              <a:schemeClr val="tx1"/>
            </a:solidFill>
          </a:endParaRPr>
        </a:p>
      </dsp:txBody>
      <dsp:txXfrm>
        <a:off x="890441" y="0"/>
        <a:ext cx="5354824" cy="770944"/>
      </dsp:txXfrm>
    </dsp:sp>
    <dsp:sp modelId="{5BB8C693-D5C9-4D52-9822-EF4E40D85333}">
      <dsp:nvSpPr>
        <dsp:cNvPr id="6" name="Rounded Rectangle 5"/>
        <dsp:cNvSpPr/>
      </dsp:nvSpPr>
      <dsp:spPr bwMode="white">
        <a:xfrm>
          <a:off x="0" y="963681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63681"/>
        <a:ext cx="6245265" cy="770944"/>
      </dsp:txXfrm>
    </dsp:sp>
    <dsp:sp modelId="{E66806FD-3379-49AB-9323-8D94299EEC7F}">
      <dsp:nvSpPr>
        <dsp:cNvPr id="7" name="Rectangles 6"/>
        <dsp:cNvSpPr/>
      </dsp:nvSpPr>
      <dsp:spPr bwMode="white">
        <a:xfrm>
          <a:off x="233211" y="1137143"/>
          <a:ext cx="424019" cy="42401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33211" y="1137143"/>
        <a:ext cx="424019" cy="424019"/>
      </dsp:txXfrm>
    </dsp:sp>
    <dsp:sp modelId="{56749C75-67C7-4E95-83F0-6E41B99930F1}">
      <dsp:nvSpPr>
        <dsp:cNvPr id="8" name="Rectangles 7"/>
        <dsp:cNvSpPr/>
      </dsp:nvSpPr>
      <dsp:spPr bwMode="white">
        <a:xfrm>
          <a:off x="890441" y="963681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Communicate with Developers</a:t>
          </a:r>
          <a:endParaRPr>
            <a:solidFill>
              <a:schemeClr val="tx1"/>
            </a:solidFill>
          </a:endParaRPr>
        </a:p>
      </dsp:txBody>
      <dsp:txXfrm>
        <a:off x="890441" y="963681"/>
        <a:ext cx="5354824" cy="770944"/>
      </dsp:txXfrm>
    </dsp:sp>
    <dsp:sp modelId="{106553DF-78DA-4F43-A63D-E84156DA19D4}">
      <dsp:nvSpPr>
        <dsp:cNvPr id="9" name="Rounded Rectangle 8"/>
        <dsp:cNvSpPr/>
      </dsp:nvSpPr>
      <dsp:spPr bwMode="white">
        <a:xfrm>
          <a:off x="0" y="1927361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927361"/>
        <a:ext cx="6245265" cy="770944"/>
      </dsp:txXfrm>
    </dsp:sp>
    <dsp:sp modelId="{35CD3513-7184-4B9C-B68A-3C9E1FE56636}">
      <dsp:nvSpPr>
        <dsp:cNvPr id="10" name="Rectangles 9"/>
        <dsp:cNvSpPr/>
      </dsp:nvSpPr>
      <dsp:spPr bwMode="white">
        <a:xfrm>
          <a:off x="233211" y="2100824"/>
          <a:ext cx="424019" cy="42401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33211" y="2100824"/>
        <a:ext cx="424019" cy="424019"/>
      </dsp:txXfrm>
    </dsp:sp>
    <dsp:sp modelId="{C4D010DB-761D-41DE-A394-15E5300241BE}">
      <dsp:nvSpPr>
        <dsp:cNvPr id="11" name="Rectangles 10"/>
        <dsp:cNvSpPr/>
      </dsp:nvSpPr>
      <dsp:spPr bwMode="white">
        <a:xfrm>
          <a:off x="890441" y="1927361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Make a Better Software Design.</a:t>
          </a:r>
          <a:endParaRPr>
            <a:solidFill>
              <a:schemeClr val="tx1"/>
            </a:solidFill>
          </a:endParaRPr>
        </a:p>
      </dsp:txBody>
      <dsp:txXfrm>
        <a:off x="890441" y="1927361"/>
        <a:ext cx="5354824" cy="770944"/>
      </dsp:txXfrm>
    </dsp:sp>
    <dsp:sp modelId="{E84A1F75-35C6-4B62-AF90-5AFE62DEAC4B}">
      <dsp:nvSpPr>
        <dsp:cNvPr id="12" name="Rounded Rectangle 11"/>
        <dsp:cNvSpPr/>
      </dsp:nvSpPr>
      <dsp:spPr bwMode="white">
        <a:xfrm>
          <a:off x="0" y="2920183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920183"/>
        <a:ext cx="6245265" cy="770944"/>
      </dsp:txXfrm>
    </dsp:sp>
    <dsp:sp modelId="{9C063A25-0289-4286-8583-08BBB9F49047}">
      <dsp:nvSpPr>
        <dsp:cNvPr id="13" name="Rectangles 12"/>
        <dsp:cNvSpPr/>
      </dsp:nvSpPr>
      <dsp:spPr bwMode="white">
        <a:xfrm>
          <a:off x="233211" y="3064504"/>
          <a:ext cx="424019" cy="424019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33211" y="3064504"/>
        <a:ext cx="424019" cy="424019"/>
      </dsp:txXfrm>
    </dsp:sp>
    <dsp:sp modelId="{02DB04F3-9F7B-4C0F-9242-4B745EF0AA39}">
      <dsp:nvSpPr>
        <dsp:cNvPr id="14" name="Rectangles 13"/>
        <dsp:cNvSpPr/>
      </dsp:nvSpPr>
      <dsp:spPr bwMode="white">
        <a:xfrm>
          <a:off x="890441" y="2891042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Develop a Software according to the Design</a:t>
          </a:r>
          <a:endParaRPr>
            <a:solidFill>
              <a:schemeClr val="tx1"/>
            </a:solidFill>
          </a:endParaRPr>
        </a:p>
      </dsp:txBody>
      <dsp:txXfrm>
        <a:off x="890441" y="2891042"/>
        <a:ext cx="5354824" cy="770944"/>
      </dsp:txXfrm>
    </dsp:sp>
    <dsp:sp modelId="{44A7FD91-C6D5-40B8-BA53-2FCF3C0C5652}">
      <dsp:nvSpPr>
        <dsp:cNvPr id="15" name="Rounded Rectangle 14"/>
        <dsp:cNvSpPr/>
      </dsp:nvSpPr>
      <dsp:spPr bwMode="white">
        <a:xfrm>
          <a:off x="0" y="3854722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854722"/>
        <a:ext cx="6245265" cy="770944"/>
      </dsp:txXfrm>
    </dsp:sp>
    <dsp:sp modelId="{58A64ED5-8F1C-4011-BDDB-E2E30E38AE0C}">
      <dsp:nvSpPr>
        <dsp:cNvPr id="16" name="Rectangles 15"/>
        <dsp:cNvSpPr/>
      </dsp:nvSpPr>
      <dsp:spPr bwMode="white">
        <a:xfrm>
          <a:off x="3359998" y="4943176"/>
          <a:ext cx="424019" cy="424019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3359998" y="4943176"/>
        <a:ext cx="424019" cy="424019"/>
      </dsp:txXfrm>
    </dsp:sp>
    <dsp:sp modelId="{AA8F8127-73F8-49D9-8592-E3E0278AD406}">
      <dsp:nvSpPr>
        <dsp:cNvPr id="17" name="Rectangles 16"/>
        <dsp:cNvSpPr/>
      </dsp:nvSpPr>
      <dsp:spPr bwMode="white">
        <a:xfrm>
          <a:off x="890441" y="3854722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Working in Teams</a:t>
          </a:r>
          <a:endParaRPr>
            <a:solidFill>
              <a:schemeClr val="tx1"/>
            </a:solidFill>
          </a:endParaRPr>
        </a:p>
      </dsp:txBody>
      <dsp:txXfrm>
        <a:off x="890441" y="3854722"/>
        <a:ext cx="5354824" cy="770944"/>
      </dsp:txXfrm>
    </dsp:sp>
    <dsp:sp modelId="{4A5D6F5B-E920-48B4-8ED5-486A787A89A9}">
      <dsp:nvSpPr>
        <dsp:cNvPr id="18" name="Rounded Rectangle 17"/>
        <dsp:cNvSpPr/>
      </dsp:nvSpPr>
      <dsp:spPr bwMode="white">
        <a:xfrm>
          <a:off x="0" y="4818403"/>
          <a:ext cx="6245265" cy="7709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818403"/>
        <a:ext cx="6245265" cy="770944"/>
      </dsp:txXfrm>
    </dsp:sp>
    <dsp:sp modelId="{9BFCCE6A-45DD-4E79-B3A4-A080F239DDC4}">
      <dsp:nvSpPr>
        <dsp:cNvPr id="19" name="Rectangles 18"/>
        <dsp:cNvSpPr/>
      </dsp:nvSpPr>
      <dsp:spPr bwMode="white">
        <a:xfrm>
          <a:off x="233211" y="4005384"/>
          <a:ext cx="424019" cy="424019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33211" y="4005384"/>
        <a:ext cx="424019" cy="424019"/>
      </dsp:txXfrm>
    </dsp:sp>
    <dsp:sp modelId="{DA1962C8-CCAA-453C-9794-46B021ABD014}">
      <dsp:nvSpPr>
        <dsp:cNvPr id="20" name="Rectangles 19"/>
        <dsp:cNvSpPr/>
      </dsp:nvSpPr>
      <dsp:spPr bwMode="white">
        <a:xfrm>
          <a:off x="890441" y="4818403"/>
          <a:ext cx="5354824" cy="770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591" tIns="81591" rIns="81591" bIns="81591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Software Testing (a bit)</a:t>
          </a:r>
          <a:endParaRPr>
            <a:solidFill>
              <a:schemeClr val="tx1"/>
            </a:solidFill>
          </a:endParaRPr>
        </a:p>
      </dsp:txBody>
      <dsp:txXfrm>
        <a:off x="890441" y="4818403"/>
        <a:ext cx="5354824" cy="77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don’t have in-depth knowledge of the system. They tell you what they want their product to have, perform and look like.</a:t>
            </a:r>
            <a:endParaRPr lang="en-US" dirty="0"/>
          </a:p>
          <a:p>
            <a:r>
              <a:rPr lang="en-US" dirty="0"/>
              <a:t>So, it is important for the PM to understand the client’s needs and match them with his expertise before starting.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analyst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an IT professional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who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analyzes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designs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implements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information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systems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that support business operations. They work closely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with software developers, project managers, and end-users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 gather requirements and translate them into technical specifications that can be used to create software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even know how to document our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necessary files and libraries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the user's system,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configuring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any necessary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settings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creating other access points for the user to launch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project statement is a document that outlines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goals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scope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deliverables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a project. It provides a clear and concise summary of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what the project is intended to achieve, and serves as a guide for project planning, execution, and management.</a:t>
            </a:r>
            <a:endParaRPr lang="en-US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goal is a broad,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general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statement of what is to be achieved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 objective is a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specific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measurable, and time-bound statement of what needs to be accomplished to achieve a goal.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know some programming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think </a:t>
            </a:r>
            <a:r>
              <a:rPr lang="en-US" b="1" dirty="0"/>
              <a:t>inside out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You should think of WHY of your life. Why you want to do SE or engineering? </a:t>
            </a:r>
            <a:endParaRPr lang="en-US" dirty="0"/>
          </a:p>
          <a:p>
            <a:r>
              <a:rPr lang="en-US" dirty="0"/>
              <a:t>If you get your WHY straight, Then think how you can do this? </a:t>
            </a:r>
            <a:endParaRPr lang="en-US" dirty="0"/>
          </a:p>
          <a:p>
            <a:r>
              <a:rPr lang="en-US" dirty="0"/>
              <a:t>And at the end think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when you’re making a product, why would your client/user buy it?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lead’s responsibility to communicate properly.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conventions.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division is necessary to avoid sense of discrimination in members. </a:t>
            </a:r>
            <a:endParaRPr lang="en-US" dirty="0"/>
          </a:p>
          <a:p>
            <a:r>
              <a:rPr lang="en-US" dirty="0"/>
              <a:t>Division related to task is important as we have seen the example of same code different programmers.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your client should be involved? Less -&gt; disadvantages, advantages… More -&gt; 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software quality.</a:t>
            </a:r>
            <a:endParaRPr lang="en-US" dirty="0"/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Verification is the process of evaluating a system or component to determine whether it meets the specified requirements and standards.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This involves checking the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system design, code, and other deliverables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ensure they meet the requirements and standards. Verification activities include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reviews, inspections, and testing.</a:t>
            </a:r>
            <a:endParaRPr lang="en-US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Validation, on the other hand, is the process of evaluating a system or component during or at the end of the development process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 determine whether it meets the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customer's needs and expectations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This involves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testing the software in the context of the user's environment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ensure it performs as expected and meets the user's needs.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6" Type="http://schemas.openxmlformats.org/officeDocument/2006/relationships/image" Target="../media/image11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qp0HIF3SfI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Software Engineering</a:t>
            </a:r>
            <a:endParaRPr lang="en-US" sz="11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01 Lecture 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54468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BEST </a:t>
            </a:r>
            <a:r>
              <a:rPr lang="en-US" sz="50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US" sz="5000" kern="1200" spc="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844723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code?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classes and other </a:t>
            </a:r>
            <a:r>
              <a:rPr lang="en-US" sz="24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600" y="1050595"/>
            <a:ext cx="1058332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MANAGING </a:t>
            </a:r>
            <a:r>
              <a:rPr lang="en-US" sz="5000" kern="1200" spc="-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1058332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and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endParaRPr lang="en-US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developers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4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code file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endParaRPr lang="en-US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68756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COMPLETING THE </a:t>
            </a:r>
            <a:r>
              <a:rPr lang="en-US" sz="5000" kern="1200" spc="-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50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</a:t>
            </a:r>
            <a:r>
              <a:rPr lang="en-US" sz="5000" kern="1200" spc="-5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4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</a:t>
            </a:r>
            <a:r>
              <a:rPr lang="en-US" sz="240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4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16073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</a:t>
            </a:r>
            <a:r>
              <a:rPr lang="en-US" sz="5000" kern="1200" spc="-2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5000" kern="1200" spc="-3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1008761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(have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thing?)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615315" indent="-228600">
              <a:lnSpc>
                <a:spcPct val="9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(have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rightly?).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r>
              <a:rPr lang="en-US" sz="24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understand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0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5319317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kern="1200" spc="-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</a:t>
            </a:r>
            <a:r>
              <a:rPr lang="en-US" kern="1200" spc="-38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366" y="643467"/>
            <a:ext cx="2946054" cy="557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190" y="657755"/>
            <a:ext cx="2936101" cy="5543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311" y="614891"/>
            <a:ext cx="2935577" cy="55001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931" y="629179"/>
            <a:ext cx="2929957" cy="5528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What is Engineering?</a:t>
            </a:r>
            <a:endParaRPr lang="en-US" sz="4100" b="1" dirty="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34265"/>
            <a:ext cx="4702848" cy="356026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Engineering is the application of scientific and practical knowledge in order to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invent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build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maintain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improve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system and processes etc.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9758" y="643467"/>
            <a:ext cx="3035269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9219" y="643467"/>
            <a:ext cx="3056348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00046" cy="4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spc="-10" dirty="0"/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972" y="657755"/>
            <a:ext cx="3000491" cy="55715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870" y="657755"/>
            <a:ext cx="3046168" cy="55144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b="1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</a:t>
            </a:r>
            <a: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REQUIREMENT:</a:t>
            </a: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2497" y="629179"/>
            <a:ext cx="3107403" cy="56710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6" y="1070800"/>
            <a:ext cx="416190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400" kern="1200" spc="-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HAVE </a:t>
            </a:r>
            <a:r>
              <a:rPr lang="en-US" sz="54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LEARNT IN</a:t>
            </a:r>
            <a:r>
              <a:rPr lang="en-US" sz="5400" kern="1200" spc="-5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CLASS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3"/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Graphic 7" descr="Clipboard Mixed with solid fi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1612" y="5982414"/>
            <a:ext cx="561975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 algn="r"/>
            <a:r>
              <a:rPr lang="en-US" sz="51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PROJECTS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5255259" y="1648870"/>
            <a:ext cx="5674675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21180" algn="l"/>
              </a:tabLst>
            </a:pPr>
            <a:r>
              <a:rPr lang="en-US" sz="24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Dream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 algn="r"/>
            <a:r>
              <a:rPr lang="en-US" sz="5100" kern="1200" spc="-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Proposal Writing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5255259" y="1648870"/>
            <a:ext cx="5674675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211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writing is the process of creating a persuasive document that outlines a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plan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particular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need.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21180" algn="l"/>
              </a:tabLst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211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proposal is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convince the intended audience for a specific course of action or to support a particular idea or project.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0750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Tips for Proposal Writing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endParaRPr lang="en-US" sz="2000"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solution</a:t>
            </a: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persuasive argument</a:t>
            </a: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clear and concise</a:t>
            </a: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and revise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68756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24790"/>
            <a:r>
              <a:rPr lang="en-US" sz="7200" spc="-45" dirty="0"/>
              <a:t>Understanding the audience</a:t>
            </a:r>
            <a:endParaRPr lang="en-US" sz="72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99528" y="2706962"/>
            <a:ext cx="968756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 your proposal, you should research and understand the needs and expectations of your audience. This will help you tailor your proposal to their specific needs and concerns.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What is Software?</a:t>
            </a:r>
            <a:endParaRPr lang="en-US" sz="4100" b="1" dirty="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59" y="1648870"/>
            <a:ext cx="6174735" cy="34404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integrated programs.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organized instructions and code written by programmers.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and associated documentations such as requirements, designs and user manuals.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0750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the problem</a:t>
            </a:r>
            <a:endParaRPr lang="en-US" sz="7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the problem or need that your proposal is addressing. Make sure you demonstrate a deep understanding of the issue and its implications.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0750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 a solution</a:t>
            </a:r>
            <a:endParaRPr lang="en-US" sz="7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68756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well-researched and well-thought-out solution to the problem. Your solution should be practical, feasible, and cost-effective.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84758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Make a persuasive argument</a:t>
            </a:r>
            <a:endParaRPr lang="en-US" sz="7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84758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persuasive language and logical arguments to convince your audience of the value of your proposal. Use statistics, case studies, and other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your claims.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0750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 clear and concise</a:t>
            </a:r>
            <a:endParaRPr lang="en-US" sz="7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proposal concise and easy to read. Use headings and subheadings to organize your information and avoid using jargon or technical terms that your audience may not understand.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0750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Edit and revise</a:t>
            </a:r>
            <a:endParaRPr lang="en-US" sz="7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submitting your proposal, make sure to proofread and edit it thoroughly. Ask a colleague or mentor to review it and provide feedback.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b="40753"/>
          <a:stretch>
            <a:fillRect/>
          </a:stretch>
        </p:blipFill>
        <p:spPr>
          <a:xfrm>
            <a:off x="3835880" y="463793"/>
            <a:ext cx="8370408" cy="34458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"/>
          <a:srcRect t="66513"/>
          <a:stretch>
            <a:fillRect/>
          </a:stretch>
        </p:blipFill>
        <p:spPr>
          <a:xfrm>
            <a:off x="3835880" y="3909640"/>
            <a:ext cx="8370408" cy="1947652"/>
          </a:xfrm>
          <a:prstGeom prst="rect">
            <a:avLst/>
          </a:prstGeom>
        </p:spPr>
      </p:pic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39" y="633239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4790"/>
            <a:r>
              <a:rPr lang="en-US" sz="46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Proposal Organization</a:t>
            </a:r>
            <a:endParaRPr lang="en-US" sz="46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40753"/>
          <a:stretch>
            <a:fillRect/>
          </a:stretch>
        </p:blipFill>
        <p:spPr>
          <a:xfrm>
            <a:off x="3793016" y="478082"/>
            <a:ext cx="8370408" cy="34458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9388" y="3443288"/>
            <a:ext cx="5248592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892" y="4452950"/>
            <a:ext cx="5248592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t="66513"/>
          <a:stretch>
            <a:fillRect/>
          </a:stretch>
        </p:blipFill>
        <p:spPr>
          <a:xfrm>
            <a:off x="3793016" y="3909638"/>
            <a:ext cx="8370408" cy="19476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5231" y="4489580"/>
            <a:ext cx="5676905" cy="246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8197" y="3989068"/>
            <a:ext cx="1276665" cy="759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47385" y="4250994"/>
            <a:ext cx="1276665" cy="512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What is Software Engineering?</a:t>
            </a:r>
            <a:endParaRPr lang="en-US" sz="4100" b="1" dirty="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59" y="1648870"/>
            <a:ext cx="6174735" cy="34404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engineering discipline that’s concerned with all aspects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IEEE’s definition,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is “The application of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So, how will you start to develop a software?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>
                <a:cs typeface="Times New Roman" panose="02020603050405020304" pitchFamily="18" charset="0"/>
              </a:rPr>
              <a:t>Golden Circle</a:t>
            </a:r>
            <a:endParaRPr lang="en-US" sz="6600" dirty="0"/>
          </a:p>
        </p:txBody>
      </p:sp>
      <p:cxnSp>
        <p:nvCxnSpPr>
          <p:cNvPr id="25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be successful in life start thinking  every goal and task in terms of the Golden Circle.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https://www.youtube.com/watch?v=qp0HIF3SfI4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Sinek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Golden Circle</a:t>
            </a:r>
            <a:endParaRPr lang="en-US" b="1" dirty="0"/>
          </a:p>
        </p:txBody>
      </p:sp>
      <p:sp>
        <p:nvSpPr>
          <p:cNvPr id="4" name="object 4"/>
          <p:cNvSpPr/>
          <p:nvPr/>
        </p:nvSpPr>
        <p:spPr>
          <a:xfrm>
            <a:off x="1436370" y="1413891"/>
            <a:ext cx="9330690" cy="54726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spc="-5" dirty="0"/>
              <a:t>CLIENT’S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spc="-5" dirty="0"/>
              <a:t>REQUIREMENT</a:t>
            </a:r>
            <a:endParaRPr lang="en-US" sz="5000"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challenge: what client wants?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0" tIns="126365" rIns="0" bIns="0" rtlCol="0" anchor="ctr">
            <a:normAutofit/>
          </a:bodyPr>
          <a:lstStyle/>
          <a:p>
            <a:pPr marL="224790">
              <a:spcBef>
                <a:spcPts val="995"/>
              </a:spcBef>
            </a:pPr>
            <a:r>
              <a:rPr lang="en-US" sz="5000" spc="-5" dirty="0"/>
              <a:t>DEVELOPER</a:t>
            </a:r>
            <a:r>
              <a:rPr lang="en-US" sz="5000" spc="-30" dirty="0"/>
              <a:t> </a:t>
            </a:r>
            <a:r>
              <a:rPr lang="en-US" sz="5000" spc="-25" dirty="0"/>
              <a:t>UNDERSTANDING</a:t>
            </a:r>
            <a:endParaRPr lang="en-US" sz="5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85240" y="2969469"/>
            <a:ext cx="8587423" cy="28003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28295" marR="829945" indent="-304800"/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to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customer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wants?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3888</Words>
  <Application>WPS Presentation</Application>
  <PresentationFormat>Widescreen</PresentationFormat>
  <Paragraphs>162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Gill Sans MT</vt:lpstr>
      <vt:lpstr>Times New Roman</vt:lpstr>
      <vt:lpstr>Tahoma</vt:lpstr>
      <vt:lpstr>Calibri</vt:lpstr>
      <vt:lpstr>Calibri Light</vt:lpstr>
      <vt:lpstr>Microsoft YaHei</vt:lpstr>
      <vt:lpstr>Arial Unicode MS</vt:lpstr>
      <vt:lpstr>Söhne</vt:lpstr>
      <vt:lpstr>Segoe Print</vt:lpstr>
      <vt:lpstr>Office Theme</vt:lpstr>
      <vt:lpstr>Software Engineering</vt:lpstr>
      <vt:lpstr>What is Engineering?</vt:lpstr>
      <vt:lpstr>What is Software?</vt:lpstr>
      <vt:lpstr>What is Software Engineering?</vt:lpstr>
      <vt:lpstr>So, how will you start to develop a software?</vt:lpstr>
      <vt:lpstr>Golden Circle</vt:lpstr>
      <vt:lpstr>Golden Circle</vt:lpstr>
      <vt:lpstr>CLIENT’S REQUIREMENT</vt:lpstr>
      <vt:lpstr>DEVELOPER UNDERSTANDING</vt:lpstr>
      <vt:lpstr>WHAT IS BEST SOFTWARE DESIGN</vt:lpstr>
      <vt:lpstr>MANAGING SOFTWARE DEVELOPMENT</vt:lpstr>
      <vt:lpstr>COMPLETING THE PROJECT ON TIME</vt:lpstr>
      <vt:lpstr>VERIFICATION AND VALIDATION</vt:lpstr>
      <vt:lpstr>DEPLOYMENT</vt:lpstr>
      <vt:lpstr>SUMMARY</vt:lpstr>
      <vt:lpstr>BAD REQUIREMENT:  HOW THE CUSTOMER EXPLAINS</vt:lpstr>
      <vt:lpstr>BAD REQUIREMENT:  </vt:lpstr>
      <vt:lpstr>BAD REQUIREMENT:  </vt:lpstr>
      <vt:lpstr>BAD REQUIREMENT:  </vt:lpstr>
      <vt:lpstr>BAD REQUIREMENT:  </vt:lpstr>
      <vt:lpstr>BAD REQUIREMENT:  </vt:lpstr>
      <vt:lpstr>BAD REQUIREMENT:  </vt:lpstr>
      <vt:lpstr>BAD REQUIREMENT:  </vt:lpstr>
      <vt:lpstr>BAD REQUIREMENT:  </vt:lpstr>
      <vt:lpstr>WHAT HAVE YOU LEARNT IN THIS CLASS</vt:lpstr>
      <vt:lpstr>PROJECTS</vt:lpstr>
      <vt:lpstr>Proposal Writing</vt:lpstr>
      <vt:lpstr>Tips for Proposal Writing</vt:lpstr>
      <vt:lpstr>Understanding the audience</vt:lpstr>
      <vt:lpstr>Define the problem</vt:lpstr>
      <vt:lpstr>Present a solution</vt:lpstr>
      <vt:lpstr>Make a persuasive argument</vt:lpstr>
      <vt:lpstr>Be clear and concise</vt:lpstr>
      <vt:lpstr>Edit and revise</vt:lpstr>
      <vt:lpstr>Sample Proposal 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admin</cp:lastModifiedBy>
  <cp:revision>64</cp:revision>
  <dcterms:created xsi:type="dcterms:W3CDTF">2023-04-01T11:42:00Z</dcterms:created>
  <dcterms:modified xsi:type="dcterms:W3CDTF">2024-08-28T09:07:35Z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C5EE9CA3DE734925BB412EB742C21F35_12</vt:lpwstr>
  </property>
  <property fmtid="{D5CDD505-2E9C-101B-9397-08002B2CF9AE}" pid="3" name="KSOProductBuildVer">
    <vt:lpwstr>1033-12.2.0.17119</vt:lpwstr>
  </property>
</Properties>
</file>