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24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25" r:id="rId12"/>
    <p:sldId id="434" r:id="rId13"/>
    <p:sldId id="4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3BB"/>
    <a:srgbClr val="DAE8FC"/>
    <a:srgbClr val="D96E66"/>
    <a:srgbClr val="DB766F"/>
    <a:srgbClr val="7ACFF5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7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2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Selenium, Appium,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TestComplete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and JUnit.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D373-2D9E-C031-ECDB-FD6C30B4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DAC5-ED25-8DBD-C9EC-428792BB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C1E2-E2F5-0F52-98C7-6B99E9A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3F1-BDF3-2EC5-38A9-C841D6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315-A514-5315-E562-683201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5A1-DE05-95EB-AF88-CD5AB85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062A-B779-7096-0EB2-5B4689C7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7DC-D43E-B3AC-2938-F77419F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2B96-22B5-2286-6C57-6702ADB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824A-0E71-2351-85B0-872987D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AD56-5102-3FC9-1459-69C9390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3869-50CA-7367-1E49-9119B30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B95E-E1E4-9EBB-047C-91AFC22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881-BA15-D5FF-BFD3-0642948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F2E-50F4-67B9-C4C1-2C14704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7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101-C279-B617-CC20-32861CD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41D-7CC4-2C3E-D5F2-03E63BB2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1DC-F003-1891-D3A3-719CB05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C49-79E1-FE01-8BB0-63EE8F4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582-488C-3F00-D069-0DA78C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A-4F4E-E748-BB10-ECE1626C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9395-911B-9AE8-8A0E-A737E584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57E4-CC35-FF41-16B2-8600D8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1CD7-5583-A169-F02A-0534EC8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D12D-9C3B-3C06-0D36-2756224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6-E1CD-2B91-AC80-F675FDB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E041-4C01-CE7A-506D-FA335A3A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D2CA-594F-2E03-9544-866C0D69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C5C5-FF03-E2DB-4A9D-94821F0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8BB2-40AB-8183-83B8-D2CA99D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DA8E-A426-38E9-FCED-0E5BD1B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4-25EC-9FC9-052D-D335EA6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F564-E1F0-36B2-236C-6D7B0A3F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5185-8E63-B4A7-5189-4018D428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6DFC-6CCD-8CCC-A10D-3791274D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54B-0DCA-43D6-C4AB-B82837BC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C6B2-446D-822A-93A4-532A4A56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5CFF-B018-AC10-6C35-A248983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64C5-8F34-9DF2-8156-C4733A0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2DD-2B1E-6565-7FA2-4350F4A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5EEA-5942-5D7D-9CEF-83FA772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41AC-6D45-2542-C992-69ED68A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6753-3625-A51A-DA91-535D35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D734-B843-3328-5F42-CE934D3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E17C-4411-0DBE-D3FF-0AE4360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8FE1-BC97-463F-1AB5-7633317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F6DE-DF97-7684-C6E3-47499D0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C1EF-7977-0124-DCEB-F8BF8AA0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4D-AE59-0699-088A-695178E0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31A-BBD8-2ED3-B370-E45617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5F6F-7721-D788-A25D-682AE76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FB3B-37BB-8C19-7C23-E472A12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5CB-9084-6BAC-9826-9B8E691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ABA4-A3C6-DF66-CFD5-EBF2EE6D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2593-DE92-1D66-A27B-4A23015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26AC-BA11-ACBB-7DB8-A322922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27C5-66D7-2CC6-EC5C-6D00A3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87A0-82AE-533C-9442-BF0E229C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315D-5EC0-7766-C922-9A4F341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116A-F406-D5AC-EA81-55706C5B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6435-B28F-AA4A-FADC-A97DC5CB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677-4381-8320-C86B-5E81962D8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C793-A20C-003D-B4EF-D7DF8320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JNeiGbAgL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158E-7589-46EE-8257-EA6AFEF5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008-DE1E-3257-23F7-D5285EC2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13 Lecture 01</a:t>
            </a:r>
          </a:p>
        </p:txBody>
      </p:sp>
    </p:spTree>
    <p:extLst>
      <p:ext uri="{BB962C8B-B14F-4D97-AF65-F5344CB8AC3E}">
        <p14:creationId xmlns:p14="http://schemas.microsoft.com/office/powerpoint/2010/main" val="18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kumimoji="0" lang="en-US" sz="4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Automated Testing Process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 startAt="5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test results generated by the tool and identify if the test case fails in any case.</a:t>
            </a:r>
          </a:p>
          <a:p>
            <a:pPr marL="514350" indent="-514350" algn="just">
              <a:buAutoNum type="arabicPeriod" startAt="6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test cases if any new functionality is added.</a:t>
            </a:r>
          </a:p>
        </p:txBody>
      </p:sp>
    </p:spTree>
    <p:extLst>
      <p:ext uri="{BB962C8B-B14F-4D97-AF65-F5344CB8AC3E}">
        <p14:creationId xmlns:p14="http://schemas.microsoft.com/office/powerpoint/2010/main" val="32696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example of Automation Tool: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https://www.youtube.com/watch?v=_JNeiGbAgL4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>
                <a:solidFill>
                  <a:prstClr val="black"/>
                </a:solidFill>
                <a:latin typeface="Calibri Light" panose="020F0302020204030204"/>
              </a:rPr>
              <a:t>Benefits of </a:t>
            </a:r>
            <a:r>
              <a:rPr kumimoji="0" lang="en-US" sz="5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Automated Testing</a:t>
            </a:r>
            <a:endParaRPr lang="en-US" sz="60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than Manual Testing</a:t>
            </a:r>
          </a:p>
          <a:p>
            <a:pPr marL="514350" indent="-514350" algn="just">
              <a:buAutoNum type="arabicPeriod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results</a:t>
            </a:r>
          </a:p>
          <a:p>
            <a:pPr marL="514350" indent="-514350" algn="just">
              <a:buAutoNum type="arabicPeriod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test coverage</a:t>
            </a:r>
          </a:p>
          <a:p>
            <a:pPr marL="514350" indent="-514350" algn="just">
              <a:buAutoNum type="arabicPeriod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Cost</a:t>
            </a:r>
          </a:p>
          <a:p>
            <a:pPr marL="514350" indent="-514350" algn="just">
              <a:buAutoNum type="arabicPeriod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</a:t>
            </a:r>
          </a:p>
          <a:p>
            <a:pPr marL="514350" indent="-514350" algn="just">
              <a:buAutoNum type="arabicPeriod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Speed</a:t>
            </a:r>
          </a:p>
          <a:p>
            <a:pPr marL="514350" indent="-514350" algn="just">
              <a:buAutoNum type="arabicPeriod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and Frequent Testing</a:t>
            </a:r>
          </a:p>
        </p:txBody>
      </p:sp>
    </p:spTree>
    <p:extLst>
      <p:ext uri="{BB962C8B-B14F-4D97-AF65-F5344CB8AC3E}">
        <p14:creationId xmlns:p14="http://schemas.microsoft.com/office/powerpoint/2010/main" val="42391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>
                <a:solidFill>
                  <a:prstClr val="black"/>
                </a:solidFill>
                <a:latin typeface="Calibri Light" panose="020F0302020204030204"/>
              </a:rPr>
              <a:t>Assignment</a:t>
            </a:r>
            <a:endParaRPr lang="en-US" sz="60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3305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Discuss following types of testing: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a- Alpha Testing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b- Beta Testing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c- Black Box Testing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d- White Box Testing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e- Gray Box Testing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f- Acceptance Testing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Try to understand working of any Test automation tool</a:t>
            </a:r>
          </a:p>
          <a:p>
            <a:pPr algn="just"/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testing approach that involves using specialized tools to automate the execution of test cases and compare the actual results with expected outcomes.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streamline the testing process, improve efficiency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test coverage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reducing the manual effort required for repetitive and time-consuming tasks.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AUTOMATION [contd</a:t>
            </a:r>
            <a:r>
              <a:rPr lang="en-US" sz="4800" spc="-45" dirty="0"/>
              <a:t>..</a:t>
            </a:r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automation testing software can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test data into the System Under Test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expected and actual results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detailed test reports. </a:t>
            </a:r>
          </a:p>
        </p:txBody>
      </p:sp>
    </p:spTree>
    <p:extLst>
      <p:ext uri="{BB962C8B-B14F-4D97-AF65-F5344CB8AC3E}">
        <p14:creationId xmlns:p14="http://schemas.microsoft.com/office/powerpoint/2010/main" val="3679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Test cases to Automate?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Business Critical test cases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that are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executed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that are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tedious or difficult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manually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which are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</a:p>
        </p:txBody>
      </p:sp>
    </p:spTree>
    <p:extLst>
      <p:ext uri="{BB962C8B-B14F-4D97-AF65-F5344CB8AC3E}">
        <p14:creationId xmlns:p14="http://schemas.microsoft.com/office/powerpoint/2010/main" val="109174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Automated Testing 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 and Tool Selection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Definition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Development of Tests Scripts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34548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Automated Testing Process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 and Tool Selection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scope, objectives, and test coverage for automation testing. Identify all the possible test cases.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automation testing tools that align with your requirements, technology, and budget.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try to automate 50 to 60 percent of manual test cases</a:t>
            </a:r>
          </a:p>
        </p:txBody>
      </p:sp>
    </p:spTree>
    <p:extLst>
      <p:ext uri="{BB962C8B-B14F-4D97-AF65-F5344CB8AC3E}">
        <p14:creationId xmlns:p14="http://schemas.microsoft.com/office/powerpoint/2010/main" val="37985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kumimoji="0" lang="en-US" sz="4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Automated Testing Process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 algn="just">
              <a:buAutoNum type="arabicPeriod" startAt="2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Definition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is the area of your Application Under Test which will be automated. It can cover: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and common features across applications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which have a large amount of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extent to which business components are reused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test cases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use the same test cases for cross-browser testing</a:t>
            </a:r>
          </a:p>
        </p:txBody>
      </p:sp>
    </p:spTree>
    <p:extLst>
      <p:ext uri="{BB962C8B-B14F-4D97-AF65-F5344CB8AC3E}">
        <p14:creationId xmlns:p14="http://schemas.microsoft.com/office/powerpoint/2010/main" val="87368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kumimoji="0" lang="en-US" sz="4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Automated Testing Process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 startAt="3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Development of Tests Scripts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necessary infrastructure, including test environments, test data, and any required configurations.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test scripts or test scenarios using the chosen automation tool, or languages such as Java, Python, or C#.</a:t>
            </a:r>
          </a:p>
        </p:txBody>
      </p:sp>
    </p:spTree>
    <p:extLst>
      <p:ext uri="{BB962C8B-B14F-4D97-AF65-F5344CB8AC3E}">
        <p14:creationId xmlns:p14="http://schemas.microsoft.com/office/powerpoint/2010/main" val="31176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kumimoji="0" lang="en-US" sz="4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Automated Testing Process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 startAt="4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automated test scripts against the application or system being tested.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automation tool interacts with the application's user interface, or APIs to perform actions and validate responses.</a:t>
            </a:r>
          </a:p>
        </p:txBody>
      </p:sp>
    </p:spTree>
    <p:extLst>
      <p:ext uri="{BB962C8B-B14F-4D97-AF65-F5344CB8AC3E}">
        <p14:creationId xmlns:p14="http://schemas.microsoft.com/office/powerpoint/2010/main" val="78454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519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Söhne</vt:lpstr>
      <vt:lpstr>Times New Roman</vt:lpstr>
      <vt:lpstr>Office Theme</vt:lpstr>
      <vt:lpstr>Software Engineering</vt:lpstr>
      <vt:lpstr>TEST AUTOMATION</vt:lpstr>
      <vt:lpstr>TEST AUTOMATION [contd..]</vt:lpstr>
      <vt:lpstr>Which Test cases to Automate?</vt:lpstr>
      <vt:lpstr>Automated Testing Process</vt:lpstr>
      <vt:lpstr>Automated Testing Process [contd..]</vt:lpstr>
      <vt:lpstr>Automated Testing Process [contd..]</vt:lpstr>
      <vt:lpstr>Automated Testing Process [contd..]</vt:lpstr>
      <vt:lpstr>Automated Testing Process [contd..]</vt:lpstr>
      <vt:lpstr>Automated Testing Process [contd..]</vt:lpstr>
      <vt:lpstr>TEST AUTOMATION</vt:lpstr>
      <vt:lpstr>Benefits of Automated Testing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Farwa Batool</cp:lastModifiedBy>
  <cp:revision>428</cp:revision>
  <dcterms:created xsi:type="dcterms:W3CDTF">2023-04-01T11:42:18Z</dcterms:created>
  <dcterms:modified xsi:type="dcterms:W3CDTF">2023-06-20T10:00:05Z</dcterms:modified>
</cp:coreProperties>
</file>