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08" r:id="rId3"/>
    <p:sldId id="351" r:id="rId4"/>
    <p:sldId id="306" r:id="rId5"/>
    <p:sldId id="309" r:id="rId6"/>
    <p:sldId id="310" r:id="rId7"/>
    <p:sldId id="336" r:id="rId8"/>
    <p:sldId id="338" r:id="rId9"/>
    <p:sldId id="339" r:id="rId10"/>
    <p:sldId id="358" r:id="rId11"/>
    <p:sldId id="353" r:id="rId12"/>
    <p:sldId id="360" r:id="rId13"/>
    <p:sldId id="361" r:id="rId14"/>
    <p:sldId id="352" r:id="rId15"/>
    <p:sldId id="359" r:id="rId16"/>
    <p:sldId id="355" r:id="rId17"/>
    <p:sldId id="354" r:id="rId18"/>
    <p:sldId id="356" r:id="rId19"/>
    <p:sldId id="357" r:id="rId20"/>
    <p:sldId id="28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59" autoAdjust="0"/>
  </p:normalViewPr>
  <p:slideViewPr>
    <p:cSldViewPr snapToGrid="0">
      <p:cViewPr varScale="1">
        <p:scale>
          <a:sx n="64" d="100"/>
          <a:sy n="64" d="100"/>
        </p:scale>
        <p:origin x="9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AB72B6-DE49-42E6-82D7-1C3A84A7F76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9327ECB-511C-4C66-A9EC-224C4A4968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Rapid Application Development</a:t>
          </a:r>
        </a:p>
      </dgm:t>
    </dgm:pt>
    <dgm:pt modelId="{4B0B48CA-BD5C-40FE-AEC6-25FFA21BD1CE}" type="parTrans" cxnId="{794EA50B-0707-4B81-9A4E-EE86B189CCA8}">
      <dgm:prSet/>
      <dgm:spPr/>
      <dgm:t>
        <a:bodyPr/>
        <a:lstStyle/>
        <a:p>
          <a:endParaRPr lang="en-US"/>
        </a:p>
      </dgm:t>
    </dgm:pt>
    <dgm:pt modelId="{D690B5D4-ECED-4BD6-9096-7449974C79AB}" type="sibTrans" cxnId="{794EA50B-0707-4B81-9A4E-EE86B189CCA8}">
      <dgm:prSet/>
      <dgm:spPr/>
      <dgm:t>
        <a:bodyPr/>
        <a:lstStyle/>
        <a:p>
          <a:endParaRPr lang="en-US"/>
        </a:p>
      </dgm:t>
    </dgm:pt>
    <dgm:pt modelId="{7DCA9F66-E716-4505-B548-E74267684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Phases of RAD</a:t>
          </a:r>
        </a:p>
      </dgm:t>
    </dgm:pt>
    <dgm:pt modelId="{C19B157E-073B-4792-81A4-6E15C86BEED3}" type="parTrans" cxnId="{02C3ABB7-363A-4DEB-A068-7AD2F7955355}">
      <dgm:prSet/>
      <dgm:spPr/>
      <dgm:t>
        <a:bodyPr/>
        <a:lstStyle/>
        <a:p>
          <a:endParaRPr lang="en-US"/>
        </a:p>
      </dgm:t>
    </dgm:pt>
    <dgm:pt modelId="{A6CF5CE6-1ECB-4BF1-B77D-EB401A610B0F}" type="sibTrans" cxnId="{02C3ABB7-363A-4DEB-A068-7AD2F7955355}">
      <dgm:prSet/>
      <dgm:spPr/>
      <dgm:t>
        <a:bodyPr/>
        <a:lstStyle/>
        <a:p>
          <a:endParaRPr lang="en-US"/>
        </a:p>
      </dgm:t>
    </dgm:pt>
    <dgm:pt modelId="{B4B7E26D-FEDB-4431-B5B6-7309717AD5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Advantages of RAD</a:t>
          </a:r>
        </a:p>
      </dgm:t>
    </dgm:pt>
    <dgm:pt modelId="{B8191D15-CB9B-418A-9D89-93D57EF70BE1}" type="parTrans" cxnId="{D17ACE08-0AAC-47A5-BEA3-69DD9B4D9F8F}">
      <dgm:prSet/>
      <dgm:spPr/>
      <dgm:t>
        <a:bodyPr/>
        <a:lstStyle/>
        <a:p>
          <a:endParaRPr lang="en-US"/>
        </a:p>
      </dgm:t>
    </dgm:pt>
    <dgm:pt modelId="{30A2FA60-5CAF-4AF2-A6D4-C66468913124}" type="sibTrans" cxnId="{D17ACE08-0AAC-47A5-BEA3-69DD9B4D9F8F}">
      <dgm:prSet/>
      <dgm:spPr/>
      <dgm:t>
        <a:bodyPr/>
        <a:lstStyle/>
        <a:p>
          <a:endParaRPr lang="en-US"/>
        </a:p>
      </dgm:t>
    </dgm:pt>
    <dgm:pt modelId="{2F051B60-D259-4BB3-9810-237AE04B1B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Disadvantages of RAD</a:t>
          </a:r>
        </a:p>
      </dgm:t>
    </dgm:pt>
    <dgm:pt modelId="{D3392388-6611-47CD-8F52-4064E8B8E1FC}" type="parTrans" cxnId="{E3D16DE5-8255-44E5-A5AC-C3370A5DA364}">
      <dgm:prSet/>
      <dgm:spPr/>
      <dgm:t>
        <a:bodyPr/>
        <a:lstStyle/>
        <a:p>
          <a:endParaRPr lang="en-US"/>
        </a:p>
      </dgm:t>
    </dgm:pt>
    <dgm:pt modelId="{ED656385-36BA-4D44-9200-A7663C0DD4D3}" type="sibTrans" cxnId="{E3D16DE5-8255-44E5-A5AC-C3370A5DA364}">
      <dgm:prSet/>
      <dgm:spPr/>
      <dgm:t>
        <a:bodyPr/>
        <a:lstStyle/>
        <a:p>
          <a:endParaRPr lang="en-US"/>
        </a:p>
      </dgm:t>
    </dgm:pt>
    <dgm:pt modelId="{1B730893-1B38-4DB6-A1F8-F8F1EC2C30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When to use RAD</a:t>
          </a:r>
        </a:p>
      </dgm:t>
    </dgm:pt>
    <dgm:pt modelId="{F7BF5E41-204F-4C12-8465-307BB3AA8F09}" type="parTrans" cxnId="{236DC3FF-3295-49E7-A55F-8AE3014B1286}">
      <dgm:prSet/>
      <dgm:spPr/>
      <dgm:t>
        <a:bodyPr/>
        <a:lstStyle/>
        <a:p>
          <a:endParaRPr lang="en-US"/>
        </a:p>
      </dgm:t>
    </dgm:pt>
    <dgm:pt modelId="{DC9D2969-8B2C-4EBE-913A-07A3B50A7551}" type="sibTrans" cxnId="{236DC3FF-3295-49E7-A55F-8AE3014B1286}">
      <dgm:prSet/>
      <dgm:spPr/>
      <dgm:t>
        <a:bodyPr/>
        <a:lstStyle/>
        <a:p>
          <a:endParaRPr lang="en-US"/>
        </a:p>
      </dgm:t>
    </dgm:pt>
    <dgm:pt modelId="{9B955A39-FFD2-48D5-ADE8-FD4003E4AC04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4DC75A0-5FB1-4322-AEDF-16A50EA37CB5}" type="parTrans" cxnId="{0EA4D3BD-3B1A-45C0-9751-C4B158BDBC3C}">
      <dgm:prSet/>
      <dgm:spPr/>
      <dgm:t>
        <a:bodyPr/>
        <a:lstStyle/>
        <a:p>
          <a:endParaRPr lang="en-US"/>
        </a:p>
      </dgm:t>
    </dgm:pt>
    <dgm:pt modelId="{39E61003-6005-4538-89AB-BAD5DF0E0CA7}" type="sibTrans" cxnId="{0EA4D3BD-3B1A-45C0-9751-C4B158BDBC3C}">
      <dgm:prSet/>
      <dgm:spPr/>
      <dgm:t>
        <a:bodyPr/>
        <a:lstStyle/>
        <a:p>
          <a:endParaRPr lang="en-US"/>
        </a:p>
      </dgm:t>
    </dgm:pt>
    <dgm:pt modelId="{F8EEADFD-E6CB-4520-A4AD-1E3A1A7B14ED}" type="pres">
      <dgm:prSet presAssocID="{C5AB72B6-DE49-42E6-82D7-1C3A84A7F768}" presName="root" presStyleCnt="0">
        <dgm:presLayoutVars>
          <dgm:dir/>
          <dgm:resizeHandles val="exact"/>
        </dgm:presLayoutVars>
      </dgm:prSet>
      <dgm:spPr/>
    </dgm:pt>
    <dgm:pt modelId="{9BA9CD65-04EF-4415-ABA8-4A2B0FA96B0A}" type="pres">
      <dgm:prSet presAssocID="{B9327ECB-511C-4C66-A9EC-224C4A4968C9}" presName="compNode" presStyleCnt="0"/>
      <dgm:spPr/>
    </dgm:pt>
    <dgm:pt modelId="{1B038F96-5776-4CDB-B2DB-572CA04A9D90}" type="pres">
      <dgm:prSet presAssocID="{B9327ECB-511C-4C66-A9EC-224C4A4968C9}" presName="bgRect" presStyleLbl="bgShp" presStyleIdx="0" presStyleCnt="6" custLinFactNeighborY="-3944"/>
      <dgm:spPr/>
    </dgm:pt>
    <dgm:pt modelId="{C9E7CC9D-2F3E-43FD-92AC-260872460D6F}" type="pres">
      <dgm:prSet presAssocID="{B9327ECB-511C-4C66-A9EC-224C4A4968C9}" presName="iconRect" presStyleLbl="node1" presStyleIdx="0" presStyleCnt="6" custLinFactNeighborX="-991" custLinFactNeighborY="-1474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ard Of Directors with solid fill"/>
        </a:ext>
      </dgm:extLst>
    </dgm:pt>
    <dgm:pt modelId="{0E0C3416-201F-4951-9E4A-4CFAB6103A6B}" type="pres">
      <dgm:prSet presAssocID="{B9327ECB-511C-4C66-A9EC-224C4A4968C9}" presName="spaceRect" presStyleCnt="0"/>
      <dgm:spPr/>
    </dgm:pt>
    <dgm:pt modelId="{68366F91-C171-41AD-AFD9-80BD9C549F61}" type="pres">
      <dgm:prSet presAssocID="{B9327ECB-511C-4C66-A9EC-224C4A4968C9}" presName="parTx" presStyleLbl="revTx" presStyleIdx="0" presStyleCnt="6">
        <dgm:presLayoutVars>
          <dgm:chMax val="0"/>
          <dgm:chPref val="0"/>
        </dgm:presLayoutVars>
      </dgm:prSet>
      <dgm:spPr/>
    </dgm:pt>
    <dgm:pt modelId="{4C20A922-1EB5-42D5-8760-364B5EF0BFD4}" type="pres">
      <dgm:prSet presAssocID="{D690B5D4-ECED-4BD6-9096-7449974C79AB}" presName="sibTrans" presStyleCnt="0"/>
      <dgm:spPr/>
    </dgm:pt>
    <dgm:pt modelId="{2A5B7C9A-3024-42D5-8BF8-07C5414885F2}" type="pres">
      <dgm:prSet presAssocID="{7DCA9F66-E716-4505-B548-E742676847E0}" presName="compNode" presStyleCnt="0"/>
      <dgm:spPr/>
    </dgm:pt>
    <dgm:pt modelId="{5BB8C693-D5C9-4D52-9822-EF4E40D85333}" type="pres">
      <dgm:prSet presAssocID="{7DCA9F66-E716-4505-B548-E742676847E0}" presName="bgRect" presStyleLbl="bgShp" presStyleIdx="1" presStyleCnt="6"/>
      <dgm:spPr/>
    </dgm:pt>
    <dgm:pt modelId="{E66806FD-3379-49AB-9323-8D94299EEC7F}" type="pres">
      <dgm:prSet presAssocID="{7DCA9F66-E716-4505-B548-E742676847E0}" presName="iconRect" presStyleLbl="node1" presStyleIdx="1" presStyleCnt="6" custLinFactNeighborX="-991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spiration with solid fill"/>
        </a:ext>
      </dgm:extLst>
    </dgm:pt>
    <dgm:pt modelId="{83826D04-023C-4A89-84A2-32C5F06A3333}" type="pres">
      <dgm:prSet presAssocID="{7DCA9F66-E716-4505-B548-E742676847E0}" presName="spaceRect" presStyleCnt="0"/>
      <dgm:spPr/>
    </dgm:pt>
    <dgm:pt modelId="{56749C75-67C7-4E95-83F0-6E41B99930F1}" type="pres">
      <dgm:prSet presAssocID="{7DCA9F66-E716-4505-B548-E742676847E0}" presName="parTx" presStyleLbl="revTx" presStyleIdx="1" presStyleCnt="6">
        <dgm:presLayoutVars>
          <dgm:chMax val="0"/>
          <dgm:chPref val="0"/>
        </dgm:presLayoutVars>
      </dgm:prSet>
      <dgm:spPr/>
    </dgm:pt>
    <dgm:pt modelId="{C2F42A6F-0556-471A-B996-D58599777B0F}" type="pres">
      <dgm:prSet presAssocID="{A6CF5CE6-1ECB-4BF1-B77D-EB401A610B0F}" presName="sibTrans" presStyleCnt="0"/>
      <dgm:spPr/>
    </dgm:pt>
    <dgm:pt modelId="{E023BD76-C680-4BC8-A88B-21BAB962794A}" type="pres">
      <dgm:prSet presAssocID="{B4B7E26D-FEDB-4431-B5B6-7309717AD58F}" presName="compNode" presStyleCnt="0"/>
      <dgm:spPr/>
    </dgm:pt>
    <dgm:pt modelId="{106553DF-78DA-4F43-A63D-E84156DA19D4}" type="pres">
      <dgm:prSet presAssocID="{B4B7E26D-FEDB-4431-B5B6-7309717AD58F}" presName="bgRect" presStyleLbl="bgShp" presStyleIdx="2" presStyleCnt="6"/>
      <dgm:spPr/>
    </dgm:pt>
    <dgm:pt modelId="{35CD3513-7184-4B9C-B68A-3C9E1FE56636}" type="pres">
      <dgm:prSet presAssocID="{B4B7E26D-FEDB-4431-B5B6-7309717AD58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 with solid fill"/>
        </a:ext>
      </dgm:extLst>
    </dgm:pt>
    <dgm:pt modelId="{112A1DEF-AE94-4641-8AB6-E172B71E624E}" type="pres">
      <dgm:prSet presAssocID="{B4B7E26D-FEDB-4431-B5B6-7309717AD58F}" presName="spaceRect" presStyleCnt="0"/>
      <dgm:spPr/>
    </dgm:pt>
    <dgm:pt modelId="{C4D010DB-761D-41DE-A394-15E5300241BE}" type="pres">
      <dgm:prSet presAssocID="{B4B7E26D-FEDB-4431-B5B6-7309717AD58F}" presName="parTx" presStyleLbl="revTx" presStyleIdx="2" presStyleCnt="6">
        <dgm:presLayoutVars>
          <dgm:chMax val="0"/>
          <dgm:chPref val="0"/>
        </dgm:presLayoutVars>
      </dgm:prSet>
      <dgm:spPr/>
    </dgm:pt>
    <dgm:pt modelId="{CB868F24-6E34-4038-9B2C-9EB6F7CAEA21}" type="pres">
      <dgm:prSet presAssocID="{30A2FA60-5CAF-4AF2-A6D4-C66468913124}" presName="sibTrans" presStyleCnt="0"/>
      <dgm:spPr/>
    </dgm:pt>
    <dgm:pt modelId="{BD2CEE13-FEA4-43E0-817A-CA47327CB8EA}" type="pres">
      <dgm:prSet presAssocID="{2F051B60-D259-4BB3-9810-237AE04B1B38}" presName="compNode" presStyleCnt="0"/>
      <dgm:spPr/>
    </dgm:pt>
    <dgm:pt modelId="{E84A1F75-35C6-4B62-AF90-5AFE62DEAC4B}" type="pres">
      <dgm:prSet presAssocID="{2F051B60-D259-4BB3-9810-237AE04B1B38}" presName="bgRect" presStyleLbl="bgShp" presStyleIdx="3" presStyleCnt="6" custLinFactNeighborX="-1145" custLinFactNeighborY="3780"/>
      <dgm:spPr/>
    </dgm:pt>
    <dgm:pt modelId="{9C063A25-0289-4286-8583-08BBB9F49047}" type="pres">
      <dgm:prSet presAssocID="{2F051B60-D259-4BB3-9810-237AE04B1B3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F2E590DC-224C-4AD2-9827-58096EBF49E6}" type="pres">
      <dgm:prSet presAssocID="{2F051B60-D259-4BB3-9810-237AE04B1B38}" presName="spaceRect" presStyleCnt="0"/>
      <dgm:spPr/>
    </dgm:pt>
    <dgm:pt modelId="{02DB04F3-9F7B-4C0F-9242-4B745EF0AA39}" type="pres">
      <dgm:prSet presAssocID="{2F051B60-D259-4BB3-9810-237AE04B1B38}" presName="parTx" presStyleLbl="revTx" presStyleIdx="3" presStyleCnt="6">
        <dgm:presLayoutVars>
          <dgm:chMax val="0"/>
          <dgm:chPref val="0"/>
        </dgm:presLayoutVars>
      </dgm:prSet>
      <dgm:spPr/>
    </dgm:pt>
    <dgm:pt modelId="{8F3D99A7-D943-461C-B466-33425258EF37}" type="pres">
      <dgm:prSet presAssocID="{ED656385-36BA-4D44-9200-A7663C0DD4D3}" presName="sibTrans" presStyleCnt="0"/>
      <dgm:spPr/>
    </dgm:pt>
    <dgm:pt modelId="{75FD3CCF-6D7C-4CDC-869F-7598BB81AD0A}" type="pres">
      <dgm:prSet presAssocID="{1B730893-1B38-4DB6-A1F8-F8F1EC2C300F}" presName="compNode" presStyleCnt="0"/>
      <dgm:spPr/>
    </dgm:pt>
    <dgm:pt modelId="{44A7FD91-C6D5-40B8-BA53-2FCF3C0C5652}" type="pres">
      <dgm:prSet presAssocID="{1B730893-1B38-4DB6-A1F8-F8F1EC2C300F}" presName="bgRect" presStyleLbl="bgShp" presStyleIdx="4" presStyleCnt="6"/>
      <dgm:spPr/>
    </dgm:pt>
    <dgm:pt modelId="{58A64ED5-8F1C-4011-BDDB-E2E30E38AE0C}" type="pres">
      <dgm:prSet presAssocID="{1B730893-1B38-4DB6-A1F8-F8F1EC2C300F}" presName="iconRect" presStyleLbl="node1" presStyleIdx="4" presStyleCnt="6" custLinFactX="337416" custLinFactY="100000" custLinFactNeighborX="400000" custLinFactNeighborY="115790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1A033B3A-09BA-45EE-A8C2-8743457E7F32}" type="pres">
      <dgm:prSet presAssocID="{1B730893-1B38-4DB6-A1F8-F8F1EC2C300F}" presName="spaceRect" presStyleCnt="0"/>
      <dgm:spPr/>
    </dgm:pt>
    <dgm:pt modelId="{AA8F8127-73F8-49D9-8592-E3E0278AD406}" type="pres">
      <dgm:prSet presAssocID="{1B730893-1B38-4DB6-A1F8-F8F1EC2C300F}" presName="parTx" presStyleLbl="revTx" presStyleIdx="4" presStyleCnt="6">
        <dgm:presLayoutVars>
          <dgm:chMax val="0"/>
          <dgm:chPref val="0"/>
        </dgm:presLayoutVars>
      </dgm:prSet>
      <dgm:spPr/>
    </dgm:pt>
    <dgm:pt modelId="{0C28A0A7-E4C5-4018-9BBE-DDDA9272D5A2}" type="pres">
      <dgm:prSet presAssocID="{DC9D2969-8B2C-4EBE-913A-07A3B50A7551}" presName="sibTrans" presStyleCnt="0"/>
      <dgm:spPr/>
    </dgm:pt>
    <dgm:pt modelId="{144FF691-2814-4D7A-A9DA-DEB6B079B5DE}" type="pres">
      <dgm:prSet presAssocID="{9B955A39-FFD2-48D5-ADE8-FD4003E4AC04}" presName="compNode" presStyleCnt="0"/>
      <dgm:spPr/>
    </dgm:pt>
    <dgm:pt modelId="{4A5D6F5B-E920-48B4-8ED5-486A787A89A9}" type="pres">
      <dgm:prSet presAssocID="{9B955A39-FFD2-48D5-ADE8-FD4003E4AC04}" presName="bgRect" presStyleLbl="bgShp" presStyleIdx="5" presStyleCnt="6"/>
      <dgm:spPr/>
    </dgm:pt>
    <dgm:pt modelId="{9BFCCE6A-45DD-4E79-B3A4-A080F239DDC4}" type="pres">
      <dgm:prSet presAssocID="{9B955A39-FFD2-48D5-ADE8-FD4003E4AC04}" presName="iconRect" presStyleLbl="node1" presStyleIdx="5" presStyleCnt="6" custLinFactY="-100000" custLinFactNeighborY="-132650"/>
      <dgm:spPr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ntt Chart with solid fill"/>
        </a:ext>
      </dgm:extLst>
    </dgm:pt>
    <dgm:pt modelId="{BDBAA3D9-4CE1-490A-BC34-5AEE3D073593}" type="pres">
      <dgm:prSet presAssocID="{9B955A39-FFD2-48D5-ADE8-FD4003E4AC04}" presName="spaceRect" presStyleCnt="0"/>
      <dgm:spPr/>
    </dgm:pt>
    <dgm:pt modelId="{DA1962C8-CCAA-453C-9794-46B021ABD014}" type="pres">
      <dgm:prSet presAssocID="{9B955A39-FFD2-48D5-ADE8-FD4003E4AC04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17ACE08-0AAC-47A5-BEA3-69DD9B4D9F8F}" srcId="{C5AB72B6-DE49-42E6-82D7-1C3A84A7F768}" destId="{B4B7E26D-FEDB-4431-B5B6-7309717AD58F}" srcOrd="2" destOrd="0" parTransId="{B8191D15-CB9B-418A-9D89-93D57EF70BE1}" sibTransId="{30A2FA60-5CAF-4AF2-A6D4-C66468913124}"/>
    <dgm:cxn modelId="{794EA50B-0707-4B81-9A4E-EE86B189CCA8}" srcId="{C5AB72B6-DE49-42E6-82D7-1C3A84A7F768}" destId="{B9327ECB-511C-4C66-A9EC-224C4A4968C9}" srcOrd="0" destOrd="0" parTransId="{4B0B48CA-BD5C-40FE-AEC6-25FFA21BD1CE}" sibTransId="{D690B5D4-ECED-4BD6-9096-7449974C79AB}"/>
    <dgm:cxn modelId="{027D480C-18B5-4917-9483-D543A3E842B7}" type="presOf" srcId="{7DCA9F66-E716-4505-B548-E742676847E0}" destId="{56749C75-67C7-4E95-83F0-6E41B99930F1}" srcOrd="0" destOrd="0" presId="urn:microsoft.com/office/officeart/2018/2/layout/IconVerticalSolidList"/>
    <dgm:cxn modelId="{076B9016-BE19-4B8A-AA2D-C0D28AD5A7E9}" type="presOf" srcId="{B9327ECB-511C-4C66-A9EC-224C4A4968C9}" destId="{68366F91-C171-41AD-AFD9-80BD9C549F61}" srcOrd="0" destOrd="0" presId="urn:microsoft.com/office/officeart/2018/2/layout/IconVerticalSolidList"/>
    <dgm:cxn modelId="{F2690934-737E-48C0-9E03-E57BBE6ED3DB}" type="presOf" srcId="{C5AB72B6-DE49-42E6-82D7-1C3A84A7F768}" destId="{F8EEADFD-E6CB-4520-A4AD-1E3A1A7B14ED}" srcOrd="0" destOrd="0" presId="urn:microsoft.com/office/officeart/2018/2/layout/IconVerticalSolidList"/>
    <dgm:cxn modelId="{25CE0582-F301-4896-94B6-052BC2C01613}" type="presOf" srcId="{9B955A39-FFD2-48D5-ADE8-FD4003E4AC04}" destId="{DA1962C8-CCAA-453C-9794-46B021ABD014}" srcOrd="0" destOrd="0" presId="urn:microsoft.com/office/officeart/2018/2/layout/IconVerticalSolidList"/>
    <dgm:cxn modelId="{947B6398-D05C-4CE7-99B7-59F86863561E}" type="presOf" srcId="{1B730893-1B38-4DB6-A1F8-F8F1EC2C300F}" destId="{AA8F8127-73F8-49D9-8592-E3E0278AD406}" srcOrd="0" destOrd="0" presId="urn:microsoft.com/office/officeart/2018/2/layout/IconVerticalSolidList"/>
    <dgm:cxn modelId="{1C0329A9-32B4-45C6-B72D-86B1C78D7674}" type="presOf" srcId="{B4B7E26D-FEDB-4431-B5B6-7309717AD58F}" destId="{C4D010DB-761D-41DE-A394-15E5300241BE}" srcOrd="0" destOrd="0" presId="urn:microsoft.com/office/officeart/2018/2/layout/IconVerticalSolidList"/>
    <dgm:cxn modelId="{02C3ABB7-363A-4DEB-A068-7AD2F7955355}" srcId="{C5AB72B6-DE49-42E6-82D7-1C3A84A7F768}" destId="{7DCA9F66-E716-4505-B548-E742676847E0}" srcOrd="1" destOrd="0" parTransId="{C19B157E-073B-4792-81A4-6E15C86BEED3}" sibTransId="{A6CF5CE6-1ECB-4BF1-B77D-EB401A610B0F}"/>
    <dgm:cxn modelId="{0EA4D3BD-3B1A-45C0-9751-C4B158BDBC3C}" srcId="{C5AB72B6-DE49-42E6-82D7-1C3A84A7F768}" destId="{9B955A39-FFD2-48D5-ADE8-FD4003E4AC04}" srcOrd="5" destOrd="0" parTransId="{14DC75A0-5FB1-4322-AEDF-16A50EA37CB5}" sibTransId="{39E61003-6005-4538-89AB-BAD5DF0E0CA7}"/>
    <dgm:cxn modelId="{63C752D5-A736-44AC-9CF8-9319B93252C0}" type="presOf" srcId="{2F051B60-D259-4BB3-9810-237AE04B1B38}" destId="{02DB04F3-9F7B-4C0F-9242-4B745EF0AA39}" srcOrd="0" destOrd="0" presId="urn:microsoft.com/office/officeart/2018/2/layout/IconVerticalSolidList"/>
    <dgm:cxn modelId="{E3D16DE5-8255-44E5-A5AC-C3370A5DA364}" srcId="{C5AB72B6-DE49-42E6-82D7-1C3A84A7F768}" destId="{2F051B60-D259-4BB3-9810-237AE04B1B38}" srcOrd="3" destOrd="0" parTransId="{D3392388-6611-47CD-8F52-4064E8B8E1FC}" sibTransId="{ED656385-36BA-4D44-9200-A7663C0DD4D3}"/>
    <dgm:cxn modelId="{236DC3FF-3295-49E7-A55F-8AE3014B1286}" srcId="{C5AB72B6-DE49-42E6-82D7-1C3A84A7F768}" destId="{1B730893-1B38-4DB6-A1F8-F8F1EC2C300F}" srcOrd="4" destOrd="0" parTransId="{F7BF5E41-204F-4C12-8465-307BB3AA8F09}" sibTransId="{DC9D2969-8B2C-4EBE-913A-07A3B50A7551}"/>
    <dgm:cxn modelId="{E8A1A0D0-0351-42D7-B15D-7C5136A227BC}" type="presParOf" srcId="{F8EEADFD-E6CB-4520-A4AD-1E3A1A7B14ED}" destId="{9BA9CD65-04EF-4415-ABA8-4A2B0FA96B0A}" srcOrd="0" destOrd="0" presId="urn:microsoft.com/office/officeart/2018/2/layout/IconVerticalSolidList"/>
    <dgm:cxn modelId="{0CD95F37-808A-4E45-AE38-469D3512C728}" type="presParOf" srcId="{9BA9CD65-04EF-4415-ABA8-4A2B0FA96B0A}" destId="{1B038F96-5776-4CDB-B2DB-572CA04A9D90}" srcOrd="0" destOrd="0" presId="urn:microsoft.com/office/officeart/2018/2/layout/IconVerticalSolidList"/>
    <dgm:cxn modelId="{A49F19A4-3C5A-4551-AC43-47040396559A}" type="presParOf" srcId="{9BA9CD65-04EF-4415-ABA8-4A2B0FA96B0A}" destId="{C9E7CC9D-2F3E-43FD-92AC-260872460D6F}" srcOrd="1" destOrd="0" presId="urn:microsoft.com/office/officeart/2018/2/layout/IconVerticalSolidList"/>
    <dgm:cxn modelId="{127C16B8-4369-4566-BCF9-2C75E0EABA6E}" type="presParOf" srcId="{9BA9CD65-04EF-4415-ABA8-4A2B0FA96B0A}" destId="{0E0C3416-201F-4951-9E4A-4CFAB6103A6B}" srcOrd="2" destOrd="0" presId="urn:microsoft.com/office/officeart/2018/2/layout/IconVerticalSolidList"/>
    <dgm:cxn modelId="{BD8417B1-255C-4E60-A2C4-2C01F4C8F19F}" type="presParOf" srcId="{9BA9CD65-04EF-4415-ABA8-4A2B0FA96B0A}" destId="{68366F91-C171-41AD-AFD9-80BD9C549F61}" srcOrd="3" destOrd="0" presId="urn:microsoft.com/office/officeart/2018/2/layout/IconVerticalSolidList"/>
    <dgm:cxn modelId="{FF1C38EA-1805-49DD-9D3F-16ADED28F04B}" type="presParOf" srcId="{F8EEADFD-E6CB-4520-A4AD-1E3A1A7B14ED}" destId="{4C20A922-1EB5-42D5-8760-364B5EF0BFD4}" srcOrd="1" destOrd="0" presId="urn:microsoft.com/office/officeart/2018/2/layout/IconVerticalSolidList"/>
    <dgm:cxn modelId="{F195F52A-B4D2-4774-8686-0C82C1223439}" type="presParOf" srcId="{F8EEADFD-E6CB-4520-A4AD-1E3A1A7B14ED}" destId="{2A5B7C9A-3024-42D5-8BF8-07C5414885F2}" srcOrd="2" destOrd="0" presId="urn:microsoft.com/office/officeart/2018/2/layout/IconVerticalSolidList"/>
    <dgm:cxn modelId="{4C90EA9A-7400-4E43-9EF7-0B965CB22966}" type="presParOf" srcId="{2A5B7C9A-3024-42D5-8BF8-07C5414885F2}" destId="{5BB8C693-D5C9-4D52-9822-EF4E40D85333}" srcOrd="0" destOrd="0" presId="urn:microsoft.com/office/officeart/2018/2/layout/IconVerticalSolidList"/>
    <dgm:cxn modelId="{F3B59D49-C3E5-499E-BE12-A579378F2869}" type="presParOf" srcId="{2A5B7C9A-3024-42D5-8BF8-07C5414885F2}" destId="{E66806FD-3379-49AB-9323-8D94299EEC7F}" srcOrd="1" destOrd="0" presId="urn:microsoft.com/office/officeart/2018/2/layout/IconVerticalSolidList"/>
    <dgm:cxn modelId="{FFED1B57-FF1F-4EE8-9BE6-BB2DBC338183}" type="presParOf" srcId="{2A5B7C9A-3024-42D5-8BF8-07C5414885F2}" destId="{83826D04-023C-4A89-84A2-32C5F06A3333}" srcOrd="2" destOrd="0" presId="urn:microsoft.com/office/officeart/2018/2/layout/IconVerticalSolidList"/>
    <dgm:cxn modelId="{C9170A09-974C-4453-B897-546C07EDF6BC}" type="presParOf" srcId="{2A5B7C9A-3024-42D5-8BF8-07C5414885F2}" destId="{56749C75-67C7-4E95-83F0-6E41B99930F1}" srcOrd="3" destOrd="0" presId="urn:microsoft.com/office/officeart/2018/2/layout/IconVerticalSolidList"/>
    <dgm:cxn modelId="{44740A4B-30EA-4F38-80AB-70C45A5B3438}" type="presParOf" srcId="{F8EEADFD-E6CB-4520-A4AD-1E3A1A7B14ED}" destId="{C2F42A6F-0556-471A-B996-D58599777B0F}" srcOrd="3" destOrd="0" presId="urn:microsoft.com/office/officeart/2018/2/layout/IconVerticalSolidList"/>
    <dgm:cxn modelId="{CC911C37-9218-4333-B419-A36A4560FD7D}" type="presParOf" srcId="{F8EEADFD-E6CB-4520-A4AD-1E3A1A7B14ED}" destId="{E023BD76-C680-4BC8-A88B-21BAB962794A}" srcOrd="4" destOrd="0" presId="urn:microsoft.com/office/officeart/2018/2/layout/IconVerticalSolidList"/>
    <dgm:cxn modelId="{1FC1D76A-B2C5-470C-86A0-E8BA40F3167E}" type="presParOf" srcId="{E023BD76-C680-4BC8-A88B-21BAB962794A}" destId="{106553DF-78DA-4F43-A63D-E84156DA19D4}" srcOrd="0" destOrd="0" presId="urn:microsoft.com/office/officeart/2018/2/layout/IconVerticalSolidList"/>
    <dgm:cxn modelId="{F70581F9-A1FC-4C20-B15E-8E8F25AAFEAB}" type="presParOf" srcId="{E023BD76-C680-4BC8-A88B-21BAB962794A}" destId="{35CD3513-7184-4B9C-B68A-3C9E1FE56636}" srcOrd="1" destOrd="0" presId="urn:microsoft.com/office/officeart/2018/2/layout/IconVerticalSolidList"/>
    <dgm:cxn modelId="{9D74F629-F3BE-45CA-A87D-30275A6C9EA8}" type="presParOf" srcId="{E023BD76-C680-4BC8-A88B-21BAB962794A}" destId="{112A1DEF-AE94-4641-8AB6-E172B71E624E}" srcOrd="2" destOrd="0" presId="urn:microsoft.com/office/officeart/2018/2/layout/IconVerticalSolidList"/>
    <dgm:cxn modelId="{F5DAF771-9231-481D-A1AF-41800AB83D65}" type="presParOf" srcId="{E023BD76-C680-4BC8-A88B-21BAB962794A}" destId="{C4D010DB-761D-41DE-A394-15E5300241BE}" srcOrd="3" destOrd="0" presId="urn:microsoft.com/office/officeart/2018/2/layout/IconVerticalSolidList"/>
    <dgm:cxn modelId="{7470842E-1082-451E-B312-B4FD71D7B24F}" type="presParOf" srcId="{F8EEADFD-E6CB-4520-A4AD-1E3A1A7B14ED}" destId="{CB868F24-6E34-4038-9B2C-9EB6F7CAEA21}" srcOrd="5" destOrd="0" presId="urn:microsoft.com/office/officeart/2018/2/layout/IconVerticalSolidList"/>
    <dgm:cxn modelId="{B3BEF5C3-12A6-4436-AE37-0EAFFC6AE47C}" type="presParOf" srcId="{F8EEADFD-E6CB-4520-A4AD-1E3A1A7B14ED}" destId="{BD2CEE13-FEA4-43E0-817A-CA47327CB8EA}" srcOrd="6" destOrd="0" presId="urn:microsoft.com/office/officeart/2018/2/layout/IconVerticalSolidList"/>
    <dgm:cxn modelId="{F7B1A89B-C913-47EF-8B04-3509872AF370}" type="presParOf" srcId="{BD2CEE13-FEA4-43E0-817A-CA47327CB8EA}" destId="{E84A1F75-35C6-4B62-AF90-5AFE62DEAC4B}" srcOrd="0" destOrd="0" presId="urn:microsoft.com/office/officeart/2018/2/layout/IconVerticalSolidList"/>
    <dgm:cxn modelId="{26964EF8-F8F0-4595-AEF4-312D944C7589}" type="presParOf" srcId="{BD2CEE13-FEA4-43E0-817A-CA47327CB8EA}" destId="{9C063A25-0289-4286-8583-08BBB9F49047}" srcOrd="1" destOrd="0" presId="urn:microsoft.com/office/officeart/2018/2/layout/IconVerticalSolidList"/>
    <dgm:cxn modelId="{50E7C3C8-ED26-4502-BC84-9C46A54F779A}" type="presParOf" srcId="{BD2CEE13-FEA4-43E0-817A-CA47327CB8EA}" destId="{F2E590DC-224C-4AD2-9827-58096EBF49E6}" srcOrd="2" destOrd="0" presId="urn:microsoft.com/office/officeart/2018/2/layout/IconVerticalSolidList"/>
    <dgm:cxn modelId="{D505222B-41EB-4F8B-BBD7-98498E1A139A}" type="presParOf" srcId="{BD2CEE13-FEA4-43E0-817A-CA47327CB8EA}" destId="{02DB04F3-9F7B-4C0F-9242-4B745EF0AA39}" srcOrd="3" destOrd="0" presId="urn:microsoft.com/office/officeart/2018/2/layout/IconVerticalSolidList"/>
    <dgm:cxn modelId="{2E077A97-C9B3-4B33-8420-B2C93706A7F5}" type="presParOf" srcId="{F8EEADFD-E6CB-4520-A4AD-1E3A1A7B14ED}" destId="{8F3D99A7-D943-461C-B466-33425258EF37}" srcOrd="7" destOrd="0" presId="urn:microsoft.com/office/officeart/2018/2/layout/IconVerticalSolidList"/>
    <dgm:cxn modelId="{C8166379-6DBD-4C89-992D-3088846AECE6}" type="presParOf" srcId="{F8EEADFD-E6CB-4520-A4AD-1E3A1A7B14ED}" destId="{75FD3CCF-6D7C-4CDC-869F-7598BB81AD0A}" srcOrd="8" destOrd="0" presId="urn:microsoft.com/office/officeart/2018/2/layout/IconVerticalSolidList"/>
    <dgm:cxn modelId="{D3EBA24F-F246-4159-A35D-14025AA5248D}" type="presParOf" srcId="{75FD3CCF-6D7C-4CDC-869F-7598BB81AD0A}" destId="{44A7FD91-C6D5-40B8-BA53-2FCF3C0C5652}" srcOrd="0" destOrd="0" presId="urn:microsoft.com/office/officeart/2018/2/layout/IconVerticalSolidList"/>
    <dgm:cxn modelId="{448016FB-2B71-4CCF-A50E-1E5837970C1A}" type="presParOf" srcId="{75FD3CCF-6D7C-4CDC-869F-7598BB81AD0A}" destId="{58A64ED5-8F1C-4011-BDDB-E2E30E38AE0C}" srcOrd="1" destOrd="0" presId="urn:microsoft.com/office/officeart/2018/2/layout/IconVerticalSolidList"/>
    <dgm:cxn modelId="{C80D29C9-1626-4BE0-946A-8BBC57C748B4}" type="presParOf" srcId="{75FD3CCF-6D7C-4CDC-869F-7598BB81AD0A}" destId="{1A033B3A-09BA-45EE-A8C2-8743457E7F32}" srcOrd="2" destOrd="0" presId="urn:microsoft.com/office/officeart/2018/2/layout/IconVerticalSolidList"/>
    <dgm:cxn modelId="{1F13421F-6F8B-44D3-B70F-E6EB5E23FFE9}" type="presParOf" srcId="{75FD3CCF-6D7C-4CDC-869F-7598BB81AD0A}" destId="{AA8F8127-73F8-49D9-8592-E3E0278AD406}" srcOrd="3" destOrd="0" presId="urn:microsoft.com/office/officeart/2018/2/layout/IconVerticalSolidList"/>
    <dgm:cxn modelId="{8C9AFEDB-3570-4488-96B2-7F0C558CD607}" type="presParOf" srcId="{F8EEADFD-E6CB-4520-A4AD-1E3A1A7B14ED}" destId="{0C28A0A7-E4C5-4018-9BBE-DDDA9272D5A2}" srcOrd="9" destOrd="0" presId="urn:microsoft.com/office/officeart/2018/2/layout/IconVerticalSolidList"/>
    <dgm:cxn modelId="{2A6B3D50-EDAC-4EA9-B766-5CB2BE2B017E}" type="presParOf" srcId="{F8EEADFD-E6CB-4520-A4AD-1E3A1A7B14ED}" destId="{144FF691-2814-4D7A-A9DA-DEB6B079B5DE}" srcOrd="10" destOrd="0" presId="urn:microsoft.com/office/officeart/2018/2/layout/IconVerticalSolidList"/>
    <dgm:cxn modelId="{9112BAF0-FEA2-42B4-99D8-66F50A3EC9A6}" type="presParOf" srcId="{144FF691-2814-4D7A-A9DA-DEB6B079B5DE}" destId="{4A5D6F5B-E920-48B4-8ED5-486A787A89A9}" srcOrd="0" destOrd="0" presId="urn:microsoft.com/office/officeart/2018/2/layout/IconVerticalSolidList"/>
    <dgm:cxn modelId="{4D3D20BE-A393-42BE-BE10-0D75B22E4B8B}" type="presParOf" srcId="{144FF691-2814-4D7A-A9DA-DEB6B079B5DE}" destId="{9BFCCE6A-45DD-4E79-B3A4-A080F239DDC4}" srcOrd="1" destOrd="0" presId="urn:microsoft.com/office/officeart/2018/2/layout/IconVerticalSolidList"/>
    <dgm:cxn modelId="{F27BF513-5953-4471-9FFC-C65BB82199C5}" type="presParOf" srcId="{144FF691-2814-4D7A-A9DA-DEB6B079B5DE}" destId="{BDBAA3D9-4CE1-490A-BC34-5AEE3D073593}" srcOrd="2" destOrd="0" presId="urn:microsoft.com/office/officeart/2018/2/layout/IconVerticalSolidList"/>
    <dgm:cxn modelId="{916CA168-6083-4526-8A81-6389DC16C7E3}" type="presParOf" srcId="{144FF691-2814-4D7A-A9DA-DEB6B079B5DE}" destId="{DA1962C8-CCAA-453C-9794-46B021ABD0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38F96-5776-4CDB-B2DB-572CA04A9D90}">
      <dsp:nvSpPr>
        <dsp:cNvPr id="0" name=""/>
        <dsp:cNvSpPr/>
      </dsp:nvSpPr>
      <dsp:spPr>
        <a:xfrm>
          <a:off x="0" y="0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7CC9D-2F3E-43FD-92AC-260872460D6F}">
      <dsp:nvSpPr>
        <dsp:cNvPr id="0" name=""/>
        <dsp:cNvSpPr/>
      </dsp:nvSpPr>
      <dsp:spPr>
        <a:xfrm>
          <a:off x="228860" y="112698"/>
          <a:ext cx="423745" cy="42374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66F91-C171-41AD-AFD9-80BD9C549F61}">
      <dsp:nvSpPr>
        <dsp:cNvPr id="0" name=""/>
        <dsp:cNvSpPr/>
      </dsp:nvSpPr>
      <dsp:spPr>
        <a:xfrm>
          <a:off x="889864" y="1808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Rapid Application Development</a:t>
          </a:r>
        </a:p>
      </dsp:txBody>
      <dsp:txXfrm>
        <a:off x="889864" y="1808"/>
        <a:ext cx="5355400" cy="770445"/>
      </dsp:txXfrm>
    </dsp:sp>
    <dsp:sp modelId="{5BB8C693-D5C9-4D52-9822-EF4E40D85333}">
      <dsp:nvSpPr>
        <dsp:cNvPr id="0" name=""/>
        <dsp:cNvSpPr/>
      </dsp:nvSpPr>
      <dsp:spPr>
        <a:xfrm>
          <a:off x="0" y="964865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806FD-3379-49AB-9323-8D94299EEC7F}">
      <dsp:nvSpPr>
        <dsp:cNvPr id="0" name=""/>
        <dsp:cNvSpPr/>
      </dsp:nvSpPr>
      <dsp:spPr>
        <a:xfrm>
          <a:off x="228860" y="1138215"/>
          <a:ext cx="423745" cy="42374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49C75-67C7-4E95-83F0-6E41B99930F1}">
      <dsp:nvSpPr>
        <dsp:cNvPr id="0" name=""/>
        <dsp:cNvSpPr/>
      </dsp:nvSpPr>
      <dsp:spPr>
        <a:xfrm>
          <a:off x="889864" y="964865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Phases of RAD</a:t>
          </a:r>
        </a:p>
      </dsp:txBody>
      <dsp:txXfrm>
        <a:off x="889864" y="964865"/>
        <a:ext cx="5355400" cy="770445"/>
      </dsp:txXfrm>
    </dsp:sp>
    <dsp:sp modelId="{106553DF-78DA-4F43-A63D-E84156DA19D4}">
      <dsp:nvSpPr>
        <dsp:cNvPr id="0" name=""/>
        <dsp:cNvSpPr/>
      </dsp:nvSpPr>
      <dsp:spPr>
        <a:xfrm>
          <a:off x="0" y="192792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CD3513-7184-4B9C-B68A-3C9E1FE56636}">
      <dsp:nvSpPr>
        <dsp:cNvPr id="0" name=""/>
        <dsp:cNvSpPr/>
      </dsp:nvSpPr>
      <dsp:spPr>
        <a:xfrm>
          <a:off x="233059" y="2101272"/>
          <a:ext cx="423745" cy="42374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010DB-761D-41DE-A394-15E5300241BE}">
      <dsp:nvSpPr>
        <dsp:cNvPr id="0" name=""/>
        <dsp:cNvSpPr/>
      </dsp:nvSpPr>
      <dsp:spPr>
        <a:xfrm>
          <a:off x="889864" y="1927922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Advantages of RAD</a:t>
          </a:r>
        </a:p>
      </dsp:txBody>
      <dsp:txXfrm>
        <a:off x="889864" y="1927922"/>
        <a:ext cx="5355400" cy="770445"/>
      </dsp:txXfrm>
    </dsp:sp>
    <dsp:sp modelId="{E84A1F75-35C6-4B62-AF90-5AFE62DEAC4B}">
      <dsp:nvSpPr>
        <dsp:cNvPr id="0" name=""/>
        <dsp:cNvSpPr/>
      </dsp:nvSpPr>
      <dsp:spPr>
        <a:xfrm>
          <a:off x="0" y="2920102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063A25-0289-4286-8583-08BBB9F49047}">
      <dsp:nvSpPr>
        <dsp:cNvPr id="0" name=""/>
        <dsp:cNvSpPr/>
      </dsp:nvSpPr>
      <dsp:spPr>
        <a:xfrm>
          <a:off x="233059" y="3064329"/>
          <a:ext cx="423745" cy="42374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DB04F3-9F7B-4C0F-9242-4B745EF0AA39}">
      <dsp:nvSpPr>
        <dsp:cNvPr id="0" name=""/>
        <dsp:cNvSpPr/>
      </dsp:nvSpPr>
      <dsp:spPr>
        <a:xfrm>
          <a:off x="889864" y="2890979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Disadvantages of RAD</a:t>
          </a:r>
        </a:p>
      </dsp:txBody>
      <dsp:txXfrm>
        <a:off x="889864" y="2890979"/>
        <a:ext cx="5355400" cy="770445"/>
      </dsp:txXfrm>
    </dsp:sp>
    <dsp:sp modelId="{44A7FD91-C6D5-40B8-BA53-2FCF3C0C5652}">
      <dsp:nvSpPr>
        <dsp:cNvPr id="0" name=""/>
        <dsp:cNvSpPr/>
      </dsp:nvSpPr>
      <dsp:spPr>
        <a:xfrm>
          <a:off x="0" y="3854036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64ED5-8F1C-4011-BDDB-E2E30E38AE0C}">
      <dsp:nvSpPr>
        <dsp:cNvPr id="0" name=""/>
        <dsp:cNvSpPr/>
      </dsp:nvSpPr>
      <dsp:spPr>
        <a:xfrm>
          <a:off x="3357823" y="4941786"/>
          <a:ext cx="423745" cy="42374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8F8127-73F8-49D9-8592-E3E0278AD406}">
      <dsp:nvSpPr>
        <dsp:cNvPr id="0" name=""/>
        <dsp:cNvSpPr/>
      </dsp:nvSpPr>
      <dsp:spPr>
        <a:xfrm>
          <a:off x="889864" y="3854036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When to use RAD</a:t>
          </a:r>
        </a:p>
      </dsp:txBody>
      <dsp:txXfrm>
        <a:off x="889864" y="3854036"/>
        <a:ext cx="5355400" cy="770445"/>
      </dsp:txXfrm>
    </dsp:sp>
    <dsp:sp modelId="{4A5D6F5B-E920-48B4-8ED5-486A787A89A9}">
      <dsp:nvSpPr>
        <dsp:cNvPr id="0" name=""/>
        <dsp:cNvSpPr/>
      </dsp:nvSpPr>
      <dsp:spPr>
        <a:xfrm>
          <a:off x="0" y="4817093"/>
          <a:ext cx="6245265" cy="77044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CCE6A-45DD-4E79-B3A4-A080F239DDC4}">
      <dsp:nvSpPr>
        <dsp:cNvPr id="0" name=""/>
        <dsp:cNvSpPr/>
      </dsp:nvSpPr>
      <dsp:spPr>
        <a:xfrm>
          <a:off x="233059" y="4004600"/>
          <a:ext cx="423745" cy="42374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962C8-CCAA-453C-9794-46B021ABD014}">
      <dsp:nvSpPr>
        <dsp:cNvPr id="0" name=""/>
        <dsp:cNvSpPr/>
      </dsp:nvSpPr>
      <dsp:spPr>
        <a:xfrm>
          <a:off x="889864" y="4817093"/>
          <a:ext cx="5355400" cy="770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39" tIns="81539" rIns="81539" bIns="81539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>
        <a:off x="889864" y="4817093"/>
        <a:ext cx="5355400" cy="770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21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237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778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to ensure no essential activity is overlooked.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to ensure that task is performed in a proper way.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189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522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 that involves setting a fixed time period, or "time box," for a specific activity or task.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874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6512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</a:t>
            </a: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of modelling </a:t>
            </a: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automated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</a:t>
            </a: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high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035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cost of modelling </a:t>
            </a: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automated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generation </a:t>
            </a: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high</a:t>
            </a: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 They need to produce the system in short span of time 2-3 months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8644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3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259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255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00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and IT staff agree on business needs, project scope, constraints, and system requirements.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768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interactive process that allows the end users to understand, modify and eventually approve a model of system that meet their needs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12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tasks in this phase are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and app development, coding, unit integration and system testing.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60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to traditional methods,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process is compressed </a:t>
            </a:r>
            <a:r>
              <a:rPr lang="en-US" sz="1200" b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as a result, </a:t>
            </a:r>
            <a:r>
              <a:rPr lang="en-US" sz="1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system is built, delivered and placed in operation much sooner.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88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lnSpc>
                <a:spcPct val="90000"/>
              </a:lnSpc>
              <a:buFont typeface="Arial" panose="020B0604020202020204" pitchFamily="34" charset="0"/>
              <a:buNone/>
            </a:pP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584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02 Lecture 02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24790"/>
            <a:r>
              <a:rPr lang="en-US" sz="54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Other Version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2057" name="Group 205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2058" name="Rectangle 205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9" name="Rectangle 205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0" name="Rectangle 205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62" name="Rectangle 206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4" name="Rectangle 206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apid Application Development Model | RAD Model - javatpoint">
            <a:extLst>
              <a:ext uri="{FF2B5EF4-FFF2-40B4-BE49-F238E27FC236}">
                <a16:creationId xmlns:a16="http://schemas.microsoft.com/office/drawing/2014/main" id="{516E3DFA-87D1-0568-1711-F932D99427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9" t="6175" r="2548"/>
          <a:stretch/>
        </p:blipFill>
        <p:spPr bwMode="auto">
          <a:xfrm>
            <a:off x="5685809" y="1662574"/>
            <a:ext cx="6025664" cy="3685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bject 3"/>
          <p:cNvSpPr txBox="1"/>
          <p:nvPr/>
        </p:nvSpPr>
        <p:spPr>
          <a:xfrm>
            <a:off x="1285241" y="2793445"/>
            <a:ext cx="3076898" cy="21533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007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Business Model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Describes the organization's goals, objectives, and processes.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key stakeholders, their roles, and the interactions between them.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 software application aligns with the organization's overall strategy and objectives.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45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Data Model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structure of the data that is used by the software application.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Identifies the data entities, attributes, and relationships between them.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 software application can effectively manage and manipulate the data that it uses.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067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Process Model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the workflow or business processes that the software application will support.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different steps in the process, the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 and outputs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and the </a:t>
            </a:r>
            <a:r>
              <a:rPr lang="en-US" sz="3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rules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govern the process.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that the software application can effectively support the organization's key business processes.</a:t>
            </a:r>
          </a:p>
        </p:txBody>
      </p:sp>
    </p:spTree>
    <p:extLst>
      <p:ext uri="{BB962C8B-B14F-4D97-AF65-F5344CB8AC3E}">
        <p14:creationId xmlns:p14="http://schemas.microsoft.com/office/powerpoint/2010/main" val="157835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Methodology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effective family of techniques must be formalized and used to deliver the system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complete list of tasks is provided.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fully documented.</a:t>
            </a:r>
          </a:p>
        </p:txBody>
      </p:sp>
    </p:spTree>
    <p:extLst>
      <p:ext uri="{BB962C8B-B14F-4D97-AF65-F5344CB8AC3E}">
        <p14:creationId xmlns:p14="http://schemas.microsoft.com/office/powerpoint/2010/main" val="44256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People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best people must be well-trained in both the methodology and tools.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teams that work consistently well together should be grouped together on assignments.</a:t>
            </a:r>
          </a:p>
        </p:txBody>
      </p:sp>
    </p:spTree>
    <p:extLst>
      <p:ext uri="{BB962C8B-B14F-4D97-AF65-F5344CB8AC3E}">
        <p14:creationId xmlns:p14="http://schemas.microsoft.com/office/powerpoint/2010/main" val="1182264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Management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must be managed for speed using techniques such as Joint Requirement Planning (JPR) and Joint Application Design (JAD).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Timebox Management </a:t>
            </a: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used in rapid construction to iteratively deliver the system to users </a:t>
            </a:r>
            <a:endParaRPr lang="en-US" sz="32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732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Advantages of RAD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301868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reduced development time.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i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 reusability of components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initial reviews.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 customer feedback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from very beginning solves a lot of integration issues</a:t>
            </a:r>
          </a:p>
        </p:txBody>
      </p:sp>
    </p:spTree>
    <p:extLst>
      <p:ext uri="{BB962C8B-B14F-4D97-AF65-F5344CB8AC3E}">
        <p14:creationId xmlns:p14="http://schemas.microsoft.com/office/powerpoint/2010/main" val="313230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Disadvantages of RAD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strong team and individual performances of identifying business requirements.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dependency on modelling skills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Inapplicable to cheaper projects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0825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When to use RAD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there’s high availability of designers for modelling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budget is high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resources with high business knowledge are available.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857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72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Timeline of Methodologies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0A1F4FB-1E1C-8D7F-E594-00DD489650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533831"/>
              </p:ext>
            </p:extLst>
          </p:nvPr>
        </p:nvGraphicFramePr>
        <p:xfrm>
          <a:off x="1824990" y="2916951"/>
          <a:ext cx="8128000" cy="2743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030">
                  <a:extLst>
                    <a:ext uri="{9D8B030D-6E8A-4147-A177-3AD203B41FA5}">
                      <a16:colId xmlns:a16="http://schemas.microsoft.com/office/drawing/2014/main" val="2254688150"/>
                    </a:ext>
                  </a:extLst>
                </a:gridCol>
                <a:gridCol w="6363970">
                  <a:extLst>
                    <a:ext uri="{9D8B030D-6E8A-4147-A177-3AD203B41FA5}">
                      <a16:colId xmlns:a16="http://schemas.microsoft.com/office/drawing/2014/main" val="134839718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1950s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Code and Fix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27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1960s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Design-Code-Test-Maintain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2900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1970s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Waterfall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5556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1980s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Spiral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25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1990s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Rapid Application Development, V Model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74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2000s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Agile Methods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470188"/>
                  </a:ext>
                </a:extLst>
              </a:tr>
            </a:tbl>
          </a:graphicData>
        </a:graphic>
      </p:graphicFrame>
      <p:sp>
        <p:nvSpPr>
          <p:cNvPr id="5" name="Arrow: Down 4">
            <a:extLst>
              <a:ext uri="{FF2B5EF4-FFF2-40B4-BE49-F238E27FC236}">
                <a16:creationId xmlns:a16="http://schemas.microsoft.com/office/drawing/2014/main" id="{6B7DBA0A-C52E-4051-5CA5-A19A2C9F2766}"/>
              </a:ext>
            </a:extLst>
          </p:cNvPr>
          <p:cNvSpPr/>
          <p:nvPr/>
        </p:nvSpPr>
        <p:spPr>
          <a:xfrm>
            <a:off x="3455260" y="2765536"/>
            <a:ext cx="385219" cy="3046594"/>
          </a:xfrm>
          <a:prstGeom prst="downArrow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53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176" y="1070800"/>
            <a:ext cx="4161906" cy="5583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4790"/>
            <a:r>
              <a:rPr lang="en-US" sz="5400" kern="1200" spc="-6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HAVE </a:t>
            </a:r>
            <a:r>
              <a:rPr lang="en-US" sz="5400" kern="1200" spc="-7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YOU </a:t>
            </a:r>
            <a:r>
              <a:rPr lang="en-US" sz="5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LEARNT IN</a:t>
            </a:r>
            <a:r>
              <a:rPr lang="en-US" sz="5400" kern="1200" spc="-55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spc="-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CLASS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object 3">
            <a:extLst>
              <a:ext uri="{FF2B5EF4-FFF2-40B4-BE49-F238E27FC236}">
                <a16:creationId xmlns:a16="http://schemas.microsoft.com/office/drawing/2014/main" id="{E5227A1A-8AA7-9D7A-05B5-32F5523AC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343232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2734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0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Rapid Application 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RAD Model is a software development process based on prototyping without any specific planning.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 and adaptable.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developers to quickly respond to changes in requirements and design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4042085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60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Rapid Application Development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8C092B9-CEC3-F67E-723D-83ABBD6EFD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7500" b="71765" l="11250" r="89716">
                        <a14:foregroundMark x1="18239" y1="47353" x2="31591" y2="48382"/>
                        <a14:foregroundMark x1="36818" y1="49118" x2="45625" y2="48676"/>
                        <a14:foregroundMark x1="38864" y1="27206" x2="43068" y2="27941"/>
                        <a14:foregroundMark x1="43068" y1="27941" x2="48523" y2="36618"/>
                        <a14:foregroundMark x1="48523" y1="36618" x2="49773" y2="46912"/>
                        <a14:foregroundMark x1="49773" y1="46912" x2="46818" y2="65588"/>
                        <a14:foregroundMark x1="46818" y1="65588" x2="40455" y2="72353"/>
                        <a14:foregroundMark x1="40455" y1="72353" x2="34091" y2="64118"/>
                        <a14:foregroundMark x1="34091" y1="64118" x2="32330" y2="53971"/>
                        <a14:foregroundMark x1="32330" y1="53971" x2="33409" y2="36029"/>
                        <a14:foregroundMark x1="33409" y1="36029" x2="37273" y2="28971"/>
                        <a14:foregroundMark x1="37273" y1="28971" x2="37955" y2="28529"/>
                        <a14:foregroundMark x1="13295" y1="48676" x2="21307" y2="45588"/>
                        <a14:foregroundMark x1="21307" y1="45588" x2="15000" y2="50000"/>
                        <a14:foregroundMark x1="15000" y1="50000" x2="14034" y2="48676"/>
                        <a14:foregroundMark x1="10966" y1="46324" x2="14659" y2="52059"/>
                        <a14:foregroundMark x1="14659" y1="52059" x2="12216" y2="53382"/>
                        <a14:foregroundMark x1="85682" y1="45735" x2="86477" y2="53824"/>
                        <a14:foregroundMark x1="89716" y1="50735" x2="89716" y2="50735"/>
                        <a14:foregroundMark x1="89716" y1="50735" x2="89716" y2="50735"/>
                        <a14:foregroundMark x1="78409" y1="49706" x2="51136" y2="51029"/>
                        <a14:foregroundMark x1="10284" y1="45000" x2="11250" y2="56618"/>
                        <a14:foregroundMark x1="11250" y1="56618" x2="16136" y2="54412"/>
                        <a14:foregroundMark x1="16136" y1="54412" x2="16136" y2="54412"/>
                        <a14:foregroundMark x1="22102" y1="35588" x2="22386" y2="39265"/>
                        <a14:foregroundMark x1="21875" y1="66471" x2="21989" y2="64559"/>
                        <a14:foregroundMark x1="22500" y1="38382" x2="21875" y2="32647"/>
                        <a14:foregroundMark x1="33523" y1="66176" x2="36364" y2="65000"/>
                        <a14:foregroundMark x1="37216" y1="65882" x2="33409" y2="66324"/>
                        <a14:foregroundMark x1="45114" y1="50735" x2="37727" y2="50441"/>
                        <a14:foregroundMark x1="37727" y1="50441" x2="43182" y2="51176"/>
                        <a14:foregroundMark x1="43182" y1="51176" x2="44034" y2="51029"/>
                        <a14:foregroundMark x1="36705" y1="50147" x2="38523" y2="51324"/>
                        <a14:foregroundMark x1="45909" y1="64706" x2="46477" y2="65882"/>
                        <a14:foregroundMark x1="43750" y1="27500" x2="38636" y2="27794"/>
                        <a14:foregroundMark x1="38636" y1="27794" x2="43011" y2="28382"/>
                        <a14:foregroundMark x1="43011" y1="28382" x2="41761" y2="288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8063" t="25224" r="8312" b="23035"/>
          <a:stretch/>
        </p:blipFill>
        <p:spPr bwMode="auto">
          <a:xfrm>
            <a:off x="1376970" y="2157566"/>
            <a:ext cx="9642814" cy="2311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7595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Phases of RAD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87802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Planning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Prototyping/ Designing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Development/ Construction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Deployment/Cutover</a:t>
            </a:r>
          </a:p>
        </p:txBody>
      </p:sp>
    </p:spTree>
    <p:extLst>
      <p:ext uri="{BB962C8B-B14F-4D97-AF65-F5344CB8AC3E}">
        <p14:creationId xmlns:p14="http://schemas.microsoft.com/office/powerpoint/2010/main" val="3913506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Requirements 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969469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Planning and Analysis from Waterfall model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team identifies the project requirements, constraints, and objectives.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gathering information from stakeholders, identifying project risks, and establishing a project plan.</a:t>
            </a:r>
          </a:p>
        </p:txBody>
      </p:sp>
    </p:spTree>
    <p:extLst>
      <p:ext uri="{BB962C8B-B14F-4D97-AF65-F5344CB8AC3E}">
        <p14:creationId xmlns:p14="http://schemas.microsoft.com/office/powerpoint/2010/main" val="731120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Designing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809963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creates a working prototype of the software application (system processes, inputs, outputs)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prototype is used to validate the design, identify potential issues, and gather feedback from stakeholders.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to be a continuous interactive process.</a:t>
            </a:r>
          </a:p>
        </p:txBody>
      </p:sp>
    </p:spTree>
    <p:extLst>
      <p:ext uri="{BB962C8B-B14F-4D97-AF65-F5344CB8AC3E}">
        <p14:creationId xmlns:p14="http://schemas.microsoft.com/office/powerpoint/2010/main" val="201294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spc="-45" dirty="0"/>
              <a:t>Development / Construction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Team uses feedback from stakeholders to refine and improve the software application.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multiple iterations of development, testing, and refinement until the software meets the desired functionality and quality.</a:t>
            </a:r>
          </a:p>
        </p:txBody>
      </p:sp>
    </p:spTree>
    <p:extLst>
      <p:ext uri="{BB962C8B-B14F-4D97-AF65-F5344CB8AC3E}">
        <p14:creationId xmlns:p14="http://schemas.microsoft.com/office/powerpoint/2010/main" val="3113609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Deployment/Cutover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85240" y="2793444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deploys the software application to the end-users. </a:t>
            </a: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32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indent="-228600" algn="just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installation, training, and support.</a:t>
            </a:r>
          </a:p>
        </p:txBody>
      </p:sp>
    </p:spTree>
    <p:extLst>
      <p:ext uri="{BB962C8B-B14F-4D97-AF65-F5344CB8AC3E}">
        <p14:creationId xmlns:p14="http://schemas.microsoft.com/office/powerpoint/2010/main" val="3928530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1502</TotalTime>
  <Words>765</Words>
  <Application>Microsoft Office PowerPoint</Application>
  <PresentationFormat>Widescreen</PresentationFormat>
  <Paragraphs>141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Times New Roman</vt:lpstr>
      <vt:lpstr>Office Theme</vt:lpstr>
      <vt:lpstr>Software Engineering</vt:lpstr>
      <vt:lpstr>Timeline of Methodologies</vt:lpstr>
      <vt:lpstr>Rapid Application Development</vt:lpstr>
      <vt:lpstr>Rapid Application Development</vt:lpstr>
      <vt:lpstr>Phases of RAD</vt:lpstr>
      <vt:lpstr>Requirements Planning</vt:lpstr>
      <vt:lpstr>Designing</vt:lpstr>
      <vt:lpstr>Development / Construction</vt:lpstr>
      <vt:lpstr>Deployment/Cutover</vt:lpstr>
      <vt:lpstr>Other Version</vt:lpstr>
      <vt:lpstr>Business Model</vt:lpstr>
      <vt:lpstr>Data Model</vt:lpstr>
      <vt:lpstr>Process Model</vt:lpstr>
      <vt:lpstr>Methodology</vt:lpstr>
      <vt:lpstr>People</vt:lpstr>
      <vt:lpstr>Management</vt:lpstr>
      <vt:lpstr>Advantages of RAD</vt:lpstr>
      <vt:lpstr>Disadvantages of RAD</vt:lpstr>
      <vt:lpstr>When to use RAD</vt:lpstr>
      <vt:lpstr>WHAT HAVE YOU LEARNT IN THIS CLASS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128</cp:revision>
  <dcterms:created xsi:type="dcterms:W3CDTF">2023-04-01T11:42:18Z</dcterms:created>
  <dcterms:modified xsi:type="dcterms:W3CDTF">2023-04-11T15:03:17Z</dcterms:modified>
</cp:coreProperties>
</file>