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63" r:id="rId3"/>
    <p:sldId id="309" r:id="rId4"/>
    <p:sldId id="310" r:id="rId5"/>
    <p:sldId id="364" r:id="rId6"/>
    <p:sldId id="365" r:id="rId7"/>
    <p:sldId id="366" r:id="rId8"/>
    <p:sldId id="367" r:id="rId9"/>
    <p:sldId id="368" r:id="rId10"/>
    <p:sldId id="336" r:id="rId11"/>
    <p:sldId id="338" r:id="rId12"/>
    <p:sldId id="339" r:id="rId13"/>
    <p:sldId id="353" r:id="rId14"/>
    <p:sldId id="360" r:id="rId15"/>
    <p:sldId id="3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59" autoAdjust="0"/>
  </p:normalViewPr>
  <p:slideViewPr>
    <p:cSldViewPr snapToGrid="0">
      <p:cViewPr varScale="1">
        <p:scale>
          <a:sx n="64" d="100"/>
          <a:sy n="64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33EFE-F8AC-4F62-A686-2E733EC9C4B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A8CBA-4318-4372-B38E-DB0130CE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2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75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flexibility in adapting to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changes in the project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scope or requirements.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2- clear and transparent view of the project’s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progress, tasks, and goals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3-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by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breaking down complex tasks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into smaller, more manageable ones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4- giving them the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autonomy to make decisions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about their work and tasks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Scrum can be complex and challenging to learn, particularly for teams that are new to agile methodologies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1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0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high-level representation of the system's features and functionality</a:t>
            </a:r>
          </a:p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defining requirements, designing the feature, developing the code, testing the feature, and integrating it into the system.</a:t>
            </a:r>
          </a:p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class diagrams, sequence diagrams, and other design artifacts.</a:t>
            </a:r>
          </a:p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12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8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Refactoring: Improving code structure and design</a:t>
            </a:r>
          </a:p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suitable for small to medium-sized software development teams</a:t>
            </a: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42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delivering value to customers through efficient software development processes.</a:t>
            </a: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37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such as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unnecessary features, redundant code, and waiting time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</a:p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encourages knowledge sharing and collaboration between team members </a:t>
            </a:r>
          </a:p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positive and collaborative work environment </a:t>
            </a:r>
          </a:p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Integrity: code ownership, code reviews, and continuous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learnin</a:t>
            </a: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7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Fb, amazon, google</a:t>
            </a:r>
          </a:p>
          <a:p>
            <a:endParaRPr lang="en-US" dirty="0"/>
          </a:p>
          <a:p>
            <a:r>
              <a:rPr lang="en-US" dirty="0"/>
              <a:t>Small chunks-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Release-</a:t>
            </a:r>
            <a:r>
              <a:rPr lang="en-US" dirty="0">
                <a:sym typeface="Wingdings" panose="05000000000000000000" pitchFamily="2" charset="2"/>
              </a:rPr>
              <a:t> Feedback  Enhance  Re-release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0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00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Sprint: Maximum work in limited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completed one by one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76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master is in communication with client and 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 :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27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48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69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73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D373-2D9E-C031-ECDB-FD6C30B42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4DAC5-ED25-8DBD-C9EC-428792BB3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C1E2-E2F5-0F52-98C7-6B99E9A5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BE3F1-BDF3-2EC5-38A9-C841D6C5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A315-A514-5315-E562-683201A0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7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65A1-DE05-95EB-AF88-CD5AB85E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6062A-B779-7096-0EB2-5B4689C71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F7DC-D43E-B3AC-2938-F77419F8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2B96-22B5-2286-6C57-6702ADBE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5824A-0E71-2351-85B0-872987D9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6AD56-5102-3FC9-1459-69C9390C5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03869-50CA-7367-1E49-9119B3074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7B95E-E1E4-9EBB-047C-91AFC226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B881-BA15-D5FF-BFD3-0642948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8F2E-50F4-67B9-C4C1-2C14704A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7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C3C3C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779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A101-C279-B617-CC20-32861CDB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541D-7CC4-2C3E-D5F2-03E63BB2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B1DC-F003-1891-D3A3-719CB058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BC49-79E1-FE01-8BB0-63EE8F4E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C582-488C-3F00-D069-0DA78C4E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4F3A-4F4E-E748-BB10-ECE1626C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69395-911B-9AE8-8A0E-A737E584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57E4-CC35-FF41-16B2-8600D8DE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1CD7-5583-A169-F02A-0534EC87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D12D-9C3B-3C06-0D36-2756224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1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7F46-E1CD-2B91-AC80-F675FDB6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E041-4C01-CE7A-506D-FA335A3A6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2D2CA-594F-2E03-9544-866C0D69D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7C5C5-FF03-E2DB-4A9D-94821F03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08BB2-40AB-8183-83B8-D2CA99D5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DDA8E-A426-38E9-FCED-0E5BD1B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9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6354-25EC-9FC9-052D-D335EA66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4F564-E1F0-36B2-236C-6D7B0A3F9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85185-8E63-B4A7-5189-4018D428B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46DFC-6CCD-8CCC-A10D-3791274D3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8254B-0DCA-43D6-C4AB-B82837BC0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AC6B2-446D-822A-93A4-532A4A56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B5CFF-B018-AC10-6C35-A2489837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B64C5-8F34-9DF2-8156-C4733A08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6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42DD-2B1E-6565-7FA2-4350F4A7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5EEA-5942-5D7D-9CEF-83FA7720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241AC-6D45-2542-C992-69ED68A4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D6753-3625-A51A-DA91-535D35B1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6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5D734-B843-3328-5F42-CE934D3C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DE17C-4411-0DBE-D3FF-0AE43604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38FE1-BC97-463F-1AB5-7633317F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2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F6DE-DF97-7684-C6E3-47499D05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C1EF-7977-0124-DCEB-F8BF8AA03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BC84D-AE59-0699-088A-695178E0A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4D31A-BBD8-2ED3-B370-E45617DC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55F6F-7721-D788-A25D-682AE763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3FB3B-37BB-8C19-7C23-E472A123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85CB-9084-6BAC-9826-9B8E6918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AABA4-A3C6-DF66-CFD5-EBF2EE6D2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32593-DE92-1D66-A27B-4A23015B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26AC-BA11-ACBB-7DB8-A3229220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827C5-66D7-2CC6-EC5C-6D00A3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E87A0-82AE-533C-9442-BF0E229C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1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5315D-5EC0-7766-C922-9A4F3412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C116A-F406-D5AC-EA81-55706C5B9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66435-B28F-AA4A-FADC-A97DC5CBC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409E-2F83-4324-99BF-E948962EF581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18677-4381-8320-C86B-5E81962D8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8C793-A20C-003D-B4EF-D7DF8320A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9158E-7589-46EE-8257-EA6AFEF5F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dirty="0"/>
              <a:t>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2B008-DE1E-3257-23F7-D5285EC29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r>
              <a:rPr lang="en-US" dirty="0"/>
              <a:t>Week 03 Lecture 01</a:t>
            </a:r>
          </a:p>
        </p:txBody>
      </p:sp>
    </p:spTree>
    <p:extLst>
      <p:ext uri="{BB962C8B-B14F-4D97-AF65-F5344CB8AC3E}">
        <p14:creationId xmlns:p14="http://schemas.microsoft.com/office/powerpoint/2010/main" val="180850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Advantages and 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809963"/>
            <a:ext cx="408686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empowerment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5DCB3E1-ADEA-1247-552A-48042FD9DBA4}"/>
              </a:ext>
            </a:extLst>
          </p:cNvPr>
          <p:cNvSpPr txBox="1"/>
          <p:nvPr/>
        </p:nvSpPr>
        <p:spPr>
          <a:xfrm>
            <a:off x="5963920" y="2802343"/>
            <a:ext cx="408686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curve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the team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Rigid Sprints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44EE6D-2B41-03DF-2B41-33D092DBD91B}"/>
              </a:ext>
            </a:extLst>
          </p:cNvPr>
          <p:cNvCxnSpPr/>
          <p:nvPr/>
        </p:nvCxnSpPr>
        <p:spPr>
          <a:xfrm>
            <a:off x="5606321" y="2533338"/>
            <a:ext cx="0" cy="2833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94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spc="-45" dirty="0"/>
              <a:t>Crystal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Chartering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Making a development team, performing feasibility analysis, developing plans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Cyclic delivery:</a:t>
            </a:r>
          </a:p>
          <a:p>
            <a:pPr marL="698500" lvl="1" indent="-457200" algn="just">
              <a:lnSpc>
                <a:spcPct val="90000"/>
              </a:lnSpc>
              <a:buFontTx/>
              <a:buChar char="-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updates the release plan</a:t>
            </a:r>
          </a:p>
          <a:p>
            <a:pPr marL="698500" lvl="1" indent="-457200" algn="just">
              <a:lnSpc>
                <a:spcPct val="90000"/>
              </a:lnSpc>
              <a:buFontTx/>
              <a:buChar char="-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product delivers to the users.</a:t>
            </a:r>
          </a:p>
          <a:p>
            <a:pPr algn="just">
              <a:lnSpc>
                <a:spcPct val="90000"/>
              </a:lnSpc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 up: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phase performs deployment, post-deployment.</a:t>
            </a:r>
          </a:p>
        </p:txBody>
      </p:sp>
    </p:spTree>
    <p:extLst>
      <p:ext uri="{BB962C8B-B14F-4D97-AF65-F5344CB8AC3E}">
        <p14:creationId xmlns:p14="http://schemas.microsoft.com/office/powerpoint/2010/main" val="311360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Driven Development (FDD)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32067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Delivering working software features in a timely and efficient manner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41300" lvl="1" algn="just">
              <a:lnSpc>
                <a:spcPct val="90000"/>
              </a:lnSpc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  Develop an overall model</a:t>
            </a:r>
          </a:p>
          <a:p>
            <a:pPr marL="698500" lvl="1" indent="-457200" algn="just">
              <a:lnSpc>
                <a:spcPct val="90000"/>
              </a:lnSpc>
              <a:buFontTx/>
              <a:buChar char="-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feature list</a:t>
            </a:r>
          </a:p>
          <a:p>
            <a:pPr marL="698500" lvl="1" indent="-457200" algn="just">
              <a:lnSpc>
                <a:spcPct val="90000"/>
              </a:lnSpc>
              <a:buFontTx/>
              <a:buChar char="-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by feature</a:t>
            </a:r>
          </a:p>
          <a:p>
            <a:pPr marL="698500" lvl="1" indent="-457200" algn="just">
              <a:lnSpc>
                <a:spcPct val="90000"/>
              </a:lnSpc>
              <a:buFontTx/>
              <a:buChar char="-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by feature</a:t>
            </a:r>
          </a:p>
          <a:p>
            <a:pPr marL="698500" lvl="1" indent="-457200" algn="just">
              <a:lnSpc>
                <a:spcPct val="90000"/>
              </a:lnSpc>
              <a:buFontTx/>
              <a:buChar char="-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by feature</a:t>
            </a:r>
          </a:p>
          <a:p>
            <a:pPr marL="241300" lvl="1" algn="just">
              <a:lnSpc>
                <a:spcPct val="90000"/>
              </a:lnSpc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30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spc="-45" dirty="0" err="1"/>
              <a:t>eXtreme</a:t>
            </a:r>
            <a:r>
              <a:rPr lang="en-US" sz="5400" spc="-45" dirty="0"/>
              <a:t> Programming (XP)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teamwork, collaboration, and rapid feedback.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Test-driven development TDD 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programming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Refactoring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5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spc="-45" dirty="0"/>
              <a:t>Lean Software Development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“Just in time production”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speed of software development and reducing costs.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67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200" spc="-45" dirty="0"/>
              <a:t>Phases of Lean Software Development</a:t>
            </a:r>
            <a:endParaRPr lang="en-US" sz="52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 Waste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Amplifying learning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delivery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the team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Integrity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whole</a:t>
            </a:r>
          </a:p>
        </p:txBody>
      </p:sp>
    </p:spTree>
    <p:extLst>
      <p:ext uri="{BB962C8B-B14F-4D97-AF65-F5344CB8AC3E}">
        <p14:creationId xmlns:p14="http://schemas.microsoft.com/office/powerpoint/2010/main" val="15783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7200" spc="-45" dirty="0"/>
              <a:t>Agile</a:t>
            </a:r>
            <a:r>
              <a:rPr lang="en-US" sz="72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Model (recall)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712742"/>
            <a:ext cx="6968040" cy="24879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movement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Largely used now a days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is divided in small modules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are released and updated</a:t>
            </a:r>
          </a:p>
          <a:p>
            <a:pPr marL="127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Difference between Agile and Waterfall model - javatpoint">
            <a:extLst>
              <a:ext uri="{FF2B5EF4-FFF2-40B4-BE49-F238E27FC236}">
                <a16:creationId xmlns:a16="http://schemas.microsoft.com/office/drawing/2014/main" id="{4630581D-334E-4F5B-944F-B8CAFCE1D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911" y="2201240"/>
            <a:ext cx="619125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0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Approaches of Agile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87802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</a:t>
            </a:r>
          </a:p>
          <a:p>
            <a:pPr algn="just">
              <a:lnSpc>
                <a:spcPct val="90000"/>
              </a:lnSpc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FDD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Programing (XP)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Lean Software Development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50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Scrum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agile development process focused primarily on ways to manage tasks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team-based development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Lightweight, iterative and incremental model.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phases are divided into stages called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Sprints.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2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Roles in Scrum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DD61C502-7191-3BB9-BC46-B79512D2337A}"/>
              </a:ext>
            </a:extLst>
          </p:cNvPr>
          <p:cNvSpPr/>
          <p:nvPr/>
        </p:nvSpPr>
        <p:spPr>
          <a:xfrm rot="870530">
            <a:off x="8181891" y="1113843"/>
            <a:ext cx="2114863" cy="1833790"/>
          </a:xfrm>
          <a:prstGeom prst="wedgeEllipseCallout">
            <a:avLst>
              <a:gd name="adj1" fmla="val -45514"/>
              <a:gd name="adj2" fmla="val 1186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Documentation of 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Master: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 team, arrange the meetings and remove obstacles for the process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Owner: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the product backlog, responsible for the distribution of functionality on each repetition.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Team: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manages its work and organizes the work to complete the sprint or cycle.</a:t>
            </a:r>
          </a:p>
        </p:txBody>
      </p:sp>
    </p:spTree>
    <p:extLst>
      <p:ext uri="{BB962C8B-B14F-4D97-AF65-F5344CB8AC3E}">
        <p14:creationId xmlns:p14="http://schemas.microsoft.com/office/powerpoint/2010/main" val="238242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Terminologies in Scrum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Scrum: 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short (less than 30 minutes) daily Scrum Meeting allows the team to monitor status and communicate problems.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meetings are held</a:t>
            </a:r>
          </a:p>
          <a:p>
            <a:pPr marL="457200" indent="-457200" algn="just">
              <a:lnSpc>
                <a:spcPct val="90000"/>
              </a:lnSpc>
              <a:buFontTx/>
              <a:buChar char="-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 decide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for the next Sprint</a:t>
            </a:r>
          </a:p>
          <a:p>
            <a:pPr marL="457200" indent="-457200" algn="just">
              <a:lnSpc>
                <a:spcPct val="90000"/>
              </a:lnSpc>
              <a:buFontTx/>
              <a:buChar char="-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other to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out the work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6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2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Terminologies in Scrum (</a:t>
            </a:r>
            <a:r>
              <a:rPr lang="en-US" sz="5200" spc="-45" dirty="0"/>
              <a:t>Daily Queues</a:t>
            </a:r>
            <a:r>
              <a:rPr lang="en-US" sz="52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Sprint Backlog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Sprint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Working increment of the Software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 queue: a customer-managed queue of demand requests for products.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Backlog: queue for Sprint work-management.</a:t>
            </a:r>
          </a:p>
        </p:txBody>
      </p:sp>
    </p:spTree>
    <p:extLst>
      <p:ext uri="{BB962C8B-B14F-4D97-AF65-F5344CB8AC3E}">
        <p14:creationId xmlns:p14="http://schemas.microsoft.com/office/powerpoint/2010/main" val="260249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2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Terminologies in Scrum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 Down: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 down chart is a publicly displayed chart showing remaining work in the sprint backlog. 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Story: 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feature added to the backlog is commonly referred to as a story; has a specific suggested structure.</a:t>
            </a:r>
          </a:p>
          <a:p>
            <a:pPr algn="just">
              <a:lnSpc>
                <a:spcPct val="90000"/>
              </a:lnSpc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development team to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user, action and required result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request; simple way of writing requests anyone can understand. </a:t>
            </a:r>
          </a:p>
        </p:txBody>
      </p:sp>
    </p:spTree>
    <p:extLst>
      <p:ext uri="{BB962C8B-B14F-4D97-AF65-F5344CB8AC3E}">
        <p14:creationId xmlns:p14="http://schemas.microsoft.com/office/powerpoint/2010/main" val="209807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26FF21-0C29-5A34-D987-9D84D926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500" y="188807"/>
            <a:ext cx="89916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26B773-C43A-8FC3-7252-50483C671503}"/>
              </a:ext>
            </a:extLst>
          </p:cNvPr>
          <p:cNvSpPr/>
          <p:nvPr/>
        </p:nvSpPr>
        <p:spPr>
          <a:xfrm>
            <a:off x="6745574" y="2254395"/>
            <a:ext cx="239842" cy="1781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5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1576</TotalTime>
  <Words>670</Words>
  <Application>Microsoft Office PowerPoint</Application>
  <PresentationFormat>Widescreen</PresentationFormat>
  <Paragraphs>134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Gill Sans MT</vt:lpstr>
      <vt:lpstr>Söhne</vt:lpstr>
      <vt:lpstr>Times New Roman</vt:lpstr>
      <vt:lpstr>Office Theme</vt:lpstr>
      <vt:lpstr>Software Engineering</vt:lpstr>
      <vt:lpstr>Agile Model (recall)</vt:lpstr>
      <vt:lpstr>Approaches of Agile</vt:lpstr>
      <vt:lpstr>Scrum</vt:lpstr>
      <vt:lpstr>Roles in Scrum</vt:lpstr>
      <vt:lpstr>Terminologies in Scrum</vt:lpstr>
      <vt:lpstr>Terminologies in Scrum (Daily Queues)</vt:lpstr>
      <vt:lpstr>Terminologies in Scrum</vt:lpstr>
      <vt:lpstr>PowerPoint Presentation</vt:lpstr>
      <vt:lpstr>Advantages and Disadvantages</vt:lpstr>
      <vt:lpstr>Crystal</vt:lpstr>
      <vt:lpstr>Feature Driven Development (FDD)</vt:lpstr>
      <vt:lpstr>eXtreme Programming (XP)</vt:lpstr>
      <vt:lpstr>Lean Software Development</vt:lpstr>
      <vt:lpstr>Phases of Lean Software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Farwa Batool</dc:creator>
  <cp:lastModifiedBy>Farwa Batool</cp:lastModifiedBy>
  <cp:revision>158</cp:revision>
  <dcterms:created xsi:type="dcterms:W3CDTF">2023-04-01T11:42:18Z</dcterms:created>
  <dcterms:modified xsi:type="dcterms:W3CDTF">2023-04-14T04:12:12Z</dcterms:modified>
</cp:coreProperties>
</file>