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Fira Sans Medium"/>
      <p:regular r:id="rId16"/>
      <p:bold r:id="rId17"/>
      <p:italic r:id="rId18"/>
      <p:boldItalic r:id="rId19"/>
    </p:embeddedFont>
    <p:embeddedFont>
      <p:font typeface="Fira Sans SemiBold"/>
      <p:regular r:id="rId20"/>
      <p:bold r:id="rId21"/>
      <p:italic r:id="rId22"/>
      <p:boldItalic r:id="rId23"/>
    </p:embeddedFont>
    <p:embeddedFont>
      <p:font typeface="Fira Sans"/>
      <p:regular r:id="rId24"/>
      <p:bold r:id="rId25"/>
      <p:italic r:id="rId26"/>
      <p:boldItalic r:id="rId27"/>
    </p:embeddedFont>
    <p:embeddedFont>
      <p:font typeface="Lexen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SemiBold-regular.fntdata"/><Relationship Id="rId22" Type="http://schemas.openxmlformats.org/officeDocument/2006/relationships/font" Target="fonts/FiraSansSemiBold-italic.fntdata"/><Relationship Id="rId21" Type="http://schemas.openxmlformats.org/officeDocument/2006/relationships/font" Target="fonts/FiraSansSemiBold-bold.fntdata"/><Relationship Id="rId24" Type="http://schemas.openxmlformats.org/officeDocument/2006/relationships/font" Target="fonts/FiraSans-regular.fntdata"/><Relationship Id="rId23" Type="http://schemas.openxmlformats.org/officeDocument/2006/relationships/font" Target="fonts/FiraSans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italic.fntdata"/><Relationship Id="rId25" Type="http://schemas.openxmlformats.org/officeDocument/2006/relationships/font" Target="fonts/FiraSans-bold.fntdata"/><Relationship Id="rId28" Type="http://schemas.openxmlformats.org/officeDocument/2006/relationships/font" Target="fonts/Lexend-regular.fntdata"/><Relationship Id="rId27" Type="http://schemas.openxmlformats.org/officeDocument/2006/relationships/font" Target="fonts/Fira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exen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SansMedium-bold.fntdata"/><Relationship Id="rId16" Type="http://schemas.openxmlformats.org/officeDocument/2006/relationships/font" Target="fonts/FiraSansMedium-regular.fntdata"/><Relationship Id="rId19" Type="http://schemas.openxmlformats.org/officeDocument/2006/relationships/font" Target="fonts/FiraSansMedium-boldItalic.fntdata"/><Relationship Id="rId18" Type="http://schemas.openxmlformats.org/officeDocument/2006/relationships/font" Target="fonts/Fira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6891729/best-practices-salting-peppering-passwords#16896216"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2a1ad2113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2a1ad2113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ff8384c37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ff8384c37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f8384c3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f8384c3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f8384c3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f8384c3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1a2060a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1a2060a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70a4ccfe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70a4ccfe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929290261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929290261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92a1ad2113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92a1ad2113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https://stackoverflow.com/questions/16891729/best-practices-salting-peppering-passwords#16896216</a:t>
            </a:r>
            <a:endParaRPr/>
          </a:p>
          <a:p>
            <a:pPr indent="0" lvl="0" marL="0" rtl="0" algn="l">
              <a:lnSpc>
                <a:spcPct val="115000"/>
              </a:lnSpc>
              <a:spcBef>
                <a:spcPts val="0"/>
              </a:spcBef>
              <a:spcAft>
                <a:spcPts val="0"/>
              </a:spcAft>
              <a:buClr>
                <a:schemeClr val="dk1"/>
              </a:buClr>
              <a:buSzPts val="1100"/>
              <a:buFont typeface="Arial"/>
              <a:buNone/>
            </a:pPr>
            <a:r>
              <a:t/>
            </a:r>
            <a:endParaRPr/>
          </a:p>
          <a:p>
            <a:pPr indent="-301625" lvl="0" marL="749300" rtl="0" algn="l">
              <a:lnSpc>
                <a:spcPct val="115000"/>
              </a:lnSpc>
              <a:spcBef>
                <a:spcPts val="0"/>
              </a:spcBef>
              <a:spcAft>
                <a:spcPts val="0"/>
              </a:spcAft>
              <a:buClr>
                <a:srgbClr val="232629"/>
              </a:buClr>
              <a:buSzPts val="1150"/>
              <a:buChar char="●"/>
            </a:pPr>
            <a:r>
              <a:rPr lang="en" sz="1150">
                <a:solidFill>
                  <a:srgbClr val="232629"/>
                </a:solidFill>
              </a:rPr>
              <a:t>A </a:t>
            </a:r>
            <a:r>
              <a:rPr b="1" lang="en" sz="1150">
                <a:solidFill>
                  <a:srgbClr val="232629"/>
                </a:solidFill>
              </a:rPr>
              <a:t>salt</a:t>
            </a:r>
            <a:r>
              <a:rPr lang="en" sz="1150">
                <a:solidFill>
                  <a:srgbClr val="232629"/>
                </a:solidFill>
              </a:rPr>
              <a:t> is a randomly generated value usually stored with the string in the database designed to make it impossible to use hash tables to crack passwords. As each password has its own salt, they must all be brute-forced individually in order to crack them; however, as the salt is stored in the database with the password hash, a database compromise means losing both.</a:t>
            </a:r>
            <a:endParaRPr sz="1150">
              <a:solidFill>
                <a:srgbClr val="232629"/>
              </a:solidFill>
            </a:endParaRPr>
          </a:p>
          <a:p>
            <a:pPr indent="-301625" lvl="0" marL="749300" rtl="0" algn="l">
              <a:lnSpc>
                <a:spcPct val="115000"/>
              </a:lnSpc>
              <a:spcBef>
                <a:spcPts val="0"/>
              </a:spcBef>
              <a:spcAft>
                <a:spcPts val="0"/>
              </a:spcAft>
              <a:buClr>
                <a:srgbClr val="232629"/>
              </a:buClr>
              <a:buSzPts val="1150"/>
              <a:buChar char="●"/>
            </a:pPr>
            <a:r>
              <a:rPr lang="en" sz="1150">
                <a:solidFill>
                  <a:srgbClr val="232629"/>
                </a:solidFill>
              </a:rPr>
              <a:t>A </a:t>
            </a:r>
            <a:r>
              <a:rPr b="1" lang="en" sz="1150">
                <a:solidFill>
                  <a:srgbClr val="232629"/>
                </a:solidFill>
              </a:rPr>
              <a:t>pepper</a:t>
            </a:r>
            <a:r>
              <a:rPr lang="en" sz="1150">
                <a:solidFill>
                  <a:srgbClr val="232629"/>
                </a:solidFill>
              </a:rPr>
              <a:t> is a site-wide static value stored separately from the database (usually hard-coded in the application's source code) which is intended to be secret. It is used so that a compromise of the database would not cause the entire application's password table to be brute-forceable.</a:t>
            </a:r>
            <a:endParaRPr sz="1150">
              <a:solidFill>
                <a:srgbClr val="232629"/>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f8384c37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f8384c37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ff8384c37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ff8384c37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3197881" y="869375"/>
            <a:ext cx="5484547" cy="3866517"/>
            <a:chOff x="2523825" y="1354400"/>
            <a:chExt cx="4476450" cy="3155825"/>
          </a:xfrm>
        </p:grpSpPr>
        <p:sp>
          <p:nvSpPr>
            <p:cNvPr id="55" name="Google Shape;55;p1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3"/>
          <p:cNvSpPr txBox="1"/>
          <p:nvPr/>
        </p:nvSpPr>
        <p:spPr>
          <a:xfrm>
            <a:off x="457200" y="411475"/>
            <a:ext cx="3610800" cy="178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5800">
                <a:latin typeface="Lexend"/>
                <a:ea typeface="Lexend"/>
                <a:cs typeface="Lexend"/>
                <a:sym typeface="Lexend"/>
              </a:rPr>
              <a:t>π</a:t>
            </a:r>
            <a:r>
              <a:rPr lang="en" sz="4500">
                <a:latin typeface="Fira Sans SemiBold"/>
                <a:ea typeface="Fira Sans SemiBold"/>
                <a:cs typeface="Fira Sans SemiBold"/>
                <a:sym typeface="Fira Sans SemiBold"/>
              </a:rPr>
              <a:t>Sec</a:t>
            </a:r>
            <a:endParaRPr sz="4500">
              <a:latin typeface="Fira Sans SemiBold"/>
              <a:ea typeface="Fira Sans SemiBold"/>
              <a:cs typeface="Fira Sans SemiBold"/>
              <a:sym typeface="Fira Sans SemiBold"/>
            </a:endParaRPr>
          </a:p>
          <a:p>
            <a:pPr indent="0" lvl="0" marL="0" rtl="0" algn="l">
              <a:lnSpc>
                <a:spcPct val="100000"/>
              </a:lnSpc>
              <a:spcBef>
                <a:spcPts val="0"/>
              </a:spcBef>
              <a:spcAft>
                <a:spcPts val="0"/>
              </a:spcAft>
              <a:buNone/>
            </a:pPr>
            <a:r>
              <a:rPr lang="en" sz="4500">
                <a:latin typeface="Fira Sans SemiBold"/>
                <a:ea typeface="Fira Sans SemiBold"/>
                <a:cs typeface="Fira Sans SemiBold"/>
                <a:sym typeface="Fira Sans SemiBold"/>
              </a:rPr>
              <a:t>Sprint 3</a:t>
            </a:r>
            <a:endParaRPr sz="4500">
              <a:latin typeface="Fira Sans SemiBold"/>
              <a:ea typeface="Fira Sans SemiBold"/>
              <a:cs typeface="Fira Sans SemiBold"/>
              <a:sym typeface="Fira Sans SemiBold"/>
            </a:endParaRPr>
          </a:p>
        </p:txBody>
      </p:sp>
      <p:sp>
        <p:nvSpPr>
          <p:cNvPr id="165" name="Google Shape;165;p13"/>
          <p:cNvSpPr txBox="1"/>
          <p:nvPr/>
        </p:nvSpPr>
        <p:spPr>
          <a:xfrm>
            <a:off x="533475" y="2122250"/>
            <a:ext cx="2301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Fira Sans"/>
                <a:ea typeface="Fira Sans"/>
                <a:cs typeface="Fira Sans"/>
                <a:sym typeface="Fira Sans"/>
              </a:rPr>
              <a:t>Group 4</a:t>
            </a:r>
            <a:endParaRPr sz="1600">
              <a:latin typeface="Fira Sans"/>
              <a:ea typeface="Fira Sans"/>
              <a:cs typeface="Fira Sans"/>
              <a:sym typeface="Fira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22"/>
          <p:cNvGrpSpPr/>
          <p:nvPr/>
        </p:nvGrpSpPr>
        <p:grpSpPr>
          <a:xfrm>
            <a:off x="3350816" y="194572"/>
            <a:ext cx="2166718" cy="1736625"/>
            <a:chOff x="3043941" y="1663593"/>
            <a:chExt cx="3080350" cy="2468901"/>
          </a:xfrm>
        </p:grpSpPr>
        <p:sp>
          <p:nvSpPr>
            <p:cNvPr id="500" name="Google Shape;500;p22"/>
            <p:cNvSpPr/>
            <p:nvPr/>
          </p:nvSpPr>
          <p:spPr>
            <a:xfrm>
              <a:off x="3432680" y="1795111"/>
              <a:ext cx="2273374" cy="2071100"/>
            </a:xfrm>
            <a:custGeom>
              <a:rect b="b" l="l" r="r" t="t"/>
              <a:pathLst>
                <a:path extrusionOk="0" h="64455" w="70750">
                  <a:moveTo>
                    <a:pt x="35375" y="1"/>
                  </a:moveTo>
                  <a:cubicBezTo>
                    <a:pt x="27125" y="1"/>
                    <a:pt x="18875" y="3144"/>
                    <a:pt x="12573" y="9430"/>
                  </a:cubicBezTo>
                  <a:cubicBezTo>
                    <a:pt x="0" y="22034"/>
                    <a:pt x="0" y="42429"/>
                    <a:pt x="12573" y="55001"/>
                  </a:cubicBezTo>
                  <a:cubicBezTo>
                    <a:pt x="18875" y="61304"/>
                    <a:pt x="27125" y="64455"/>
                    <a:pt x="35375" y="64455"/>
                  </a:cubicBezTo>
                  <a:cubicBezTo>
                    <a:pt x="43625" y="64455"/>
                    <a:pt x="51874" y="61304"/>
                    <a:pt x="58177" y="55001"/>
                  </a:cubicBezTo>
                  <a:cubicBezTo>
                    <a:pt x="70749" y="42429"/>
                    <a:pt x="70749" y="22034"/>
                    <a:pt x="58177" y="9430"/>
                  </a:cubicBezTo>
                  <a:cubicBezTo>
                    <a:pt x="51874" y="3144"/>
                    <a:pt x="43625" y="1"/>
                    <a:pt x="35375"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2"/>
            <p:cNvSpPr/>
            <p:nvPr/>
          </p:nvSpPr>
          <p:spPr>
            <a:xfrm>
              <a:off x="3402154" y="1663593"/>
              <a:ext cx="2334426" cy="2334394"/>
            </a:xfrm>
            <a:custGeom>
              <a:rect b="b" l="l" r="r" t="t"/>
              <a:pathLst>
                <a:path extrusionOk="0" h="72649" w="72650">
                  <a:moveTo>
                    <a:pt x="36325" y="349"/>
                  </a:moveTo>
                  <a:cubicBezTo>
                    <a:pt x="56150" y="349"/>
                    <a:pt x="72301" y="16500"/>
                    <a:pt x="72301" y="36325"/>
                  </a:cubicBezTo>
                  <a:cubicBezTo>
                    <a:pt x="72301" y="56149"/>
                    <a:pt x="56150" y="72300"/>
                    <a:pt x="36325" y="72300"/>
                  </a:cubicBezTo>
                  <a:cubicBezTo>
                    <a:pt x="16500" y="72300"/>
                    <a:pt x="349" y="56149"/>
                    <a:pt x="349" y="36325"/>
                  </a:cubicBezTo>
                  <a:cubicBezTo>
                    <a:pt x="349" y="16500"/>
                    <a:pt x="16500" y="349"/>
                    <a:pt x="36325" y="349"/>
                  </a:cubicBezTo>
                  <a:close/>
                  <a:moveTo>
                    <a:pt x="36325" y="0"/>
                  </a:moveTo>
                  <a:cubicBezTo>
                    <a:pt x="31416" y="0"/>
                    <a:pt x="26666" y="982"/>
                    <a:pt x="22200" y="2851"/>
                  </a:cubicBezTo>
                  <a:cubicBezTo>
                    <a:pt x="17862" y="4687"/>
                    <a:pt x="13998" y="7316"/>
                    <a:pt x="10641" y="10641"/>
                  </a:cubicBezTo>
                  <a:cubicBezTo>
                    <a:pt x="7316" y="13966"/>
                    <a:pt x="4687" y="17862"/>
                    <a:pt x="2851" y="22200"/>
                  </a:cubicBezTo>
                  <a:cubicBezTo>
                    <a:pt x="982" y="26666"/>
                    <a:pt x="0" y="31416"/>
                    <a:pt x="0" y="36325"/>
                  </a:cubicBezTo>
                  <a:cubicBezTo>
                    <a:pt x="0" y="41233"/>
                    <a:pt x="982" y="45984"/>
                    <a:pt x="2851" y="50449"/>
                  </a:cubicBezTo>
                  <a:cubicBezTo>
                    <a:pt x="4687" y="54787"/>
                    <a:pt x="7316" y="58683"/>
                    <a:pt x="10641" y="62008"/>
                  </a:cubicBezTo>
                  <a:cubicBezTo>
                    <a:pt x="13966" y="65333"/>
                    <a:pt x="17862" y="67962"/>
                    <a:pt x="22200" y="69799"/>
                  </a:cubicBezTo>
                  <a:cubicBezTo>
                    <a:pt x="26666" y="71667"/>
                    <a:pt x="31416" y="72649"/>
                    <a:pt x="36325" y="72649"/>
                  </a:cubicBezTo>
                  <a:cubicBezTo>
                    <a:pt x="41234" y="72649"/>
                    <a:pt x="45984" y="71667"/>
                    <a:pt x="50449" y="69799"/>
                  </a:cubicBezTo>
                  <a:cubicBezTo>
                    <a:pt x="54788" y="67962"/>
                    <a:pt x="58683" y="65333"/>
                    <a:pt x="62008" y="62008"/>
                  </a:cubicBezTo>
                  <a:cubicBezTo>
                    <a:pt x="65334" y="58683"/>
                    <a:pt x="67962" y="54787"/>
                    <a:pt x="69799" y="50449"/>
                  </a:cubicBezTo>
                  <a:cubicBezTo>
                    <a:pt x="71667" y="45984"/>
                    <a:pt x="72649" y="41233"/>
                    <a:pt x="72649" y="36325"/>
                  </a:cubicBezTo>
                  <a:cubicBezTo>
                    <a:pt x="72649" y="31416"/>
                    <a:pt x="71667" y="26666"/>
                    <a:pt x="69799" y="22200"/>
                  </a:cubicBezTo>
                  <a:cubicBezTo>
                    <a:pt x="67962" y="17862"/>
                    <a:pt x="65334" y="13966"/>
                    <a:pt x="62008" y="10641"/>
                  </a:cubicBezTo>
                  <a:cubicBezTo>
                    <a:pt x="58683" y="7316"/>
                    <a:pt x="54788" y="4687"/>
                    <a:pt x="50449" y="2851"/>
                  </a:cubicBezTo>
                  <a:cubicBezTo>
                    <a:pt x="45984" y="982"/>
                    <a:pt x="41234" y="0"/>
                    <a:pt x="36325"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2"/>
            <p:cNvSpPr/>
            <p:nvPr/>
          </p:nvSpPr>
          <p:spPr>
            <a:xfrm>
              <a:off x="3043941" y="3236736"/>
              <a:ext cx="3080350" cy="895758"/>
            </a:xfrm>
            <a:custGeom>
              <a:rect b="b" l="l" r="r" t="t"/>
              <a:pathLst>
                <a:path extrusionOk="0" h="27877" w="95864">
                  <a:moveTo>
                    <a:pt x="34067" y="0"/>
                  </a:moveTo>
                  <a:cubicBezTo>
                    <a:pt x="32123" y="0"/>
                    <a:pt x="30166" y="426"/>
                    <a:pt x="28535" y="1459"/>
                  </a:cubicBezTo>
                  <a:cubicBezTo>
                    <a:pt x="26286" y="2948"/>
                    <a:pt x="24956" y="5386"/>
                    <a:pt x="22993" y="7223"/>
                  </a:cubicBezTo>
                  <a:cubicBezTo>
                    <a:pt x="22074" y="8046"/>
                    <a:pt x="20934" y="8490"/>
                    <a:pt x="20079" y="9313"/>
                  </a:cubicBezTo>
                  <a:cubicBezTo>
                    <a:pt x="19161" y="10168"/>
                    <a:pt x="18749" y="11308"/>
                    <a:pt x="17482" y="11815"/>
                  </a:cubicBezTo>
                  <a:cubicBezTo>
                    <a:pt x="15329" y="12638"/>
                    <a:pt x="12827" y="12543"/>
                    <a:pt x="10547" y="12797"/>
                  </a:cubicBezTo>
                  <a:cubicBezTo>
                    <a:pt x="8457" y="13050"/>
                    <a:pt x="6335" y="13620"/>
                    <a:pt x="4561" y="14792"/>
                  </a:cubicBezTo>
                  <a:cubicBezTo>
                    <a:pt x="1743" y="16724"/>
                    <a:pt x="1" y="20429"/>
                    <a:pt x="2503" y="23374"/>
                  </a:cubicBezTo>
                  <a:cubicBezTo>
                    <a:pt x="3548" y="24546"/>
                    <a:pt x="5036" y="25211"/>
                    <a:pt x="6556" y="25749"/>
                  </a:cubicBezTo>
                  <a:cubicBezTo>
                    <a:pt x="12215" y="27664"/>
                    <a:pt x="18312" y="27877"/>
                    <a:pt x="24312" y="27877"/>
                  </a:cubicBezTo>
                  <a:cubicBezTo>
                    <a:pt x="24961" y="27877"/>
                    <a:pt x="25609" y="27874"/>
                    <a:pt x="26255" y="27871"/>
                  </a:cubicBezTo>
                  <a:cubicBezTo>
                    <a:pt x="40474" y="27871"/>
                    <a:pt x="54693" y="27839"/>
                    <a:pt x="68913" y="27808"/>
                  </a:cubicBezTo>
                  <a:cubicBezTo>
                    <a:pt x="75722" y="27808"/>
                    <a:pt x="82689" y="27744"/>
                    <a:pt x="89023" y="25338"/>
                  </a:cubicBezTo>
                  <a:cubicBezTo>
                    <a:pt x="92728" y="23881"/>
                    <a:pt x="95863" y="19954"/>
                    <a:pt x="91588" y="16819"/>
                  </a:cubicBezTo>
                  <a:cubicBezTo>
                    <a:pt x="90226" y="15805"/>
                    <a:pt x="88548" y="15393"/>
                    <a:pt x="86901" y="14918"/>
                  </a:cubicBezTo>
                  <a:cubicBezTo>
                    <a:pt x="85286" y="14475"/>
                    <a:pt x="83607" y="13937"/>
                    <a:pt x="82372" y="12765"/>
                  </a:cubicBezTo>
                  <a:cubicBezTo>
                    <a:pt x="81074" y="11530"/>
                    <a:pt x="80345" y="9693"/>
                    <a:pt x="78762" y="8806"/>
                  </a:cubicBezTo>
                  <a:cubicBezTo>
                    <a:pt x="78023" y="8382"/>
                    <a:pt x="77228" y="8246"/>
                    <a:pt x="76413" y="8246"/>
                  </a:cubicBezTo>
                  <a:cubicBezTo>
                    <a:pt x="75098" y="8246"/>
                    <a:pt x="73731" y="8601"/>
                    <a:pt x="72460" y="8680"/>
                  </a:cubicBezTo>
                  <a:cubicBezTo>
                    <a:pt x="72289" y="8689"/>
                    <a:pt x="72116" y="8693"/>
                    <a:pt x="71940" y="8693"/>
                  </a:cubicBezTo>
                  <a:cubicBezTo>
                    <a:pt x="70228" y="8693"/>
                    <a:pt x="68325" y="8269"/>
                    <a:pt x="66918" y="7350"/>
                  </a:cubicBezTo>
                  <a:cubicBezTo>
                    <a:pt x="64004" y="5418"/>
                    <a:pt x="62927" y="1047"/>
                    <a:pt x="59539" y="224"/>
                  </a:cubicBezTo>
                  <a:cubicBezTo>
                    <a:pt x="59176" y="136"/>
                    <a:pt x="58816" y="97"/>
                    <a:pt x="58459" y="97"/>
                  </a:cubicBezTo>
                  <a:cubicBezTo>
                    <a:pt x="56379" y="97"/>
                    <a:pt x="54372" y="1422"/>
                    <a:pt x="52318" y="2124"/>
                  </a:cubicBezTo>
                  <a:cubicBezTo>
                    <a:pt x="51215" y="2512"/>
                    <a:pt x="50205" y="2666"/>
                    <a:pt x="49236" y="2666"/>
                  </a:cubicBezTo>
                  <a:cubicBezTo>
                    <a:pt x="47118" y="2666"/>
                    <a:pt x="45194" y="1931"/>
                    <a:pt x="42912" y="1301"/>
                  </a:cubicBezTo>
                  <a:cubicBezTo>
                    <a:pt x="40506" y="636"/>
                    <a:pt x="37497" y="192"/>
                    <a:pt x="35027" y="34"/>
                  </a:cubicBezTo>
                  <a:cubicBezTo>
                    <a:pt x="34708" y="12"/>
                    <a:pt x="34388" y="0"/>
                    <a:pt x="34067"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2"/>
            <p:cNvSpPr/>
            <p:nvPr/>
          </p:nvSpPr>
          <p:spPr>
            <a:xfrm>
              <a:off x="4012704" y="2650671"/>
              <a:ext cx="4113" cy="9190"/>
            </a:xfrm>
            <a:custGeom>
              <a:rect b="b" l="l" r="r" t="t"/>
              <a:pathLst>
                <a:path extrusionOk="0" h="286" w="128">
                  <a:moveTo>
                    <a:pt x="96" y="0"/>
                  </a:moveTo>
                  <a:cubicBezTo>
                    <a:pt x="64" y="95"/>
                    <a:pt x="33" y="190"/>
                    <a:pt x="1" y="285"/>
                  </a:cubicBezTo>
                  <a:cubicBezTo>
                    <a:pt x="64" y="285"/>
                    <a:pt x="96" y="285"/>
                    <a:pt x="128" y="253"/>
                  </a:cubicBezTo>
                  <a:lnTo>
                    <a:pt x="96" y="0"/>
                  </a:lnTo>
                  <a:close/>
                </a:path>
              </a:pathLst>
            </a:custGeom>
            <a:solidFill>
              <a:srgbClr val="63A5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2"/>
            <p:cNvSpPr/>
            <p:nvPr/>
          </p:nvSpPr>
          <p:spPr>
            <a:xfrm>
              <a:off x="3767468" y="2159172"/>
              <a:ext cx="271745" cy="379581"/>
            </a:xfrm>
            <a:custGeom>
              <a:rect b="b" l="l" r="r" t="t"/>
              <a:pathLst>
                <a:path extrusionOk="0" h="11813" w="8457">
                  <a:moveTo>
                    <a:pt x="4339" y="0"/>
                  </a:moveTo>
                  <a:cubicBezTo>
                    <a:pt x="3706" y="1267"/>
                    <a:pt x="3104" y="2597"/>
                    <a:pt x="2566" y="3990"/>
                  </a:cubicBezTo>
                  <a:cubicBezTo>
                    <a:pt x="1616" y="6429"/>
                    <a:pt x="761" y="8994"/>
                    <a:pt x="1" y="11813"/>
                  </a:cubicBezTo>
                  <a:cubicBezTo>
                    <a:pt x="159" y="11686"/>
                    <a:pt x="317" y="11591"/>
                    <a:pt x="507" y="11464"/>
                  </a:cubicBezTo>
                  <a:cubicBezTo>
                    <a:pt x="666" y="11369"/>
                    <a:pt x="824" y="11274"/>
                    <a:pt x="1014" y="11148"/>
                  </a:cubicBezTo>
                  <a:cubicBezTo>
                    <a:pt x="3294" y="9564"/>
                    <a:pt x="5764" y="8266"/>
                    <a:pt x="8330" y="7252"/>
                  </a:cubicBezTo>
                  <a:cubicBezTo>
                    <a:pt x="8425" y="6809"/>
                    <a:pt x="8456" y="6366"/>
                    <a:pt x="8298" y="5890"/>
                  </a:cubicBezTo>
                  <a:cubicBezTo>
                    <a:pt x="7886" y="4624"/>
                    <a:pt x="6904" y="4750"/>
                    <a:pt x="6144" y="3990"/>
                  </a:cubicBezTo>
                  <a:cubicBezTo>
                    <a:pt x="5258" y="3104"/>
                    <a:pt x="6018" y="1330"/>
                    <a:pt x="5004" y="443"/>
                  </a:cubicBezTo>
                  <a:cubicBezTo>
                    <a:pt x="4783" y="253"/>
                    <a:pt x="4529" y="127"/>
                    <a:pt x="433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2"/>
            <p:cNvSpPr/>
            <p:nvPr/>
          </p:nvSpPr>
          <p:spPr>
            <a:xfrm>
              <a:off x="3671810" y="2659829"/>
              <a:ext cx="340926" cy="360237"/>
            </a:xfrm>
            <a:custGeom>
              <a:rect b="b" l="l" r="r" t="t"/>
              <a:pathLst>
                <a:path extrusionOk="0" h="11211" w="10610">
                  <a:moveTo>
                    <a:pt x="10610" y="0"/>
                  </a:moveTo>
                  <a:lnTo>
                    <a:pt x="10610" y="0"/>
                  </a:lnTo>
                  <a:cubicBezTo>
                    <a:pt x="7316" y="570"/>
                    <a:pt x="4054" y="1805"/>
                    <a:pt x="1236" y="3610"/>
                  </a:cubicBezTo>
                  <a:cubicBezTo>
                    <a:pt x="1109" y="4275"/>
                    <a:pt x="982" y="4909"/>
                    <a:pt x="856" y="5606"/>
                  </a:cubicBezTo>
                  <a:cubicBezTo>
                    <a:pt x="507" y="7506"/>
                    <a:pt x="222" y="9374"/>
                    <a:pt x="1" y="11211"/>
                  </a:cubicBezTo>
                  <a:cubicBezTo>
                    <a:pt x="2503" y="9121"/>
                    <a:pt x="5416" y="7601"/>
                    <a:pt x="8583" y="6777"/>
                  </a:cubicBezTo>
                  <a:cubicBezTo>
                    <a:pt x="8551" y="6239"/>
                    <a:pt x="8425" y="5637"/>
                    <a:pt x="8298" y="5004"/>
                  </a:cubicBezTo>
                  <a:cubicBezTo>
                    <a:pt x="7918" y="3230"/>
                    <a:pt x="9565" y="2122"/>
                    <a:pt x="10293" y="760"/>
                  </a:cubicBezTo>
                  <a:cubicBezTo>
                    <a:pt x="10451" y="507"/>
                    <a:pt x="10546" y="253"/>
                    <a:pt x="10610"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2"/>
            <p:cNvSpPr/>
            <p:nvPr/>
          </p:nvSpPr>
          <p:spPr>
            <a:xfrm>
              <a:off x="3714546" y="2406432"/>
              <a:ext cx="316505" cy="355193"/>
            </a:xfrm>
            <a:custGeom>
              <a:rect b="b" l="l" r="r" t="t"/>
              <a:pathLst>
                <a:path extrusionOk="0" h="11054" w="9850">
                  <a:moveTo>
                    <a:pt x="9850" y="1"/>
                  </a:moveTo>
                  <a:lnTo>
                    <a:pt x="9850" y="1"/>
                  </a:lnTo>
                  <a:cubicBezTo>
                    <a:pt x="7380" y="982"/>
                    <a:pt x="5036" y="2249"/>
                    <a:pt x="2851" y="3738"/>
                  </a:cubicBezTo>
                  <a:cubicBezTo>
                    <a:pt x="2661" y="3864"/>
                    <a:pt x="2471" y="3991"/>
                    <a:pt x="2344" y="4086"/>
                  </a:cubicBezTo>
                  <a:cubicBezTo>
                    <a:pt x="2028" y="4276"/>
                    <a:pt x="1774" y="4434"/>
                    <a:pt x="1489" y="4688"/>
                  </a:cubicBezTo>
                  <a:cubicBezTo>
                    <a:pt x="951" y="6683"/>
                    <a:pt x="476" y="8773"/>
                    <a:pt x="1" y="11053"/>
                  </a:cubicBezTo>
                  <a:cubicBezTo>
                    <a:pt x="2851" y="9280"/>
                    <a:pt x="6050" y="8076"/>
                    <a:pt x="9343" y="7506"/>
                  </a:cubicBezTo>
                  <a:lnTo>
                    <a:pt x="9375" y="7601"/>
                  </a:lnTo>
                  <a:cubicBezTo>
                    <a:pt x="9470" y="7126"/>
                    <a:pt x="9438" y="6651"/>
                    <a:pt x="9216" y="6208"/>
                  </a:cubicBezTo>
                  <a:cubicBezTo>
                    <a:pt x="8710" y="5131"/>
                    <a:pt x="7570" y="4624"/>
                    <a:pt x="8076" y="3294"/>
                  </a:cubicBezTo>
                  <a:cubicBezTo>
                    <a:pt x="8488" y="2217"/>
                    <a:pt x="9407" y="1141"/>
                    <a:pt x="9850"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a:off x="3527310" y="2155092"/>
              <a:ext cx="507822" cy="871080"/>
            </a:xfrm>
            <a:custGeom>
              <a:rect b="b" l="l" r="r" t="t"/>
              <a:pathLst>
                <a:path extrusionOk="0" h="27109" w="15804">
                  <a:moveTo>
                    <a:pt x="11465" y="0"/>
                  </a:moveTo>
                  <a:cubicBezTo>
                    <a:pt x="10863" y="1267"/>
                    <a:pt x="10261" y="2597"/>
                    <a:pt x="9723" y="3991"/>
                  </a:cubicBezTo>
                  <a:cubicBezTo>
                    <a:pt x="8805" y="6366"/>
                    <a:pt x="7981" y="8836"/>
                    <a:pt x="7221" y="11560"/>
                  </a:cubicBezTo>
                  <a:cubicBezTo>
                    <a:pt x="6936" y="8519"/>
                    <a:pt x="6144" y="5606"/>
                    <a:pt x="4878" y="2819"/>
                  </a:cubicBezTo>
                  <a:lnTo>
                    <a:pt x="4561" y="2977"/>
                  </a:lnTo>
                  <a:cubicBezTo>
                    <a:pt x="5923" y="5954"/>
                    <a:pt x="6715" y="9121"/>
                    <a:pt x="6936" y="12383"/>
                  </a:cubicBezTo>
                  <a:cubicBezTo>
                    <a:pt x="6968" y="12383"/>
                    <a:pt x="7000" y="12351"/>
                    <a:pt x="7000" y="12320"/>
                  </a:cubicBezTo>
                  <a:lnTo>
                    <a:pt x="7000" y="12415"/>
                  </a:lnTo>
                  <a:cubicBezTo>
                    <a:pt x="6968" y="12478"/>
                    <a:pt x="6968" y="12541"/>
                    <a:pt x="6936" y="12605"/>
                  </a:cubicBezTo>
                  <a:cubicBezTo>
                    <a:pt x="6461" y="14473"/>
                    <a:pt x="5986" y="16437"/>
                    <a:pt x="5543" y="18558"/>
                  </a:cubicBezTo>
                  <a:cubicBezTo>
                    <a:pt x="4213" y="15835"/>
                    <a:pt x="2344" y="13333"/>
                    <a:pt x="96" y="11306"/>
                  </a:cubicBezTo>
                  <a:cubicBezTo>
                    <a:pt x="64" y="11338"/>
                    <a:pt x="64" y="11370"/>
                    <a:pt x="32" y="11433"/>
                  </a:cubicBezTo>
                  <a:cubicBezTo>
                    <a:pt x="32" y="11496"/>
                    <a:pt x="1" y="11591"/>
                    <a:pt x="1" y="11686"/>
                  </a:cubicBezTo>
                  <a:cubicBezTo>
                    <a:pt x="2249" y="13776"/>
                    <a:pt x="4118" y="16310"/>
                    <a:pt x="5384" y="19065"/>
                  </a:cubicBezTo>
                  <a:lnTo>
                    <a:pt x="5448" y="19033"/>
                  </a:lnTo>
                  <a:lnTo>
                    <a:pt x="5448" y="19033"/>
                  </a:lnTo>
                  <a:cubicBezTo>
                    <a:pt x="5448" y="19065"/>
                    <a:pt x="5448" y="19097"/>
                    <a:pt x="5416" y="19128"/>
                  </a:cubicBezTo>
                  <a:cubicBezTo>
                    <a:pt x="5289" y="19825"/>
                    <a:pt x="5163" y="20522"/>
                    <a:pt x="5004" y="21250"/>
                  </a:cubicBezTo>
                  <a:cubicBezTo>
                    <a:pt x="4656" y="23119"/>
                    <a:pt x="4403" y="24955"/>
                    <a:pt x="4181" y="26761"/>
                  </a:cubicBezTo>
                  <a:cubicBezTo>
                    <a:pt x="4213" y="26887"/>
                    <a:pt x="4244" y="27014"/>
                    <a:pt x="4276" y="27109"/>
                  </a:cubicBezTo>
                  <a:cubicBezTo>
                    <a:pt x="4339" y="27046"/>
                    <a:pt x="4434" y="26982"/>
                    <a:pt x="4529" y="26919"/>
                  </a:cubicBezTo>
                  <a:cubicBezTo>
                    <a:pt x="4719" y="25082"/>
                    <a:pt x="5004" y="23214"/>
                    <a:pt x="5353" y="21314"/>
                  </a:cubicBezTo>
                  <a:cubicBezTo>
                    <a:pt x="5479" y="20648"/>
                    <a:pt x="5606" y="19983"/>
                    <a:pt x="5733" y="19350"/>
                  </a:cubicBezTo>
                  <a:cubicBezTo>
                    <a:pt x="8583" y="17513"/>
                    <a:pt x="11813" y="16278"/>
                    <a:pt x="15139" y="15708"/>
                  </a:cubicBezTo>
                  <a:cubicBezTo>
                    <a:pt x="15170" y="15613"/>
                    <a:pt x="15170" y="15518"/>
                    <a:pt x="15202" y="15423"/>
                  </a:cubicBezTo>
                  <a:lnTo>
                    <a:pt x="15202" y="15360"/>
                  </a:lnTo>
                  <a:cubicBezTo>
                    <a:pt x="11908" y="15898"/>
                    <a:pt x="8678" y="17102"/>
                    <a:pt x="5828" y="18875"/>
                  </a:cubicBezTo>
                  <a:cubicBezTo>
                    <a:pt x="6303" y="16627"/>
                    <a:pt x="6810" y="14505"/>
                    <a:pt x="7316" y="12510"/>
                  </a:cubicBezTo>
                  <a:cubicBezTo>
                    <a:pt x="7601" y="12256"/>
                    <a:pt x="7855" y="12098"/>
                    <a:pt x="8171" y="11908"/>
                  </a:cubicBezTo>
                  <a:cubicBezTo>
                    <a:pt x="8330" y="11813"/>
                    <a:pt x="8488" y="11686"/>
                    <a:pt x="8678" y="11560"/>
                  </a:cubicBezTo>
                  <a:cubicBezTo>
                    <a:pt x="10863" y="10071"/>
                    <a:pt x="13207" y="8804"/>
                    <a:pt x="15677" y="7823"/>
                  </a:cubicBezTo>
                  <a:cubicBezTo>
                    <a:pt x="15740" y="7664"/>
                    <a:pt x="15772" y="7538"/>
                    <a:pt x="15804" y="7379"/>
                  </a:cubicBezTo>
                  <a:lnTo>
                    <a:pt x="15804" y="7379"/>
                  </a:lnTo>
                  <a:cubicBezTo>
                    <a:pt x="13238" y="8393"/>
                    <a:pt x="10768" y="9691"/>
                    <a:pt x="8488" y="11275"/>
                  </a:cubicBezTo>
                  <a:cubicBezTo>
                    <a:pt x="8298" y="11401"/>
                    <a:pt x="8140" y="11496"/>
                    <a:pt x="7981" y="11591"/>
                  </a:cubicBezTo>
                  <a:cubicBezTo>
                    <a:pt x="7791" y="11718"/>
                    <a:pt x="7633" y="11813"/>
                    <a:pt x="7475" y="11940"/>
                  </a:cubicBezTo>
                  <a:cubicBezTo>
                    <a:pt x="8235" y="9121"/>
                    <a:pt x="9090" y="6556"/>
                    <a:pt x="10040" y="4117"/>
                  </a:cubicBezTo>
                  <a:cubicBezTo>
                    <a:pt x="10578" y="2724"/>
                    <a:pt x="11180" y="1394"/>
                    <a:pt x="11813" y="127"/>
                  </a:cubicBezTo>
                  <a:cubicBezTo>
                    <a:pt x="11687" y="95"/>
                    <a:pt x="11592" y="32"/>
                    <a:pt x="11465" y="0"/>
                  </a:cubicBezTo>
                  <a:close/>
                </a:path>
              </a:pathLst>
            </a:custGeom>
            <a:solidFill>
              <a:srgbClr val="263C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2"/>
            <p:cNvSpPr/>
            <p:nvPr/>
          </p:nvSpPr>
          <p:spPr>
            <a:xfrm>
              <a:off x="3373652" y="3797480"/>
              <a:ext cx="2375138" cy="176086"/>
            </a:xfrm>
            <a:custGeom>
              <a:rect b="b" l="l" r="r" t="t"/>
              <a:pathLst>
                <a:path extrusionOk="0" h="5480" w="73917">
                  <a:moveTo>
                    <a:pt x="36958" y="1"/>
                  </a:moveTo>
                  <a:cubicBezTo>
                    <a:pt x="16532" y="1"/>
                    <a:pt x="1" y="1236"/>
                    <a:pt x="1" y="2756"/>
                  </a:cubicBezTo>
                  <a:cubicBezTo>
                    <a:pt x="1" y="4245"/>
                    <a:pt x="16532" y="5480"/>
                    <a:pt x="36958" y="5480"/>
                  </a:cubicBezTo>
                  <a:cubicBezTo>
                    <a:pt x="57353" y="5480"/>
                    <a:pt x="73916" y="4245"/>
                    <a:pt x="73916" y="2756"/>
                  </a:cubicBezTo>
                  <a:cubicBezTo>
                    <a:pt x="73916" y="1236"/>
                    <a:pt x="57353" y="1"/>
                    <a:pt x="36958" y="1"/>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p:nvPr/>
          </p:nvSpPr>
          <p:spPr>
            <a:xfrm>
              <a:off x="4179600" y="1779334"/>
              <a:ext cx="960665" cy="1027533"/>
            </a:xfrm>
            <a:custGeom>
              <a:rect b="b" l="l" r="r" t="t"/>
              <a:pathLst>
                <a:path extrusionOk="0" h="31978" w="29897">
                  <a:moveTo>
                    <a:pt x="13297" y="0"/>
                  </a:moveTo>
                  <a:cubicBezTo>
                    <a:pt x="12541" y="0"/>
                    <a:pt x="11808" y="149"/>
                    <a:pt x="11116" y="547"/>
                  </a:cubicBezTo>
                  <a:cubicBezTo>
                    <a:pt x="10515" y="895"/>
                    <a:pt x="9976" y="1307"/>
                    <a:pt x="9375" y="1687"/>
                  </a:cubicBezTo>
                  <a:cubicBezTo>
                    <a:pt x="8076" y="2447"/>
                    <a:pt x="6651" y="2827"/>
                    <a:pt x="5416" y="3777"/>
                  </a:cubicBezTo>
                  <a:cubicBezTo>
                    <a:pt x="3389" y="5392"/>
                    <a:pt x="1267" y="8432"/>
                    <a:pt x="2502" y="11124"/>
                  </a:cubicBezTo>
                  <a:cubicBezTo>
                    <a:pt x="2882" y="11948"/>
                    <a:pt x="3611" y="12739"/>
                    <a:pt x="3452" y="13626"/>
                  </a:cubicBezTo>
                  <a:cubicBezTo>
                    <a:pt x="3421" y="13975"/>
                    <a:pt x="3231" y="14291"/>
                    <a:pt x="3041" y="14608"/>
                  </a:cubicBezTo>
                  <a:cubicBezTo>
                    <a:pt x="2217" y="15906"/>
                    <a:pt x="1046" y="17078"/>
                    <a:pt x="982" y="18662"/>
                  </a:cubicBezTo>
                  <a:cubicBezTo>
                    <a:pt x="951" y="18947"/>
                    <a:pt x="982" y="19263"/>
                    <a:pt x="1077" y="19517"/>
                  </a:cubicBezTo>
                  <a:cubicBezTo>
                    <a:pt x="1172" y="19833"/>
                    <a:pt x="1362" y="20055"/>
                    <a:pt x="1521" y="20340"/>
                  </a:cubicBezTo>
                  <a:cubicBezTo>
                    <a:pt x="2217" y="21543"/>
                    <a:pt x="1647" y="22367"/>
                    <a:pt x="1014" y="23475"/>
                  </a:cubicBezTo>
                  <a:cubicBezTo>
                    <a:pt x="159" y="24964"/>
                    <a:pt x="1" y="26895"/>
                    <a:pt x="761" y="28447"/>
                  </a:cubicBezTo>
                  <a:cubicBezTo>
                    <a:pt x="1452" y="29859"/>
                    <a:pt x="2983" y="30852"/>
                    <a:pt x="4542" y="30852"/>
                  </a:cubicBezTo>
                  <a:cubicBezTo>
                    <a:pt x="4696" y="30852"/>
                    <a:pt x="4850" y="30842"/>
                    <a:pt x="5004" y="30822"/>
                  </a:cubicBezTo>
                  <a:cubicBezTo>
                    <a:pt x="6303" y="30632"/>
                    <a:pt x="7253" y="29651"/>
                    <a:pt x="8456" y="29366"/>
                  </a:cubicBezTo>
                  <a:cubicBezTo>
                    <a:pt x="9783" y="29026"/>
                    <a:pt x="11110" y="28446"/>
                    <a:pt x="12525" y="28446"/>
                  </a:cubicBezTo>
                  <a:cubicBezTo>
                    <a:pt x="12562" y="28446"/>
                    <a:pt x="12599" y="28446"/>
                    <a:pt x="12637" y="28447"/>
                  </a:cubicBezTo>
                  <a:cubicBezTo>
                    <a:pt x="14948" y="28511"/>
                    <a:pt x="16627" y="29461"/>
                    <a:pt x="18464" y="30791"/>
                  </a:cubicBezTo>
                  <a:cubicBezTo>
                    <a:pt x="19573" y="31569"/>
                    <a:pt x="20994" y="31977"/>
                    <a:pt x="22402" y="31977"/>
                  </a:cubicBezTo>
                  <a:cubicBezTo>
                    <a:pt x="23285" y="31977"/>
                    <a:pt x="24163" y="31817"/>
                    <a:pt x="24956" y="31487"/>
                  </a:cubicBezTo>
                  <a:cubicBezTo>
                    <a:pt x="24956" y="31487"/>
                    <a:pt x="24956" y="31487"/>
                    <a:pt x="24956" y="31456"/>
                  </a:cubicBezTo>
                  <a:cubicBezTo>
                    <a:pt x="25969" y="31044"/>
                    <a:pt x="26856" y="30442"/>
                    <a:pt x="27743" y="29809"/>
                  </a:cubicBezTo>
                  <a:cubicBezTo>
                    <a:pt x="28313" y="29397"/>
                    <a:pt x="28914" y="28954"/>
                    <a:pt x="29263" y="28321"/>
                  </a:cubicBezTo>
                  <a:cubicBezTo>
                    <a:pt x="29548" y="27877"/>
                    <a:pt x="29643" y="27339"/>
                    <a:pt x="29706" y="26832"/>
                  </a:cubicBezTo>
                  <a:cubicBezTo>
                    <a:pt x="29896" y="24679"/>
                    <a:pt x="29136" y="22462"/>
                    <a:pt x="27648" y="20910"/>
                  </a:cubicBezTo>
                  <a:cubicBezTo>
                    <a:pt x="27363" y="20625"/>
                    <a:pt x="27046" y="20340"/>
                    <a:pt x="26856" y="19992"/>
                  </a:cubicBezTo>
                  <a:cubicBezTo>
                    <a:pt x="25938" y="18440"/>
                    <a:pt x="27426" y="16191"/>
                    <a:pt x="26413" y="14671"/>
                  </a:cubicBezTo>
                  <a:cubicBezTo>
                    <a:pt x="25906" y="13943"/>
                    <a:pt x="25019" y="13658"/>
                    <a:pt x="24322" y="13151"/>
                  </a:cubicBezTo>
                  <a:cubicBezTo>
                    <a:pt x="22011" y="11504"/>
                    <a:pt x="22866" y="8781"/>
                    <a:pt x="22327" y="6437"/>
                  </a:cubicBezTo>
                  <a:cubicBezTo>
                    <a:pt x="21567" y="2954"/>
                    <a:pt x="17799" y="547"/>
                    <a:pt x="14473" y="104"/>
                  </a:cubicBezTo>
                  <a:cubicBezTo>
                    <a:pt x="14077" y="39"/>
                    <a:pt x="13684" y="0"/>
                    <a:pt x="132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2"/>
            <p:cNvSpPr/>
            <p:nvPr/>
          </p:nvSpPr>
          <p:spPr>
            <a:xfrm>
              <a:off x="4181624" y="1760858"/>
              <a:ext cx="899614" cy="820632"/>
            </a:xfrm>
            <a:custGeom>
              <a:rect b="b" l="l" r="r" t="t"/>
              <a:pathLst>
                <a:path extrusionOk="0" h="25539" w="27997">
                  <a:moveTo>
                    <a:pt x="14013" y="1"/>
                  </a:moveTo>
                  <a:cubicBezTo>
                    <a:pt x="12667" y="1"/>
                    <a:pt x="11445" y="309"/>
                    <a:pt x="10452" y="900"/>
                  </a:cubicBezTo>
                  <a:cubicBezTo>
                    <a:pt x="10040" y="1154"/>
                    <a:pt x="9723" y="1502"/>
                    <a:pt x="9438" y="1819"/>
                  </a:cubicBezTo>
                  <a:cubicBezTo>
                    <a:pt x="9343" y="1914"/>
                    <a:pt x="9217" y="2040"/>
                    <a:pt x="9122" y="2167"/>
                  </a:cubicBezTo>
                  <a:cubicBezTo>
                    <a:pt x="8710" y="2579"/>
                    <a:pt x="8203" y="2895"/>
                    <a:pt x="7601" y="3275"/>
                  </a:cubicBezTo>
                  <a:cubicBezTo>
                    <a:pt x="6746" y="3814"/>
                    <a:pt x="5796" y="4289"/>
                    <a:pt x="4878" y="4732"/>
                  </a:cubicBezTo>
                  <a:cubicBezTo>
                    <a:pt x="4688" y="4827"/>
                    <a:pt x="4466" y="4922"/>
                    <a:pt x="4276" y="5049"/>
                  </a:cubicBezTo>
                  <a:cubicBezTo>
                    <a:pt x="3484" y="5429"/>
                    <a:pt x="2756" y="5809"/>
                    <a:pt x="2218" y="6411"/>
                  </a:cubicBezTo>
                  <a:cubicBezTo>
                    <a:pt x="1616" y="7139"/>
                    <a:pt x="1268" y="8152"/>
                    <a:pt x="1299" y="9229"/>
                  </a:cubicBezTo>
                  <a:cubicBezTo>
                    <a:pt x="1331" y="10116"/>
                    <a:pt x="1584" y="11066"/>
                    <a:pt x="2091" y="12079"/>
                  </a:cubicBezTo>
                  <a:cubicBezTo>
                    <a:pt x="2186" y="12238"/>
                    <a:pt x="2281" y="12396"/>
                    <a:pt x="2376" y="12554"/>
                  </a:cubicBezTo>
                  <a:cubicBezTo>
                    <a:pt x="2598" y="12998"/>
                    <a:pt x="2851" y="13441"/>
                    <a:pt x="2978" y="13884"/>
                  </a:cubicBezTo>
                  <a:cubicBezTo>
                    <a:pt x="3358" y="15120"/>
                    <a:pt x="2376" y="16133"/>
                    <a:pt x="1933" y="16513"/>
                  </a:cubicBezTo>
                  <a:cubicBezTo>
                    <a:pt x="1838" y="16608"/>
                    <a:pt x="1743" y="16703"/>
                    <a:pt x="1616" y="16798"/>
                  </a:cubicBezTo>
                  <a:cubicBezTo>
                    <a:pt x="1109" y="17210"/>
                    <a:pt x="571" y="17653"/>
                    <a:pt x="286" y="18286"/>
                  </a:cubicBezTo>
                  <a:cubicBezTo>
                    <a:pt x="1" y="18920"/>
                    <a:pt x="33" y="19712"/>
                    <a:pt x="349" y="20313"/>
                  </a:cubicBezTo>
                  <a:cubicBezTo>
                    <a:pt x="508" y="20598"/>
                    <a:pt x="698" y="20820"/>
                    <a:pt x="888" y="21042"/>
                  </a:cubicBezTo>
                  <a:cubicBezTo>
                    <a:pt x="1109" y="21295"/>
                    <a:pt x="1299" y="21548"/>
                    <a:pt x="1458" y="21802"/>
                  </a:cubicBezTo>
                  <a:cubicBezTo>
                    <a:pt x="1679" y="22308"/>
                    <a:pt x="1679" y="22910"/>
                    <a:pt x="1458" y="23417"/>
                  </a:cubicBezTo>
                  <a:cubicBezTo>
                    <a:pt x="1363" y="23607"/>
                    <a:pt x="1236" y="23797"/>
                    <a:pt x="1109" y="23987"/>
                  </a:cubicBezTo>
                  <a:cubicBezTo>
                    <a:pt x="793" y="24494"/>
                    <a:pt x="476" y="24969"/>
                    <a:pt x="666" y="25539"/>
                  </a:cubicBezTo>
                  <a:lnTo>
                    <a:pt x="919" y="25444"/>
                  </a:lnTo>
                  <a:cubicBezTo>
                    <a:pt x="793" y="25000"/>
                    <a:pt x="1078" y="24589"/>
                    <a:pt x="1363" y="24145"/>
                  </a:cubicBezTo>
                  <a:cubicBezTo>
                    <a:pt x="1489" y="23955"/>
                    <a:pt x="1616" y="23734"/>
                    <a:pt x="1711" y="23512"/>
                  </a:cubicBezTo>
                  <a:cubicBezTo>
                    <a:pt x="1996" y="22942"/>
                    <a:pt x="1996" y="22245"/>
                    <a:pt x="1711" y="21675"/>
                  </a:cubicBezTo>
                  <a:cubicBezTo>
                    <a:pt x="1553" y="21390"/>
                    <a:pt x="1331" y="21137"/>
                    <a:pt x="1141" y="20883"/>
                  </a:cubicBezTo>
                  <a:cubicBezTo>
                    <a:pt x="951" y="20662"/>
                    <a:pt x="761" y="20440"/>
                    <a:pt x="634" y="20187"/>
                  </a:cubicBezTo>
                  <a:cubicBezTo>
                    <a:pt x="318" y="19648"/>
                    <a:pt x="318" y="18952"/>
                    <a:pt x="571" y="18413"/>
                  </a:cubicBezTo>
                  <a:cubicBezTo>
                    <a:pt x="824" y="17843"/>
                    <a:pt x="1331" y="17400"/>
                    <a:pt x="1806" y="17020"/>
                  </a:cubicBezTo>
                  <a:cubicBezTo>
                    <a:pt x="1933" y="16925"/>
                    <a:pt x="2028" y="16830"/>
                    <a:pt x="2154" y="16735"/>
                  </a:cubicBezTo>
                  <a:cubicBezTo>
                    <a:pt x="3168" y="15848"/>
                    <a:pt x="3580" y="14771"/>
                    <a:pt x="3263" y="13821"/>
                  </a:cubicBezTo>
                  <a:cubicBezTo>
                    <a:pt x="3136" y="13314"/>
                    <a:pt x="2883" y="12871"/>
                    <a:pt x="2629" y="12428"/>
                  </a:cubicBezTo>
                  <a:cubicBezTo>
                    <a:pt x="2534" y="12269"/>
                    <a:pt x="2439" y="12111"/>
                    <a:pt x="2376" y="11953"/>
                  </a:cubicBezTo>
                  <a:cubicBezTo>
                    <a:pt x="1869" y="10971"/>
                    <a:pt x="1616" y="10084"/>
                    <a:pt x="1584" y="9229"/>
                  </a:cubicBezTo>
                  <a:cubicBezTo>
                    <a:pt x="1553" y="8216"/>
                    <a:pt x="1869" y="7266"/>
                    <a:pt x="2439" y="6601"/>
                  </a:cubicBezTo>
                  <a:cubicBezTo>
                    <a:pt x="2946" y="6031"/>
                    <a:pt x="3643" y="5651"/>
                    <a:pt x="4403" y="5271"/>
                  </a:cubicBezTo>
                  <a:cubicBezTo>
                    <a:pt x="4593" y="5176"/>
                    <a:pt x="4815" y="5081"/>
                    <a:pt x="5005" y="4986"/>
                  </a:cubicBezTo>
                  <a:cubicBezTo>
                    <a:pt x="5923" y="4542"/>
                    <a:pt x="6873" y="4067"/>
                    <a:pt x="7760" y="3529"/>
                  </a:cubicBezTo>
                  <a:cubicBezTo>
                    <a:pt x="8362" y="3149"/>
                    <a:pt x="8900" y="2800"/>
                    <a:pt x="9312" y="2357"/>
                  </a:cubicBezTo>
                  <a:cubicBezTo>
                    <a:pt x="9438" y="2230"/>
                    <a:pt x="9533" y="2135"/>
                    <a:pt x="9660" y="2009"/>
                  </a:cubicBezTo>
                  <a:cubicBezTo>
                    <a:pt x="9945" y="1692"/>
                    <a:pt x="10230" y="1375"/>
                    <a:pt x="10610" y="1154"/>
                  </a:cubicBezTo>
                  <a:cubicBezTo>
                    <a:pt x="11589" y="557"/>
                    <a:pt x="12768" y="297"/>
                    <a:pt x="13979" y="297"/>
                  </a:cubicBezTo>
                  <a:cubicBezTo>
                    <a:pt x="16176" y="297"/>
                    <a:pt x="18480" y="1155"/>
                    <a:pt x="19889" y="2420"/>
                  </a:cubicBezTo>
                  <a:cubicBezTo>
                    <a:pt x="20016" y="2515"/>
                    <a:pt x="20142" y="2642"/>
                    <a:pt x="20269" y="2800"/>
                  </a:cubicBezTo>
                  <a:cubicBezTo>
                    <a:pt x="21283" y="3845"/>
                    <a:pt x="21916" y="5081"/>
                    <a:pt x="22043" y="6221"/>
                  </a:cubicBezTo>
                  <a:cubicBezTo>
                    <a:pt x="22169" y="7392"/>
                    <a:pt x="22169" y="8564"/>
                    <a:pt x="22169" y="9578"/>
                  </a:cubicBezTo>
                  <a:cubicBezTo>
                    <a:pt x="22169" y="9768"/>
                    <a:pt x="22169" y="9989"/>
                    <a:pt x="22169" y="10179"/>
                  </a:cubicBezTo>
                  <a:cubicBezTo>
                    <a:pt x="22138" y="10813"/>
                    <a:pt x="22138" y="11383"/>
                    <a:pt x="22391" y="12048"/>
                  </a:cubicBezTo>
                  <a:cubicBezTo>
                    <a:pt x="22613" y="12713"/>
                    <a:pt x="23024" y="13631"/>
                    <a:pt x="23943" y="14075"/>
                  </a:cubicBezTo>
                  <a:cubicBezTo>
                    <a:pt x="24228" y="14201"/>
                    <a:pt x="24576" y="14265"/>
                    <a:pt x="24893" y="14360"/>
                  </a:cubicBezTo>
                  <a:cubicBezTo>
                    <a:pt x="25114" y="14391"/>
                    <a:pt x="25368" y="14455"/>
                    <a:pt x="25590" y="14518"/>
                  </a:cubicBezTo>
                  <a:cubicBezTo>
                    <a:pt x="26571" y="14866"/>
                    <a:pt x="27300" y="15880"/>
                    <a:pt x="27363" y="16925"/>
                  </a:cubicBezTo>
                  <a:cubicBezTo>
                    <a:pt x="27363" y="17526"/>
                    <a:pt x="27205" y="18065"/>
                    <a:pt x="27015" y="18666"/>
                  </a:cubicBezTo>
                  <a:cubicBezTo>
                    <a:pt x="26951" y="18952"/>
                    <a:pt x="26856" y="19205"/>
                    <a:pt x="26793" y="19490"/>
                  </a:cubicBezTo>
                  <a:cubicBezTo>
                    <a:pt x="26540" y="20725"/>
                    <a:pt x="26635" y="22372"/>
                    <a:pt x="27806" y="23385"/>
                  </a:cubicBezTo>
                  <a:lnTo>
                    <a:pt x="27996" y="23163"/>
                  </a:lnTo>
                  <a:cubicBezTo>
                    <a:pt x="26920" y="22245"/>
                    <a:pt x="26825" y="20693"/>
                    <a:pt x="27078" y="19553"/>
                  </a:cubicBezTo>
                  <a:cubicBezTo>
                    <a:pt x="27141" y="19268"/>
                    <a:pt x="27205" y="19015"/>
                    <a:pt x="27300" y="18762"/>
                  </a:cubicBezTo>
                  <a:cubicBezTo>
                    <a:pt x="27490" y="18160"/>
                    <a:pt x="27648" y="17558"/>
                    <a:pt x="27616" y="16925"/>
                  </a:cubicBezTo>
                  <a:cubicBezTo>
                    <a:pt x="27585" y="15753"/>
                    <a:pt x="26793" y="14645"/>
                    <a:pt x="25685" y="14265"/>
                  </a:cubicBezTo>
                  <a:cubicBezTo>
                    <a:pt x="25431" y="14170"/>
                    <a:pt x="25178" y="14138"/>
                    <a:pt x="24956" y="14075"/>
                  </a:cubicBezTo>
                  <a:cubicBezTo>
                    <a:pt x="24639" y="14011"/>
                    <a:pt x="24323" y="13948"/>
                    <a:pt x="24038" y="13821"/>
                  </a:cubicBezTo>
                  <a:cubicBezTo>
                    <a:pt x="23436" y="13504"/>
                    <a:pt x="22993" y="12934"/>
                    <a:pt x="22644" y="11953"/>
                  </a:cubicBezTo>
                  <a:cubicBezTo>
                    <a:pt x="22423" y="11351"/>
                    <a:pt x="22423" y="10813"/>
                    <a:pt x="22454" y="10179"/>
                  </a:cubicBezTo>
                  <a:cubicBezTo>
                    <a:pt x="22454" y="9989"/>
                    <a:pt x="22454" y="9768"/>
                    <a:pt x="22454" y="9578"/>
                  </a:cubicBezTo>
                  <a:cubicBezTo>
                    <a:pt x="22454" y="8564"/>
                    <a:pt x="22423" y="7392"/>
                    <a:pt x="22296" y="6189"/>
                  </a:cubicBezTo>
                  <a:cubicBezTo>
                    <a:pt x="22201" y="4986"/>
                    <a:pt x="21504" y="3687"/>
                    <a:pt x="20491" y="2579"/>
                  </a:cubicBezTo>
                  <a:cubicBezTo>
                    <a:pt x="20332" y="2452"/>
                    <a:pt x="20206" y="2325"/>
                    <a:pt x="20079" y="2199"/>
                  </a:cubicBezTo>
                  <a:cubicBezTo>
                    <a:pt x="18907" y="1154"/>
                    <a:pt x="17229" y="394"/>
                    <a:pt x="15424" y="109"/>
                  </a:cubicBezTo>
                  <a:cubicBezTo>
                    <a:pt x="14942" y="36"/>
                    <a:pt x="14470" y="1"/>
                    <a:pt x="1401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2"/>
            <p:cNvSpPr/>
            <p:nvPr/>
          </p:nvSpPr>
          <p:spPr>
            <a:xfrm>
              <a:off x="3667761" y="3324490"/>
              <a:ext cx="1824580" cy="505862"/>
            </a:xfrm>
            <a:custGeom>
              <a:rect b="b" l="l" r="r" t="t"/>
              <a:pathLst>
                <a:path extrusionOk="0" h="15743" w="56783">
                  <a:moveTo>
                    <a:pt x="49793" y="1"/>
                  </a:moveTo>
                  <a:cubicBezTo>
                    <a:pt x="46715" y="1"/>
                    <a:pt x="43498" y="797"/>
                    <a:pt x="40568" y="1515"/>
                  </a:cubicBezTo>
                  <a:cubicBezTo>
                    <a:pt x="36445" y="2515"/>
                    <a:pt x="32475" y="3638"/>
                    <a:pt x="28174" y="3638"/>
                  </a:cubicBezTo>
                  <a:cubicBezTo>
                    <a:pt x="28114" y="3638"/>
                    <a:pt x="28055" y="3637"/>
                    <a:pt x="27995" y="3637"/>
                  </a:cubicBezTo>
                  <a:cubicBezTo>
                    <a:pt x="20205" y="3574"/>
                    <a:pt x="12731" y="977"/>
                    <a:pt x="4972" y="375"/>
                  </a:cubicBezTo>
                  <a:cubicBezTo>
                    <a:pt x="4608" y="350"/>
                    <a:pt x="4232" y="329"/>
                    <a:pt x="3858" y="329"/>
                  </a:cubicBezTo>
                  <a:cubicBezTo>
                    <a:pt x="2834" y="329"/>
                    <a:pt x="1819" y="485"/>
                    <a:pt x="1077" y="1135"/>
                  </a:cubicBezTo>
                  <a:cubicBezTo>
                    <a:pt x="222" y="1895"/>
                    <a:pt x="0" y="3098"/>
                    <a:pt x="127" y="4207"/>
                  </a:cubicBezTo>
                  <a:cubicBezTo>
                    <a:pt x="475" y="6994"/>
                    <a:pt x="2597" y="8451"/>
                    <a:pt x="4909" y="9622"/>
                  </a:cubicBezTo>
                  <a:cubicBezTo>
                    <a:pt x="7886" y="11142"/>
                    <a:pt x="11021" y="12251"/>
                    <a:pt x="14188" y="13201"/>
                  </a:cubicBezTo>
                  <a:cubicBezTo>
                    <a:pt x="17260" y="14119"/>
                    <a:pt x="20458" y="15133"/>
                    <a:pt x="23657" y="15449"/>
                  </a:cubicBezTo>
                  <a:cubicBezTo>
                    <a:pt x="25524" y="15626"/>
                    <a:pt x="27405" y="15742"/>
                    <a:pt x="29284" y="15742"/>
                  </a:cubicBezTo>
                  <a:cubicBezTo>
                    <a:pt x="32123" y="15742"/>
                    <a:pt x="34955" y="15477"/>
                    <a:pt x="37718" y="14753"/>
                  </a:cubicBezTo>
                  <a:cubicBezTo>
                    <a:pt x="42848" y="13423"/>
                    <a:pt x="48010" y="11364"/>
                    <a:pt x="52349" y="8356"/>
                  </a:cubicBezTo>
                  <a:cubicBezTo>
                    <a:pt x="53141" y="7785"/>
                    <a:pt x="53932" y="7120"/>
                    <a:pt x="54534" y="6360"/>
                  </a:cubicBezTo>
                  <a:cubicBezTo>
                    <a:pt x="56783" y="3542"/>
                    <a:pt x="53774" y="153"/>
                    <a:pt x="50734" y="27"/>
                  </a:cubicBezTo>
                  <a:cubicBezTo>
                    <a:pt x="50422" y="9"/>
                    <a:pt x="50108" y="1"/>
                    <a:pt x="4979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2"/>
            <p:cNvSpPr/>
            <p:nvPr/>
          </p:nvSpPr>
          <p:spPr>
            <a:xfrm>
              <a:off x="3959813" y="2994907"/>
              <a:ext cx="377557" cy="568392"/>
            </a:xfrm>
            <a:custGeom>
              <a:rect b="b" l="l" r="r" t="t"/>
              <a:pathLst>
                <a:path extrusionOk="0" h="17689" w="11750">
                  <a:moveTo>
                    <a:pt x="3246" y="0"/>
                  </a:moveTo>
                  <a:cubicBezTo>
                    <a:pt x="2774" y="0"/>
                    <a:pt x="2315" y="41"/>
                    <a:pt x="1932" y="86"/>
                  </a:cubicBezTo>
                  <a:cubicBezTo>
                    <a:pt x="1425" y="150"/>
                    <a:pt x="918" y="340"/>
                    <a:pt x="602" y="751"/>
                  </a:cubicBezTo>
                  <a:cubicBezTo>
                    <a:pt x="95" y="1416"/>
                    <a:pt x="158" y="2936"/>
                    <a:pt x="127" y="3728"/>
                  </a:cubicBezTo>
                  <a:cubicBezTo>
                    <a:pt x="0" y="8668"/>
                    <a:pt x="3895" y="12722"/>
                    <a:pt x="7062" y="16047"/>
                  </a:cubicBezTo>
                  <a:cubicBezTo>
                    <a:pt x="7664" y="16681"/>
                    <a:pt x="8329" y="17346"/>
                    <a:pt x="9184" y="17599"/>
                  </a:cubicBezTo>
                  <a:cubicBezTo>
                    <a:pt x="9387" y="17659"/>
                    <a:pt x="9602" y="17689"/>
                    <a:pt x="9817" y="17689"/>
                  </a:cubicBezTo>
                  <a:cubicBezTo>
                    <a:pt x="10509" y="17689"/>
                    <a:pt x="11198" y="17380"/>
                    <a:pt x="11464" y="16776"/>
                  </a:cubicBezTo>
                  <a:cubicBezTo>
                    <a:pt x="11749" y="16174"/>
                    <a:pt x="11591" y="15509"/>
                    <a:pt x="11369" y="14876"/>
                  </a:cubicBezTo>
                  <a:cubicBezTo>
                    <a:pt x="10989" y="13831"/>
                    <a:pt x="10451" y="12880"/>
                    <a:pt x="9817" y="11962"/>
                  </a:cubicBezTo>
                  <a:cubicBezTo>
                    <a:pt x="9374" y="11329"/>
                    <a:pt x="9089" y="10727"/>
                    <a:pt x="8804" y="10094"/>
                  </a:cubicBezTo>
                  <a:cubicBezTo>
                    <a:pt x="8709" y="9872"/>
                    <a:pt x="8646" y="9682"/>
                    <a:pt x="8551" y="9492"/>
                  </a:cubicBezTo>
                  <a:cubicBezTo>
                    <a:pt x="7601" y="7370"/>
                    <a:pt x="6904" y="5153"/>
                    <a:pt x="6492" y="2873"/>
                  </a:cubicBezTo>
                  <a:cubicBezTo>
                    <a:pt x="6334" y="2050"/>
                    <a:pt x="6176" y="1163"/>
                    <a:pt x="5574" y="625"/>
                  </a:cubicBezTo>
                  <a:cubicBezTo>
                    <a:pt x="5002" y="135"/>
                    <a:pt x="4102" y="0"/>
                    <a:pt x="3246"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2"/>
            <p:cNvSpPr/>
            <p:nvPr/>
          </p:nvSpPr>
          <p:spPr>
            <a:xfrm>
              <a:off x="4325128" y="2164892"/>
              <a:ext cx="520032" cy="459720"/>
            </a:xfrm>
            <a:custGeom>
              <a:rect b="b" l="l" r="r" t="t"/>
              <a:pathLst>
                <a:path extrusionOk="0" h="14307" w="16184">
                  <a:moveTo>
                    <a:pt x="6737" y="1"/>
                  </a:moveTo>
                  <a:cubicBezTo>
                    <a:pt x="5780" y="1"/>
                    <a:pt x="4803" y="215"/>
                    <a:pt x="4022" y="772"/>
                  </a:cubicBezTo>
                  <a:cubicBezTo>
                    <a:pt x="3357" y="1247"/>
                    <a:pt x="2597" y="2102"/>
                    <a:pt x="2280" y="2831"/>
                  </a:cubicBezTo>
                  <a:cubicBezTo>
                    <a:pt x="1869" y="3812"/>
                    <a:pt x="2249" y="4952"/>
                    <a:pt x="1805" y="5934"/>
                  </a:cubicBezTo>
                  <a:cubicBezTo>
                    <a:pt x="1552" y="6441"/>
                    <a:pt x="1140" y="6853"/>
                    <a:pt x="855" y="7359"/>
                  </a:cubicBezTo>
                  <a:cubicBezTo>
                    <a:pt x="602" y="7803"/>
                    <a:pt x="444" y="8341"/>
                    <a:pt x="317" y="8848"/>
                  </a:cubicBezTo>
                  <a:cubicBezTo>
                    <a:pt x="95" y="9766"/>
                    <a:pt x="0" y="10748"/>
                    <a:pt x="380" y="11571"/>
                  </a:cubicBezTo>
                  <a:cubicBezTo>
                    <a:pt x="665" y="12173"/>
                    <a:pt x="1204" y="12648"/>
                    <a:pt x="1774" y="12996"/>
                  </a:cubicBezTo>
                  <a:cubicBezTo>
                    <a:pt x="2945" y="13725"/>
                    <a:pt x="4307" y="14136"/>
                    <a:pt x="5701" y="14168"/>
                  </a:cubicBezTo>
                  <a:cubicBezTo>
                    <a:pt x="5783" y="14172"/>
                    <a:pt x="5864" y="14173"/>
                    <a:pt x="5945" y="14173"/>
                  </a:cubicBezTo>
                  <a:cubicBezTo>
                    <a:pt x="6309" y="14173"/>
                    <a:pt x="6658" y="14142"/>
                    <a:pt x="7007" y="14142"/>
                  </a:cubicBezTo>
                  <a:cubicBezTo>
                    <a:pt x="7236" y="14142"/>
                    <a:pt x="7464" y="14156"/>
                    <a:pt x="7696" y="14200"/>
                  </a:cubicBezTo>
                  <a:cubicBezTo>
                    <a:pt x="8290" y="14271"/>
                    <a:pt x="8883" y="14307"/>
                    <a:pt x="9477" y="14307"/>
                  </a:cubicBezTo>
                  <a:cubicBezTo>
                    <a:pt x="9675" y="14307"/>
                    <a:pt x="9873" y="14303"/>
                    <a:pt x="10071" y="14295"/>
                  </a:cubicBezTo>
                  <a:cubicBezTo>
                    <a:pt x="12161" y="14231"/>
                    <a:pt x="14695" y="13820"/>
                    <a:pt x="15708" y="11698"/>
                  </a:cubicBezTo>
                  <a:cubicBezTo>
                    <a:pt x="16088" y="10906"/>
                    <a:pt x="16183" y="10051"/>
                    <a:pt x="16056" y="9196"/>
                  </a:cubicBezTo>
                  <a:cubicBezTo>
                    <a:pt x="15708" y="6916"/>
                    <a:pt x="13396" y="5744"/>
                    <a:pt x="12890" y="3591"/>
                  </a:cubicBezTo>
                  <a:cubicBezTo>
                    <a:pt x="12731" y="2926"/>
                    <a:pt x="12890" y="2071"/>
                    <a:pt x="12415" y="1532"/>
                  </a:cubicBezTo>
                  <a:cubicBezTo>
                    <a:pt x="11813" y="867"/>
                    <a:pt x="11116" y="1025"/>
                    <a:pt x="10293" y="740"/>
                  </a:cubicBezTo>
                  <a:cubicBezTo>
                    <a:pt x="9279" y="424"/>
                    <a:pt x="8203" y="75"/>
                    <a:pt x="7126" y="12"/>
                  </a:cubicBezTo>
                  <a:cubicBezTo>
                    <a:pt x="6997" y="4"/>
                    <a:pt x="6867" y="1"/>
                    <a:pt x="6737"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2"/>
            <p:cNvSpPr/>
            <p:nvPr/>
          </p:nvSpPr>
          <p:spPr>
            <a:xfrm>
              <a:off x="3950656" y="2500516"/>
              <a:ext cx="468106" cy="624367"/>
            </a:xfrm>
            <a:custGeom>
              <a:rect b="b" l="l" r="r" t="t"/>
              <a:pathLst>
                <a:path extrusionOk="0" h="19431" w="14568">
                  <a:moveTo>
                    <a:pt x="11233" y="0"/>
                  </a:moveTo>
                  <a:cubicBezTo>
                    <a:pt x="9357" y="0"/>
                    <a:pt x="7943" y="1924"/>
                    <a:pt x="7094" y="3596"/>
                  </a:cubicBezTo>
                  <a:cubicBezTo>
                    <a:pt x="5827" y="6098"/>
                    <a:pt x="4402" y="8537"/>
                    <a:pt x="3072" y="11007"/>
                  </a:cubicBezTo>
                  <a:cubicBezTo>
                    <a:pt x="1773" y="13382"/>
                    <a:pt x="348" y="15852"/>
                    <a:pt x="0" y="18576"/>
                  </a:cubicBezTo>
                  <a:cubicBezTo>
                    <a:pt x="2027" y="18956"/>
                    <a:pt x="4085" y="19399"/>
                    <a:pt x="6144" y="19431"/>
                  </a:cubicBezTo>
                  <a:cubicBezTo>
                    <a:pt x="6587" y="17974"/>
                    <a:pt x="7442" y="16644"/>
                    <a:pt x="8266" y="15377"/>
                  </a:cubicBezTo>
                  <a:cubicBezTo>
                    <a:pt x="9754" y="13065"/>
                    <a:pt x="11306" y="10785"/>
                    <a:pt x="12699" y="8410"/>
                  </a:cubicBezTo>
                  <a:cubicBezTo>
                    <a:pt x="13206" y="7555"/>
                    <a:pt x="13649" y="6668"/>
                    <a:pt x="13871" y="5750"/>
                  </a:cubicBezTo>
                  <a:cubicBezTo>
                    <a:pt x="14283" y="3976"/>
                    <a:pt x="14568" y="1285"/>
                    <a:pt x="12604" y="334"/>
                  </a:cubicBezTo>
                  <a:cubicBezTo>
                    <a:pt x="12123" y="103"/>
                    <a:pt x="11666" y="0"/>
                    <a:pt x="11233"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a:off x="4762676" y="2994907"/>
              <a:ext cx="376561" cy="568392"/>
            </a:xfrm>
            <a:custGeom>
              <a:rect b="b" l="l" r="r" t="t"/>
              <a:pathLst>
                <a:path extrusionOk="0" h="17689" w="11719">
                  <a:moveTo>
                    <a:pt x="8504" y="0"/>
                  </a:moveTo>
                  <a:cubicBezTo>
                    <a:pt x="7648" y="0"/>
                    <a:pt x="6748" y="135"/>
                    <a:pt x="6176" y="625"/>
                  </a:cubicBezTo>
                  <a:cubicBezTo>
                    <a:pt x="5575" y="1163"/>
                    <a:pt x="5416" y="2050"/>
                    <a:pt x="5258" y="2873"/>
                  </a:cubicBezTo>
                  <a:cubicBezTo>
                    <a:pt x="4846" y="5153"/>
                    <a:pt x="4150" y="7370"/>
                    <a:pt x="3200" y="9492"/>
                  </a:cubicBezTo>
                  <a:cubicBezTo>
                    <a:pt x="3105" y="9682"/>
                    <a:pt x="3041" y="9872"/>
                    <a:pt x="2946" y="10094"/>
                  </a:cubicBezTo>
                  <a:cubicBezTo>
                    <a:pt x="2661" y="10727"/>
                    <a:pt x="2376" y="11329"/>
                    <a:pt x="1933" y="11962"/>
                  </a:cubicBezTo>
                  <a:cubicBezTo>
                    <a:pt x="1299" y="12880"/>
                    <a:pt x="761" y="13831"/>
                    <a:pt x="381" y="14876"/>
                  </a:cubicBezTo>
                  <a:cubicBezTo>
                    <a:pt x="159" y="15509"/>
                    <a:pt x="1" y="16174"/>
                    <a:pt x="286" y="16776"/>
                  </a:cubicBezTo>
                  <a:cubicBezTo>
                    <a:pt x="552" y="17380"/>
                    <a:pt x="1242" y="17689"/>
                    <a:pt x="1934" y="17689"/>
                  </a:cubicBezTo>
                  <a:cubicBezTo>
                    <a:pt x="2148" y="17689"/>
                    <a:pt x="2364" y="17659"/>
                    <a:pt x="2566" y="17599"/>
                  </a:cubicBezTo>
                  <a:cubicBezTo>
                    <a:pt x="3421" y="17346"/>
                    <a:pt x="4055" y="16681"/>
                    <a:pt x="4688" y="16047"/>
                  </a:cubicBezTo>
                  <a:cubicBezTo>
                    <a:pt x="7855" y="12722"/>
                    <a:pt x="11718" y="8668"/>
                    <a:pt x="11623" y="3728"/>
                  </a:cubicBezTo>
                  <a:cubicBezTo>
                    <a:pt x="11592" y="2936"/>
                    <a:pt x="11655" y="1416"/>
                    <a:pt x="11148" y="751"/>
                  </a:cubicBezTo>
                  <a:cubicBezTo>
                    <a:pt x="10832" y="340"/>
                    <a:pt x="10325" y="150"/>
                    <a:pt x="9818" y="86"/>
                  </a:cubicBezTo>
                  <a:cubicBezTo>
                    <a:pt x="9435" y="41"/>
                    <a:pt x="8976" y="0"/>
                    <a:pt x="8504"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a:off x="4681284" y="2500516"/>
              <a:ext cx="468138" cy="624367"/>
            </a:xfrm>
            <a:custGeom>
              <a:rect b="b" l="l" r="r" t="t"/>
              <a:pathLst>
                <a:path extrusionOk="0" h="19431" w="14569">
                  <a:moveTo>
                    <a:pt x="3335" y="0"/>
                  </a:moveTo>
                  <a:cubicBezTo>
                    <a:pt x="2902" y="0"/>
                    <a:pt x="2445" y="103"/>
                    <a:pt x="1964" y="334"/>
                  </a:cubicBezTo>
                  <a:cubicBezTo>
                    <a:pt x="0" y="1285"/>
                    <a:pt x="317" y="3976"/>
                    <a:pt x="697" y="5750"/>
                  </a:cubicBezTo>
                  <a:cubicBezTo>
                    <a:pt x="919" y="6668"/>
                    <a:pt x="1362" y="7555"/>
                    <a:pt x="1869" y="8410"/>
                  </a:cubicBezTo>
                  <a:cubicBezTo>
                    <a:pt x="3262" y="10785"/>
                    <a:pt x="4814" y="13065"/>
                    <a:pt x="6303" y="15377"/>
                  </a:cubicBezTo>
                  <a:cubicBezTo>
                    <a:pt x="7126" y="16644"/>
                    <a:pt x="7981" y="17974"/>
                    <a:pt x="8424" y="19431"/>
                  </a:cubicBezTo>
                  <a:cubicBezTo>
                    <a:pt x="10483" y="19399"/>
                    <a:pt x="12541" y="18956"/>
                    <a:pt x="14568" y="18576"/>
                  </a:cubicBezTo>
                  <a:cubicBezTo>
                    <a:pt x="14251" y="15852"/>
                    <a:pt x="12795" y="13382"/>
                    <a:pt x="11528" y="11007"/>
                  </a:cubicBezTo>
                  <a:cubicBezTo>
                    <a:pt x="10166" y="8537"/>
                    <a:pt x="8741" y="6098"/>
                    <a:pt x="7474" y="3596"/>
                  </a:cubicBezTo>
                  <a:cubicBezTo>
                    <a:pt x="6625" y="1924"/>
                    <a:pt x="5212" y="0"/>
                    <a:pt x="3335" y="0"/>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p:nvPr/>
          </p:nvSpPr>
          <p:spPr>
            <a:xfrm>
              <a:off x="4225389" y="2460382"/>
              <a:ext cx="657399" cy="1024738"/>
            </a:xfrm>
            <a:custGeom>
              <a:rect b="b" l="l" r="r" t="t"/>
              <a:pathLst>
                <a:path extrusionOk="0" h="31891" w="20459">
                  <a:moveTo>
                    <a:pt x="10166" y="0"/>
                  </a:moveTo>
                  <a:cubicBezTo>
                    <a:pt x="8868" y="32"/>
                    <a:pt x="7601" y="127"/>
                    <a:pt x="6303" y="348"/>
                  </a:cubicBezTo>
                  <a:cubicBezTo>
                    <a:pt x="5574" y="475"/>
                    <a:pt x="4814" y="665"/>
                    <a:pt x="4086" y="792"/>
                  </a:cubicBezTo>
                  <a:cubicBezTo>
                    <a:pt x="1964" y="1140"/>
                    <a:pt x="1774" y="1742"/>
                    <a:pt x="1331" y="3895"/>
                  </a:cubicBezTo>
                  <a:cubicBezTo>
                    <a:pt x="887" y="6080"/>
                    <a:pt x="444" y="8266"/>
                    <a:pt x="476" y="10514"/>
                  </a:cubicBezTo>
                  <a:cubicBezTo>
                    <a:pt x="539" y="13111"/>
                    <a:pt x="1552" y="14948"/>
                    <a:pt x="2376" y="17291"/>
                  </a:cubicBezTo>
                  <a:cubicBezTo>
                    <a:pt x="3136" y="19508"/>
                    <a:pt x="2693" y="22517"/>
                    <a:pt x="1996" y="24670"/>
                  </a:cubicBezTo>
                  <a:cubicBezTo>
                    <a:pt x="1521" y="26222"/>
                    <a:pt x="666" y="27489"/>
                    <a:pt x="96" y="28977"/>
                  </a:cubicBezTo>
                  <a:cubicBezTo>
                    <a:pt x="32" y="29104"/>
                    <a:pt x="1" y="29230"/>
                    <a:pt x="32" y="29357"/>
                  </a:cubicBezTo>
                  <a:cubicBezTo>
                    <a:pt x="64" y="29515"/>
                    <a:pt x="222" y="29610"/>
                    <a:pt x="381" y="29674"/>
                  </a:cubicBezTo>
                  <a:cubicBezTo>
                    <a:pt x="3168" y="31162"/>
                    <a:pt x="6303" y="31606"/>
                    <a:pt x="9375" y="31827"/>
                  </a:cubicBezTo>
                  <a:cubicBezTo>
                    <a:pt x="9660" y="31827"/>
                    <a:pt x="9913" y="31859"/>
                    <a:pt x="10166" y="31859"/>
                  </a:cubicBezTo>
                  <a:lnTo>
                    <a:pt x="10166" y="31891"/>
                  </a:lnTo>
                  <a:cubicBezTo>
                    <a:pt x="10198" y="31891"/>
                    <a:pt x="10198" y="31859"/>
                    <a:pt x="10230" y="31859"/>
                  </a:cubicBezTo>
                  <a:cubicBezTo>
                    <a:pt x="10261" y="31859"/>
                    <a:pt x="10261" y="31891"/>
                    <a:pt x="10293" y="31891"/>
                  </a:cubicBezTo>
                  <a:lnTo>
                    <a:pt x="10293" y="31859"/>
                  </a:lnTo>
                  <a:cubicBezTo>
                    <a:pt x="10546" y="31859"/>
                    <a:pt x="10800" y="31827"/>
                    <a:pt x="11085" y="31827"/>
                  </a:cubicBezTo>
                  <a:cubicBezTo>
                    <a:pt x="14125" y="31606"/>
                    <a:pt x="17292" y="31162"/>
                    <a:pt x="20079" y="29674"/>
                  </a:cubicBezTo>
                  <a:cubicBezTo>
                    <a:pt x="20237" y="29610"/>
                    <a:pt x="20364" y="29515"/>
                    <a:pt x="20427" y="29357"/>
                  </a:cubicBezTo>
                  <a:cubicBezTo>
                    <a:pt x="20459" y="29230"/>
                    <a:pt x="20396" y="29104"/>
                    <a:pt x="20364" y="28977"/>
                  </a:cubicBezTo>
                  <a:cubicBezTo>
                    <a:pt x="19794" y="27489"/>
                    <a:pt x="18939" y="26222"/>
                    <a:pt x="18432" y="24670"/>
                  </a:cubicBezTo>
                  <a:cubicBezTo>
                    <a:pt x="17767" y="22548"/>
                    <a:pt x="17324" y="19508"/>
                    <a:pt x="18084" y="17291"/>
                  </a:cubicBezTo>
                  <a:cubicBezTo>
                    <a:pt x="18907" y="14948"/>
                    <a:pt x="19889" y="13111"/>
                    <a:pt x="19952" y="10514"/>
                  </a:cubicBezTo>
                  <a:cubicBezTo>
                    <a:pt x="20016" y="8266"/>
                    <a:pt x="19572" y="6080"/>
                    <a:pt x="19129" y="3895"/>
                  </a:cubicBezTo>
                  <a:cubicBezTo>
                    <a:pt x="18685" y="1742"/>
                    <a:pt x="18464" y="1108"/>
                    <a:pt x="16374" y="792"/>
                  </a:cubicBezTo>
                  <a:cubicBezTo>
                    <a:pt x="15614" y="665"/>
                    <a:pt x="14885" y="475"/>
                    <a:pt x="14125" y="348"/>
                  </a:cubicBezTo>
                  <a:cubicBezTo>
                    <a:pt x="12858" y="127"/>
                    <a:pt x="11560" y="0"/>
                    <a:pt x="1026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2"/>
            <p:cNvSpPr/>
            <p:nvPr/>
          </p:nvSpPr>
          <p:spPr>
            <a:xfrm>
              <a:off x="4348520" y="2438661"/>
              <a:ext cx="439637" cy="236656"/>
            </a:xfrm>
            <a:custGeom>
              <a:rect b="b" l="l" r="r" t="t"/>
              <a:pathLst>
                <a:path extrusionOk="0" h="7365" w="13682">
                  <a:moveTo>
                    <a:pt x="12401" y="0"/>
                  </a:moveTo>
                  <a:cubicBezTo>
                    <a:pt x="12204" y="0"/>
                    <a:pt x="12024" y="11"/>
                    <a:pt x="11908" y="11"/>
                  </a:cubicBezTo>
                  <a:cubicBezTo>
                    <a:pt x="7950" y="138"/>
                    <a:pt x="3991" y="296"/>
                    <a:pt x="1" y="423"/>
                  </a:cubicBezTo>
                  <a:cubicBezTo>
                    <a:pt x="254" y="1278"/>
                    <a:pt x="254" y="2069"/>
                    <a:pt x="571" y="2893"/>
                  </a:cubicBezTo>
                  <a:cubicBezTo>
                    <a:pt x="856" y="3621"/>
                    <a:pt x="1236" y="4286"/>
                    <a:pt x="1679" y="4888"/>
                  </a:cubicBezTo>
                  <a:cubicBezTo>
                    <a:pt x="2629" y="6123"/>
                    <a:pt x="3959" y="6946"/>
                    <a:pt x="5448" y="7263"/>
                  </a:cubicBezTo>
                  <a:cubicBezTo>
                    <a:pt x="5815" y="7331"/>
                    <a:pt x="6187" y="7364"/>
                    <a:pt x="6559" y="7364"/>
                  </a:cubicBezTo>
                  <a:cubicBezTo>
                    <a:pt x="8788" y="7364"/>
                    <a:pt x="11017" y="6181"/>
                    <a:pt x="12130" y="4255"/>
                  </a:cubicBezTo>
                  <a:cubicBezTo>
                    <a:pt x="12542" y="3526"/>
                    <a:pt x="12795" y="2735"/>
                    <a:pt x="13048" y="1911"/>
                  </a:cubicBezTo>
                  <a:cubicBezTo>
                    <a:pt x="13175" y="1531"/>
                    <a:pt x="13682" y="613"/>
                    <a:pt x="13428" y="296"/>
                  </a:cubicBezTo>
                  <a:cubicBezTo>
                    <a:pt x="13259" y="43"/>
                    <a:pt x="12795" y="0"/>
                    <a:pt x="1240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2"/>
            <p:cNvSpPr/>
            <p:nvPr/>
          </p:nvSpPr>
          <p:spPr>
            <a:xfrm>
              <a:off x="4425863" y="2265274"/>
              <a:ext cx="266635" cy="371227"/>
            </a:xfrm>
            <a:custGeom>
              <a:rect b="b" l="l" r="r" t="t"/>
              <a:pathLst>
                <a:path extrusionOk="0" h="11553" w="8298">
                  <a:moveTo>
                    <a:pt x="2592" y="1"/>
                  </a:moveTo>
                  <a:cubicBezTo>
                    <a:pt x="2393" y="1"/>
                    <a:pt x="2194" y="7"/>
                    <a:pt x="1996" y="23"/>
                  </a:cubicBezTo>
                  <a:cubicBezTo>
                    <a:pt x="1932" y="23"/>
                    <a:pt x="1869" y="23"/>
                    <a:pt x="1837" y="87"/>
                  </a:cubicBezTo>
                  <a:cubicBezTo>
                    <a:pt x="1774" y="118"/>
                    <a:pt x="1774" y="182"/>
                    <a:pt x="1774" y="245"/>
                  </a:cubicBezTo>
                  <a:cubicBezTo>
                    <a:pt x="1679" y="1385"/>
                    <a:pt x="1774" y="2588"/>
                    <a:pt x="1711" y="3760"/>
                  </a:cubicBezTo>
                  <a:cubicBezTo>
                    <a:pt x="1616" y="4837"/>
                    <a:pt x="1394" y="5914"/>
                    <a:pt x="761" y="6800"/>
                  </a:cubicBezTo>
                  <a:cubicBezTo>
                    <a:pt x="0" y="7877"/>
                    <a:pt x="190" y="9334"/>
                    <a:pt x="1014" y="10284"/>
                  </a:cubicBezTo>
                  <a:cubicBezTo>
                    <a:pt x="1808" y="11180"/>
                    <a:pt x="3074" y="11552"/>
                    <a:pt x="4322" y="11552"/>
                  </a:cubicBezTo>
                  <a:cubicBezTo>
                    <a:pt x="5016" y="11552"/>
                    <a:pt x="5703" y="11438"/>
                    <a:pt x="6303" y="11234"/>
                  </a:cubicBezTo>
                  <a:cubicBezTo>
                    <a:pt x="7443" y="10822"/>
                    <a:pt x="8234" y="9936"/>
                    <a:pt x="8266" y="8701"/>
                  </a:cubicBezTo>
                  <a:cubicBezTo>
                    <a:pt x="8298" y="7339"/>
                    <a:pt x="7094" y="6357"/>
                    <a:pt x="6778" y="5059"/>
                  </a:cubicBezTo>
                  <a:cubicBezTo>
                    <a:pt x="6619" y="4330"/>
                    <a:pt x="6619" y="3602"/>
                    <a:pt x="6651" y="2842"/>
                  </a:cubicBezTo>
                  <a:cubicBezTo>
                    <a:pt x="6651" y="1987"/>
                    <a:pt x="6683" y="1132"/>
                    <a:pt x="6714" y="245"/>
                  </a:cubicBezTo>
                  <a:cubicBezTo>
                    <a:pt x="5970" y="107"/>
                    <a:pt x="5345" y="17"/>
                    <a:pt x="4590" y="17"/>
                  </a:cubicBezTo>
                  <a:cubicBezTo>
                    <a:pt x="4478" y="17"/>
                    <a:pt x="4363" y="19"/>
                    <a:pt x="4244" y="23"/>
                  </a:cubicBezTo>
                  <a:cubicBezTo>
                    <a:pt x="4135" y="28"/>
                    <a:pt x="4024" y="30"/>
                    <a:pt x="3913" y="30"/>
                  </a:cubicBezTo>
                  <a:cubicBezTo>
                    <a:pt x="3480" y="30"/>
                    <a:pt x="3037" y="1"/>
                    <a:pt x="2592"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2"/>
            <p:cNvSpPr/>
            <p:nvPr/>
          </p:nvSpPr>
          <p:spPr>
            <a:xfrm>
              <a:off x="4531708" y="1854685"/>
              <a:ext cx="501685" cy="786861"/>
            </a:xfrm>
            <a:custGeom>
              <a:rect b="b" l="l" r="r" t="t"/>
              <a:pathLst>
                <a:path extrusionOk="0" h="24488" w="15613">
                  <a:moveTo>
                    <a:pt x="2308" y="1"/>
                  </a:moveTo>
                  <a:cubicBezTo>
                    <a:pt x="2215" y="1"/>
                    <a:pt x="2121" y="3"/>
                    <a:pt x="2027" y="7"/>
                  </a:cubicBezTo>
                  <a:cubicBezTo>
                    <a:pt x="1330" y="39"/>
                    <a:pt x="633" y="197"/>
                    <a:pt x="0" y="514"/>
                  </a:cubicBezTo>
                  <a:cubicBezTo>
                    <a:pt x="633" y="229"/>
                    <a:pt x="1330" y="70"/>
                    <a:pt x="2027" y="70"/>
                  </a:cubicBezTo>
                  <a:cubicBezTo>
                    <a:pt x="2115" y="66"/>
                    <a:pt x="2204" y="64"/>
                    <a:pt x="2292" y="64"/>
                  </a:cubicBezTo>
                  <a:cubicBezTo>
                    <a:pt x="2901" y="64"/>
                    <a:pt x="3509" y="158"/>
                    <a:pt x="4117" y="324"/>
                  </a:cubicBezTo>
                  <a:cubicBezTo>
                    <a:pt x="5479" y="640"/>
                    <a:pt x="6714" y="1337"/>
                    <a:pt x="7696" y="2351"/>
                  </a:cubicBezTo>
                  <a:cubicBezTo>
                    <a:pt x="8677" y="3332"/>
                    <a:pt x="9342" y="4631"/>
                    <a:pt x="9532" y="5992"/>
                  </a:cubicBezTo>
                  <a:cubicBezTo>
                    <a:pt x="9627" y="6689"/>
                    <a:pt x="9596" y="7386"/>
                    <a:pt x="9596" y="8083"/>
                  </a:cubicBezTo>
                  <a:cubicBezTo>
                    <a:pt x="9627" y="8811"/>
                    <a:pt x="9659" y="9539"/>
                    <a:pt x="9976" y="10204"/>
                  </a:cubicBezTo>
                  <a:cubicBezTo>
                    <a:pt x="10293" y="10869"/>
                    <a:pt x="10831" y="11376"/>
                    <a:pt x="11401" y="11788"/>
                  </a:cubicBezTo>
                  <a:cubicBezTo>
                    <a:pt x="11971" y="12200"/>
                    <a:pt x="12604" y="12516"/>
                    <a:pt x="13206" y="12896"/>
                  </a:cubicBezTo>
                  <a:cubicBezTo>
                    <a:pt x="13491" y="13055"/>
                    <a:pt x="13776" y="13245"/>
                    <a:pt x="13966" y="13530"/>
                  </a:cubicBezTo>
                  <a:cubicBezTo>
                    <a:pt x="14156" y="13783"/>
                    <a:pt x="14219" y="14131"/>
                    <a:pt x="14219" y="14480"/>
                  </a:cubicBezTo>
                  <a:cubicBezTo>
                    <a:pt x="14219" y="14828"/>
                    <a:pt x="14188" y="15176"/>
                    <a:pt x="14093" y="15493"/>
                  </a:cubicBezTo>
                  <a:cubicBezTo>
                    <a:pt x="14029" y="15842"/>
                    <a:pt x="13871" y="16158"/>
                    <a:pt x="13744" y="16475"/>
                  </a:cubicBezTo>
                  <a:cubicBezTo>
                    <a:pt x="13586" y="16792"/>
                    <a:pt x="13491" y="17172"/>
                    <a:pt x="13554" y="17552"/>
                  </a:cubicBezTo>
                  <a:cubicBezTo>
                    <a:pt x="13586" y="17900"/>
                    <a:pt x="13713" y="18248"/>
                    <a:pt x="13871" y="18565"/>
                  </a:cubicBezTo>
                  <a:cubicBezTo>
                    <a:pt x="14188" y="19198"/>
                    <a:pt x="14536" y="19800"/>
                    <a:pt x="14853" y="20433"/>
                  </a:cubicBezTo>
                  <a:cubicBezTo>
                    <a:pt x="15170" y="21035"/>
                    <a:pt x="15423" y="21700"/>
                    <a:pt x="15486" y="22397"/>
                  </a:cubicBezTo>
                  <a:cubicBezTo>
                    <a:pt x="15581" y="23094"/>
                    <a:pt x="15486" y="23822"/>
                    <a:pt x="15265" y="24487"/>
                  </a:cubicBezTo>
                  <a:cubicBezTo>
                    <a:pt x="15518" y="23822"/>
                    <a:pt x="15613" y="23125"/>
                    <a:pt x="15550" y="22397"/>
                  </a:cubicBezTo>
                  <a:cubicBezTo>
                    <a:pt x="15486" y="21700"/>
                    <a:pt x="15233" y="21035"/>
                    <a:pt x="14948" y="20370"/>
                  </a:cubicBezTo>
                  <a:cubicBezTo>
                    <a:pt x="14631" y="19737"/>
                    <a:pt x="14283" y="19135"/>
                    <a:pt x="13966" y="18502"/>
                  </a:cubicBezTo>
                  <a:cubicBezTo>
                    <a:pt x="13839" y="18185"/>
                    <a:pt x="13713" y="17868"/>
                    <a:pt x="13681" y="17520"/>
                  </a:cubicBezTo>
                  <a:cubicBezTo>
                    <a:pt x="13649" y="17203"/>
                    <a:pt x="13744" y="16855"/>
                    <a:pt x="13871" y="16538"/>
                  </a:cubicBezTo>
                  <a:cubicBezTo>
                    <a:pt x="14029" y="16222"/>
                    <a:pt x="14188" y="15905"/>
                    <a:pt x="14283" y="15556"/>
                  </a:cubicBezTo>
                  <a:cubicBezTo>
                    <a:pt x="14378" y="15208"/>
                    <a:pt x="14409" y="14860"/>
                    <a:pt x="14409" y="14480"/>
                  </a:cubicBezTo>
                  <a:cubicBezTo>
                    <a:pt x="14409" y="14131"/>
                    <a:pt x="14346" y="13751"/>
                    <a:pt x="14124" y="13435"/>
                  </a:cubicBezTo>
                  <a:cubicBezTo>
                    <a:pt x="13903" y="13118"/>
                    <a:pt x="13586" y="12928"/>
                    <a:pt x="13301" y="12738"/>
                  </a:cubicBezTo>
                  <a:cubicBezTo>
                    <a:pt x="12699" y="12358"/>
                    <a:pt x="12066" y="12041"/>
                    <a:pt x="11496" y="11630"/>
                  </a:cubicBezTo>
                  <a:cubicBezTo>
                    <a:pt x="10958" y="11250"/>
                    <a:pt x="10451" y="10743"/>
                    <a:pt x="10166" y="10109"/>
                  </a:cubicBezTo>
                  <a:cubicBezTo>
                    <a:pt x="9881" y="9508"/>
                    <a:pt x="9817" y="8779"/>
                    <a:pt x="9786" y="8114"/>
                  </a:cubicBezTo>
                  <a:cubicBezTo>
                    <a:pt x="9786" y="7418"/>
                    <a:pt x="9817" y="6689"/>
                    <a:pt x="9722" y="5992"/>
                  </a:cubicBezTo>
                  <a:cubicBezTo>
                    <a:pt x="9532" y="4567"/>
                    <a:pt x="8804" y="3237"/>
                    <a:pt x="7822" y="2256"/>
                  </a:cubicBezTo>
                  <a:cubicBezTo>
                    <a:pt x="6809" y="1242"/>
                    <a:pt x="5510" y="545"/>
                    <a:pt x="4149" y="229"/>
                  </a:cubicBezTo>
                  <a:cubicBezTo>
                    <a:pt x="3542" y="91"/>
                    <a:pt x="2935" y="1"/>
                    <a:pt x="2308" y="1"/>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2"/>
            <p:cNvSpPr/>
            <p:nvPr/>
          </p:nvSpPr>
          <p:spPr>
            <a:xfrm>
              <a:off x="4475733" y="2265274"/>
              <a:ext cx="166896" cy="185437"/>
            </a:xfrm>
            <a:custGeom>
              <a:rect b="b" l="l" r="r" t="t"/>
              <a:pathLst>
                <a:path extrusionOk="0" h="5771" w="5194">
                  <a:moveTo>
                    <a:pt x="1021" y="1"/>
                  </a:moveTo>
                  <a:cubicBezTo>
                    <a:pt x="827" y="1"/>
                    <a:pt x="634" y="7"/>
                    <a:pt x="444" y="23"/>
                  </a:cubicBezTo>
                  <a:cubicBezTo>
                    <a:pt x="380" y="23"/>
                    <a:pt x="317" y="23"/>
                    <a:pt x="254" y="55"/>
                  </a:cubicBezTo>
                  <a:cubicBezTo>
                    <a:pt x="222" y="87"/>
                    <a:pt x="222" y="150"/>
                    <a:pt x="222" y="213"/>
                  </a:cubicBezTo>
                  <a:cubicBezTo>
                    <a:pt x="127" y="1385"/>
                    <a:pt x="222" y="2557"/>
                    <a:pt x="127" y="3729"/>
                  </a:cubicBezTo>
                  <a:cubicBezTo>
                    <a:pt x="95" y="4077"/>
                    <a:pt x="64" y="4425"/>
                    <a:pt x="0" y="4742"/>
                  </a:cubicBezTo>
                  <a:cubicBezTo>
                    <a:pt x="127" y="4837"/>
                    <a:pt x="254" y="4932"/>
                    <a:pt x="380" y="5027"/>
                  </a:cubicBezTo>
                  <a:cubicBezTo>
                    <a:pt x="1024" y="5515"/>
                    <a:pt x="1823" y="5770"/>
                    <a:pt x="2624" y="5770"/>
                  </a:cubicBezTo>
                  <a:cubicBezTo>
                    <a:pt x="2967" y="5770"/>
                    <a:pt x="3310" y="5723"/>
                    <a:pt x="3642" y="5629"/>
                  </a:cubicBezTo>
                  <a:cubicBezTo>
                    <a:pt x="4212" y="5470"/>
                    <a:pt x="4719" y="5217"/>
                    <a:pt x="5194" y="4900"/>
                  </a:cubicBezTo>
                  <a:cubicBezTo>
                    <a:pt x="5036" y="4204"/>
                    <a:pt x="5067" y="3539"/>
                    <a:pt x="5067" y="2842"/>
                  </a:cubicBezTo>
                  <a:cubicBezTo>
                    <a:pt x="5099" y="1987"/>
                    <a:pt x="5099" y="1100"/>
                    <a:pt x="5162" y="245"/>
                  </a:cubicBezTo>
                  <a:cubicBezTo>
                    <a:pt x="4486" y="95"/>
                    <a:pt x="3908" y="4"/>
                    <a:pt x="3242" y="4"/>
                  </a:cubicBezTo>
                  <a:cubicBezTo>
                    <a:pt x="3066" y="4"/>
                    <a:pt x="2884" y="10"/>
                    <a:pt x="2692" y="23"/>
                  </a:cubicBezTo>
                  <a:cubicBezTo>
                    <a:pt x="2578" y="28"/>
                    <a:pt x="2463" y="30"/>
                    <a:pt x="2349" y="30"/>
                  </a:cubicBezTo>
                  <a:cubicBezTo>
                    <a:pt x="1903" y="30"/>
                    <a:pt x="1458" y="1"/>
                    <a:pt x="1021"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2"/>
            <p:cNvSpPr/>
            <p:nvPr/>
          </p:nvSpPr>
          <p:spPr>
            <a:xfrm>
              <a:off x="4333257" y="1908925"/>
              <a:ext cx="413192" cy="500046"/>
            </a:xfrm>
            <a:custGeom>
              <a:rect b="b" l="l" r="r" t="t"/>
              <a:pathLst>
                <a:path extrusionOk="0" h="15562" w="12859">
                  <a:moveTo>
                    <a:pt x="7233" y="1"/>
                  </a:moveTo>
                  <a:cubicBezTo>
                    <a:pt x="5805" y="1"/>
                    <a:pt x="4344" y="543"/>
                    <a:pt x="3199" y="1676"/>
                  </a:cubicBezTo>
                  <a:cubicBezTo>
                    <a:pt x="1" y="4811"/>
                    <a:pt x="1362" y="12253"/>
                    <a:pt x="4814" y="14819"/>
                  </a:cubicBezTo>
                  <a:cubicBezTo>
                    <a:pt x="5480" y="15307"/>
                    <a:pt x="6285" y="15562"/>
                    <a:pt x="7089" y="15562"/>
                  </a:cubicBezTo>
                  <a:cubicBezTo>
                    <a:pt x="7433" y="15562"/>
                    <a:pt x="7776" y="15515"/>
                    <a:pt x="8108" y="15420"/>
                  </a:cubicBezTo>
                  <a:cubicBezTo>
                    <a:pt x="11465" y="14470"/>
                    <a:pt x="12858" y="10290"/>
                    <a:pt x="12795" y="6711"/>
                  </a:cubicBezTo>
                  <a:cubicBezTo>
                    <a:pt x="12763" y="5571"/>
                    <a:pt x="12605" y="4494"/>
                    <a:pt x="12288" y="3576"/>
                  </a:cubicBezTo>
                  <a:cubicBezTo>
                    <a:pt x="11487" y="1248"/>
                    <a:pt x="9397" y="1"/>
                    <a:pt x="7233"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2"/>
            <p:cNvSpPr/>
            <p:nvPr/>
          </p:nvSpPr>
          <p:spPr>
            <a:xfrm>
              <a:off x="4370917" y="1889613"/>
              <a:ext cx="383662" cy="341826"/>
            </a:xfrm>
            <a:custGeom>
              <a:rect b="b" l="l" r="r" t="t"/>
              <a:pathLst>
                <a:path extrusionOk="0" h="10638" w="11940">
                  <a:moveTo>
                    <a:pt x="6421" y="0"/>
                  </a:moveTo>
                  <a:cubicBezTo>
                    <a:pt x="5124" y="0"/>
                    <a:pt x="3796" y="446"/>
                    <a:pt x="2692" y="1390"/>
                  </a:cubicBezTo>
                  <a:cubicBezTo>
                    <a:pt x="2217" y="1802"/>
                    <a:pt x="1869" y="2309"/>
                    <a:pt x="1520" y="2815"/>
                  </a:cubicBezTo>
                  <a:cubicBezTo>
                    <a:pt x="1204" y="3290"/>
                    <a:pt x="792" y="3607"/>
                    <a:pt x="539" y="4114"/>
                  </a:cubicBezTo>
                  <a:cubicBezTo>
                    <a:pt x="285" y="4620"/>
                    <a:pt x="95" y="5190"/>
                    <a:pt x="32" y="5761"/>
                  </a:cubicBezTo>
                  <a:cubicBezTo>
                    <a:pt x="0" y="6331"/>
                    <a:pt x="159" y="6806"/>
                    <a:pt x="190" y="7344"/>
                  </a:cubicBezTo>
                  <a:cubicBezTo>
                    <a:pt x="159" y="6806"/>
                    <a:pt x="412" y="6236"/>
                    <a:pt x="824" y="5856"/>
                  </a:cubicBezTo>
                  <a:cubicBezTo>
                    <a:pt x="1172" y="5571"/>
                    <a:pt x="1584" y="5412"/>
                    <a:pt x="1964" y="5190"/>
                  </a:cubicBezTo>
                  <a:cubicBezTo>
                    <a:pt x="2344" y="4969"/>
                    <a:pt x="2724" y="4684"/>
                    <a:pt x="2851" y="4272"/>
                  </a:cubicBezTo>
                  <a:cubicBezTo>
                    <a:pt x="4086" y="5856"/>
                    <a:pt x="5986" y="6362"/>
                    <a:pt x="7854" y="6837"/>
                  </a:cubicBezTo>
                  <a:cubicBezTo>
                    <a:pt x="9406" y="7217"/>
                    <a:pt x="11148" y="8199"/>
                    <a:pt x="11180" y="10036"/>
                  </a:cubicBezTo>
                  <a:cubicBezTo>
                    <a:pt x="11180" y="10258"/>
                    <a:pt x="11180" y="10321"/>
                    <a:pt x="11306" y="10638"/>
                  </a:cubicBezTo>
                  <a:cubicBezTo>
                    <a:pt x="11401" y="10353"/>
                    <a:pt x="11433" y="10163"/>
                    <a:pt x="11465" y="9877"/>
                  </a:cubicBezTo>
                  <a:cubicBezTo>
                    <a:pt x="11496" y="9561"/>
                    <a:pt x="11591" y="9276"/>
                    <a:pt x="11655" y="8959"/>
                  </a:cubicBezTo>
                  <a:cubicBezTo>
                    <a:pt x="11781" y="8357"/>
                    <a:pt x="11845" y="7724"/>
                    <a:pt x="11876" y="7091"/>
                  </a:cubicBezTo>
                  <a:cubicBezTo>
                    <a:pt x="11940" y="5951"/>
                    <a:pt x="11845" y="4874"/>
                    <a:pt x="11623" y="3955"/>
                  </a:cubicBezTo>
                  <a:cubicBezTo>
                    <a:pt x="10953" y="1419"/>
                    <a:pt x="8736" y="0"/>
                    <a:pt x="6421" y="0"/>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
            <p:cNvSpPr/>
            <p:nvPr/>
          </p:nvSpPr>
          <p:spPr>
            <a:xfrm>
              <a:off x="4315970" y="1867506"/>
              <a:ext cx="491531" cy="373862"/>
            </a:xfrm>
            <a:custGeom>
              <a:rect b="b" l="l" r="r" t="t"/>
              <a:pathLst>
                <a:path extrusionOk="0" h="11635" w="15297">
                  <a:moveTo>
                    <a:pt x="8736" y="1"/>
                  </a:moveTo>
                  <a:cubicBezTo>
                    <a:pt x="8568" y="1"/>
                    <a:pt x="8401" y="7"/>
                    <a:pt x="8234" y="20"/>
                  </a:cubicBezTo>
                  <a:cubicBezTo>
                    <a:pt x="7442" y="83"/>
                    <a:pt x="6841" y="495"/>
                    <a:pt x="6112" y="811"/>
                  </a:cubicBezTo>
                  <a:cubicBezTo>
                    <a:pt x="5416" y="1128"/>
                    <a:pt x="4592" y="1318"/>
                    <a:pt x="3832" y="1572"/>
                  </a:cubicBezTo>
                  <a:cubicBezTo>
                    <a:pt x="3009" y="1857"/>
                    <a:pt x="2122" y="2142"/>
                    <a:pt x="1457" y="2712"/>
                  </a:cubicBezTo>
                  <a:cubicBezTo>
                    <a:pt x="950" y="3155"/>
                    <a:pt x="602" y="3725"/>
                    <a:pt x="349" y="4327"/>
                  </a:cubicBezTo>
                  <a:cubicBezTo>
                    <a:pt x="32" y="5055"/>
                    <a:pt x="0" y="5847"/>
                    <a:pt x="95" y="6639"/>
                  </a:cubicBezTo>
                  <a:cubicBezTo>
                    <a:pt x="159" y="7272"/>
                    <a:pt x="254" y="7937"/>
                    <a:pt x="539" y="8539"/>
                  </a:cubicBezTo>
                  <a:cubicBezTo>
                    <a:pt x="792" y="9077"/>
                    <a:pt x="1362" y="9457"/>
                    <a:pt x="1900" y="9710"/>
                  </a:cubicBezTo>
                  <a:cubicBezTo>
                    <a:pt x="1837" y="9679"/>
                    <a:pt x="1900" y="8760"/>
                    <a:pt x="1900" y="8634"/>
                  </a:cubicBezTo>
                  <a:cubicBezTo>
                    <a:pt x="1869" y="7810"/>
                    <a:pt x="1932" y="6987"/>
                    <a:pt x="2185" y="6227"/>
                  </a:cubicBezTo>
                  <a:cubicBezTo>
                    <a:pt x="2407" y="5467"/>
                    <a:pt x="2914" y="4992"/>
                    <a:pt x="3547" y="4517"/>
                  </a:cubicBezTo>
                  <a:cubicBezTo>
                    <a:pt x="3801" y="4358"/>
                    <a:pt x="4054" y="4168"/>
                    <a:pt x="4244" y="3915"/>
                  </a:cubicBezTo>
                  <a:cubicBezTo>
                    <a:pt x="4371" y="3820"/>
                    <a:pt x="4814" y="3282"/>
                    <a:pt x="4751" y="3092"/>
                  </a:cubicBezTo>
                  <a:lnTo>
                    <a:pt x="4751" y="3092"/>
                  </a:lnTo>
                  <a:cubicBezTo>
                    <a:pt x="5099" y="3883"/>
                    <a:pt x="5669" y="4707"/>
                    <a:pt x="6366" y="5213"/>
                  </a:cubicBezTo>
                  <a:cubicBezTo>
                    <a:pt x="7696" y="6195"/>
                    <a:pt x="9184" y="6892"/>
                    <a:pt x="10673" y="7462"/>
                  </a:cubicBezTo>
                  <a:lnTo>
                    <a:pt x="11021" y="7620"/>
                  </a:lnTo>
                  <a:cubicBezTo>
                    <a:pt x="11433" y="7779"/>
                    <a:pt x="11813" y="7969"/>
                    <a:pt x="12161" y="8285"/>
                  </a:cubicBezTo>
                  <a:cubicBezTo>
                    <a:pt x="12921" y="8950"/>
                    <a:pt x="12985" y="10027"/>
                    <a:pt x="12953" y="10977"/>
                  </a:cubicBezTo>
                  <a:cubicBezTo>
                    <a:pt x="12953" y="11072"/>
                    <a:pt x="12953" y="11199"/>
                    <a:pt x="12985" y="11294"/>
                  </a:cubicBezTo>
                  <a:cubicBezTo>
                    <a:pt x="13067" y="11542"/>
                    <a:pt x="13315" y="11635"/>
                    <a:pt x="13577" y="11635"/>
                  </a:cubicBezTo>
                  <a:cubicBezTo>
                    <a:pt x="13817" y="11635"/>
                    <a:pt x="14069" y="11558"/>
                    <a:pt x="14220" y="11452"/>
                  </a:cubicBezTo>
                  <a:cubicBezTo>
                    <a:pt x="14505" y="11199"/>
                    <a:pt x="14758" y="10851"/>
                    <a:pt x="14885" y="10502"/>
                  </a:cubicBezTo>
                  <a:cubicBezTo>
                    <a:pt x="15296" y="9267"/>
                    <a:pt x="15265" y="7905"/>
                    <a:pt x="15201" y="6575"/>
                  </a:cubicBezTo>
                  <a:cubicBezTo>
                    <a:pt x="15170" y="5847"/>
                    <a:pt x="15138" y="5087"/>
                    <a:pt x="14948" y="4390"/>
                  </a:cubicBezTo>
                  <a:cubicBezTo>
                    <a:pt x="14726" y="3630"/>
                    <a:pt x="14315" y="2965"/>
                    <a:pt x="13808" y="2363"/>
                  </a:cubicBezTo>
                  <a:cubicBezTo>
                    <a:pt x="12527" y="821"/>
                    <a:pt x="10632" y="1"/>
                    <a:pt x="8736"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2"/>
            <p:cNvSpPr/>
            <p:nvPr/>
          </p:nvSpPr>
          <p:spPr>
            <a:xfrm>
              <a:off x="4092103" y="2973249"/>
              <a:ext cx="924002" cy="20372"/>
            </a:xfrm>
            <a:custGeom>
              <a:rect b="b" l="l" r="r" t="t"/>
              <a:pathLst>
                <a:path extrusionOk="0" h="634" w="28756">
                  <a:moveTo>
                    <a:pt x="28471" y="0"/>
                  </a:moveTo>
                  <a:lnTo>
                    <a:pt x="222" y="64"/>
                  </a:lnTo>
                  <a:lnTo>
                    <a:pt x="0" y="634"/>
                  </a:lnTo>
                  <a:lnTo>
                    <a:pt x="28756" y="634"/>
                  </a:lnTo>
                  <a:lnTo>
                    <a:pt x="28471" y="0"/>
                  </a:lnTo>
                  <a:close/>
                </a:path>
              </a:pathLst>
            </a:custGeom>
            <a:solidFill>
              <a:srgbClr val="BD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2"/>
            <p:cNvSpPr/>
            <p:nvPr/>
          </p:nvSpPr>
          <p:spPr>
            <a:xfrm>
              <a:off x="4450284" y="3733376"/>
              <a:ext cx="480349" cy="175058"/>
            </a:xfrm>
            <a:custGeom>
              <a:rect b="b" l="l" r="r" t="t"/>
              <a:pathLst>
                <a:path extrusionOk="0" h="5448" w="14949">
                  <a:moveTo>
                    <a:pt x="13460" y="1"/>
                  </a:moveTo>
                  <a:cubicBezTo>
                    <a:pt x="13048" y="1"/>
                    <a:pt x="12605" y="32"/>
                    <a:pt x="12161" y="64"/>
                  </a:cubicBezTo>
                  <a:cubicBezTo>
                    <a:pt x="10483" y="286"/>
                    <a:pt x="8868" y="951"/>
                    <a:pt x="7158" y="1141"/>
                  </a:cubicBezTo>
                  <a:cubicBezTo>
                    <a:pt x="6740" y="1189"/>
                    <a:pt x="6326" y="1205"/>
                    <a:pt x="5914" y="1205"/>
                  </a:cubicBezTo>
                  <a:cubicBezTo>
                    <a:pt x="5233" y="1205"/>
                    <a:pt x="4555" y="1161"/>
                    <a:pt x="3864" y="1141"/>
                  </a:cubicBezTo>
                  <a:cubicBezTo>
                    <a:pt x="3437" y="1109"/>
                    <a:pt x="2890" y="1038"/>
                    <a:pt x="2352" y="1038"/>
                  </a:cubicBezTo>
                  <a:cubicBezTo>
                    <a:pt x="1814" y="1038"/>
                    <a:pt x="1283" y="1109"/>
                    <a:pt x="887" y="1363"/>
                  </a:cubicBezTo>
                  <a:cubicBezTo>
                    <a:pt x="571" y="1553"/>
                    <a:pt x="64" y="2059"/>
                    <a:pt x="32" y="2439"/>
                  </a:cubicBezTo>
                  <a:cubicBezTo>
                    <a:pt x="1" y="2946"/>
                    <a:pt x="539" y="3453"/>
                    <a:pt x="887" y="3706"/>
                  </a:cubicBezTo>
                  <a:cubicBezTo>
                    <a:pt x="1521" y="4181"/>
                    <a:pt x="2312" y="4466"/>
                    <a:pt x="3136" y="4656"/>
                  </a:cubicBezTo>
                  <a:cubicBezTo>
                    <a:pt x="4213" y="4910"/>
                    <a:pt x="5353" y="5005"/>
                    <a:pt x="6366" y="5163"/>
                  </a:cubicBezTo>
                  <a:cubicBezTo>
                    <a:pt x="6809" y="5258"/>
                    <a:pt x="7253" y="5321"/>
                    <a:pt x="7728" y="5385"/>
                  </a:cubicBezTo>
                  <a:cubicBezTo>
                    <a:pt x="8425" y="5448"/>
                    <a:pt x="9185" y="5448"/>
                    <a:pt x="9913" y="5448"/>
                  </a:cubicBezTo>
                  <a:lnTo>
                    <a:pt x="11496" y="5448"/>
                  </a:lnTo>
                  <a:cubicBezTo>
                    <a:pt x="11781" y="5448"/>
                    <a:pt x="12098" y="5448"/>
                    <a:pt x="12351" y="5321"/>
                  </a:cubicBezTo>
                  <a:cubicBezTo>
                    <a:pt x="12636" y="5163"/>
                    <a:pt x="12827" y="4846"/>
                    <a:pt x="12985" y="4561"/>
                  </a:cubicBezTo>
                  <a:cubicBezTo>
                    <a:pt x="13333" y="3959"/>
                    <a:pt x="13745" y="3389"/>
                    <a:pt x="14030" y="2756"/>
                  </a:cubicBezTo>
                  <a:cubicBezTo>
                    <a:pt x="14188" y="2376"/>
                    <a:pt x="14252" y="2091"/>
                    <a:pt x="14505" y="1743"/>
                  </a:cubicBezTo>
                  <a:cubicBezTo>
                    <a:pt x="14727" y="1426"/>
                    <a:pt x="14948" y="1014"/>
                    <a:pt x="14790" y="603"/>
                  </a:cubicBezTo>
                  <a:cubicBezTo>
                    <a:pt x="14600" y="128"/>
                    <a:pt x="13967" y="32"/>
                    <a:pt x="13460"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2"/>
            <p:cNvSpPr/>
            <p:nvPr/>
          </p:nvSpPr>
          <p:spPr>
            <a:xfrm>
              <a:off x="4461466" y="3733376"/>
              <a:ext cx="469167" cy="160823"/>
            </a:xfrm>
            <a:custGeom>
              <a:rect b="b" l="l" r="r" t="t"/>
              <a:pathLst>
                <a:path extrusionOk="0" h="5005" w="14601">
                  <a:moveTo>
                    <a:pt x="13112" y="1"/>
                  </a:moveTo>
                  <a:cubicBezTo>
                    <a:pt x="12700" y="1"/>
                    <a:pt x="12257" y="32"/>
                    <a:pt x="11813" y="64"/>
                  </a:cubicBezTo>
                  <a:cubicBezTo>
                    <a:pt x="10135" y="286"/>
                    <a:pt x="8520" y="951"/>
                    <a:pt x="6810" y="1141"/>
                  </a:cubicBezTo>
                  <a:cubicBezTo>
                    <a:pt x="6409" y="1184"/>
                    <a:pt x="6003" y="1201"/>
                    <a:pt x="5595" y="1201"/>
                  </a:cubicBezTo>
                  <a:cubicBezTo>
                    <a:pt x="5100" y="1201"/>
                    <a:pt x="4604" y="1176"/>
                    <a:pt x="4118" y="1141"/>
                  </a:cubicBezTo>
                  <a:cubicBezTo>
                    <a:pt x="3453" y="1458"/>
                    <a:pt x="1109" y="2218"/>
                    <a:pt x="1" y="3231"/>
                  </a:cubicBezTo>
                  <a:cubicBezTo>
                    <a:pt x="159" y="3421"/>
                    <a:pt x="381" y="3579"/>
                    <a:pt x="539" y="3706"/>
                  </a:cubicBezTo>
                  <a:cubicBezTo>
                    <a:pt x="1173" y="4181"/>
                    <a:pt x="1964" y="4466"/>
                    <a:pt x="2788" y="4656"/>
                  </a:cubicBezTo>
                  <a:cubicBezTo>
                    <a:pt x="3453" y="4814"/>
                    <a:pt x="4150" y="4910"/>
                    <a:pt x="4846" y="5005"/>
                  </a:cubicBezTo>
                  <a:cubicBezTo>
                    <a:pt x="7126" y="4593"/>
                    <a:pt x="9375" y="3896"/>
                    <a:pt x="11592" y="3358"/>
                  </a:cubicBezTo>
                  <a:cubicBezTo>
                    <a:pt x="12257" y="3168"/>
                    <a:pt x="12954" y="3009"/>
                    <a:pt x="13650" y="2819"/>
                  </a:cubicBezTo>
                  <a:cubicBezTo>
                    <a:pt x="13650" y="2788"/>
                    <a:pt x="13650" y="2788"/>
                    <a:pt x="13682" y="2756"/>
                  </a:cubicBezTo>
                  <a:cubicBezTo>
                    <a:pt x="13840" y="2376"/>
                    <a:pt x="13904" y="2059"/>
                    <a:pt x="14157" y="1743"/>
                  </a:cubicBezTo>
                  <a:cubicBezTo>
                    <a:pt x="14379" y="1426"/>
                    <a:pt x="14600" y="1014"/>
                    <a:pt x="14442" y="603"/>
                  </a:cubicBezTo>
                  <a:cubicBezTo>
                    <a:pt x="14252" y="128"/>
                    <a:pt x="13650" y="1"/>
                    <a:pt x="13112"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2"/>
            <p:cNvSpPr/>
            <p:nvPr/>
          </p:nvSpPr>
          <p:spPr>
            <a:xfrm>
              <a:off x="4097180" y="2964092"/>
              <a:ext cx="913848" cy="613634"/>
            </a:xfrm>
            <a:custGeom>
              <a:rect b="b" l="l" r="r" t="t"/>
              <a:pathLst>
                <a:path extrusionOk="0" h="19097" w="28440">
                  <a:moveTo>
                    <a:pt x="570" y="0"/>
                  </a:moveTo>
                  <a:cubicBezTo>
                    <a:pt x="254" y="0"/>
                    <a:pt x="0" y="285"/>
                    <a:pt x="32" y="634"/>
                  </a:cubicBezTo>
                  <a:lnTo>
                    <a:pt x="1806" y="19096"/>
                  </a:lnTo>
                  <a:lnTo>
                    <a:pt x="26634" y="19096"/>
                  </a:lnTo>
                  <a:lnTo>
                    <a:pt x="28408" y="634"/>
                  </a:lnTo>
                  <a:cubicBezTo>
                    <a:pt x="28439" y="285"/>
                    <a:pt x="28186" y="0"/>
                    <a:pt x="2783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2"/>
            <p:cNvSpPr/>
            <p:nvPr/>
          </p:nvSpPr>
          <p:spPr>
            <a:xfrm>
              <a:off x="4670102" y="3734436"/>
              <a:ext cx="305291" cy="190385"/>
            </a:xfrm>
            <a:custGeom>
              <a:rect b="b" l="l" r="r" t="t"/>
              <a:pathLst>
                <a:path extrusionOk="0" h="5925" w="9501">
                  <a:moveTo>
                    <a:pt x="4954" y="1"/>
                  </a:moveTo>
                  <a:cubicBezTo>
                    <a:pt x="4094" y="1"/>
                    <a:pt x="3211" y="222"/>
                    <a:pt x="2280" y="696"/>
                  </a:cubicBezTo>
                  <a:cubicBezTo>
                    <a:pt x="2914" y="1013"/>
                    <a:pt x="3484" y="1583"/>
                    <a:pt x="3484" y="2280"/>
                  </a:cubicBezTo>
                  <a:cubicBezTo>
                    <a:pt x="3484" y="3008"/>
                    <a:pt x="3294" y="3705"/>
                    <a:pt x="2787" y="4243"/>
                  </a:cubicBezTo>
                  <a:cubicBezTo>
                    <a:pt x="2154" y="4940"/>
                    <a:pt x="950" y="5162"/>
                    <a:pt x="0" y="5225"/>
                  </a:cubicBezTo>
                  <a:cubicBezTo>
                    <a:pt x="950" y="5415"/>
                    <a:pt x="1362" y="5637"/>
                    <a:pt x="2185" y="5732"/>
                  </a:cubicBezTo>
                  <a:cubicBezTo>
                    <a:pt x="2882" y="5795"/>
                    <a:pt x="3325" y="5890"/>
                    <a:pt x="4022" y="5922"/>
                  </a:cubicBezTo>
                  <a:cubicBezTo>
                    <a:pt x="4076" y="5924"/>
                    <a:pt x="4130" y="5925"/>
                    <a:pt x="4184" y="5925"/>
                  </a:cubicBezTo>
                  <a:cubicBezTo>
                    <a:pt x="4985" y="5925"/>
                    <a:pt x="5780" y="5708"/>
                    <a:pt x="6492" y="5352"/>
                  </a:cubicBezTo>
                  <a:cubicBezTo>
                    <a:pt x="8171" y="4465"/>
                    <a:pt x="9501" y="1931"/>
                    <a:pt x="7474" y="633"/>
                  </a:cubicBezTo>
                  <a:cubicBezTo>
                    <a:pt x="7316" y="538"/>
                    <a:pt x="7157" y="475"/>
                    <a:pt x="6999" y="411"/>
                  </a:cubicBezTo>
                  <a:cubicBezTo>
                    <a:pt x="6322" y="143"/>
                    <a:pt x="5645" y="1"/>
                    <a:pt x="495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2"/>
            <p:cNvSpPr/>
            <p:nvPr/>
          </p:nvSpPr>
          <p:spPr>
            <a:xfrm>
              <a:off x="4090046" y="2981379"/>
              <a:ext cx="928083" cy="613634"/>
            </a:xfrm>
            <a:custGeom>
              <a:rect b="b" l="l" r="r" t="t"/>
              <a:pathLst>
                <a:path extrusionOk="0" h="19097" w="28883">
                  <a:moveTo>
                    <a:pt x="602" y="1"/>
                  </a:moveTo>
                  <a:cubicBezTo>
                    <a:pt x="254" y="1"/>
                    <a:pt x="1" y="286"/>
                    <a:pt x="32" y="602"/>
                  </a:cubicBezTo>
                  <a:lnTo>
                    <a:pt x="1837" y="19097"/>
                  </a:lnTo>
                  <a:lnTo>
                    <a:pt x="27046" y="19097"/>
                  </a:lnTo>
                  <a:lnTo>
                    <a:pt x="28851" y="602"/>
                  </a:lnTo>
                  <a:cubicBezTo>
                    <a:pt x="28883" y="286"/>
                    <a:pt x="28630" y="1"/>
                    <a:pt x="282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2"/>
            <p:cNvSpPr/>
            <p:nvPr/>
          </p:nvSpPr>
          <p:spPr>
            <a:xfrm>
              <a:off x="4149074" y="3593985"/>
              <a:ext cx="809032" cy="36663"/>
            </a:xfrm>
            <a:custGeom>
              <a:rect b="b" l="l" r="r" t="t"/>
              <a:pathLst>
                <a:path extrusionOk="0" h="1141" w="25178">
                  <a:moveTo>
                    <a:pt x="0" y="0"/>
                  </a:moveTo>
                  <a:lnTo>
                    <a:pt x="0" y="1140"/>
                  </a:lnTo>
                  <a:lnTo>
                    <a:pt x="25177" y="1140"/>
                  </a:lnTo>
                  <a:lnTo>
                    <a:pt x="25177" y="0"/>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2"/>
            <p:cNvSpPr/>
            <p:nvPr/>
          </p:nvSpPr>
          <p:spPr>
            <a:xfrm>
              <a:off x="4494048" y="3231980"/>
              <a:ext cx="120111" cy="112207"/>
            </a:xfrm>
            <a:custGeom>
              <a:rect b="b" l="l" r="r" t="t"/>
              <a:pathLst>
                <a:path extrusionOk="0" h="3492" w="3738">
                  <a:moveTo>
                    <a:pt x="1841" y="0"/>
                  </a:moveTo>
                  <a:cubicBezTo>
                    <a:pt x="1003" y="0"/>
                    <a:pt x="270" y="625"/>
                    <a:pt x="127" y="1481"/>
                  </a:cubicBezTo>
                  <a:cubicBezTo>
                    <a:pt x="0" y="2431"/>
                    <a:pt x="665" y="3317"/>
                    <a:pt x="1615" y="3476"/>
                  </a:cubicBezTo>
                  <a:cubicBezTo>
                    <a:pt x="1693" y="3486"/>
                    <a:pt x="1771" y="3491"/>
                    <a:pt x="1848" y="3491"/>
                  </a:cubicBezTo>
                  <a:cubicBezTo>
                    <a:pt x="2706" y="3491"/>
                    <a:pt x="3463" y="2859"/>
                    <a:pt x="3579" y="1987"/>
                  </a:cubicBezTo>
                  <a:cubicBezTo>
                    <a:pt x="3737" y="1037"/>
                    <a:pt x="3072" y="150"/>
                    <a:pt x="2122" y="24"/>
                  </a:cubicBezTo>
                  <a:cubicBezTo>
                    <a:pt x="2028" y="8"/>
                    <a:pt x="1934" y="0"/>
                    <a:pt x="1841"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2"/>
            <p:cNvSpPr/>
            <p:nvPr/>
          </p:nvSpPr>
          <p:spPr>
            <a:xfrm>
              <a:off x="3628945" y="3333165"/>
              <a:ext cx="1012688" cy="548213"/>
            </a:xfrm>
            <a:custGeom>
              <a:rect b="b" l="l" r="r" t="t"/>
              <a:pathLst>
                <a:path extrusionOk="0" h="17061" w="31516">
                  <a:moveTo>
                    <a:pt x="4773" y="0"/>
                  </a:moveTo>
                  <a:cubicBezTo>
                    <a:pt x="2249" y="0"/>
                    <a:pt x="1" y="2254"/>
                    <a:pt x="1018" y="5045"/>
                  </a:cubicBezTo>
                  <a:cubicBezTo>
                    <a:pt x="1493" y="6312"/>
                    <a:pt x="2633" y="7420"/>
                    <a:pt x="3742" y="8181"/>
                  </a:cubicBezTo>
                  <a:cubicBezTo>
                    <a:pt x="8587" y="11442"/>
                    <a:pt x="14382" y="13248"/>
                    <a:pt x="19924" y="14831"/>
                  </a:cubicBezTo>
                  <a:cubicBezTo>
                    <a:pt x="21128" y="15179"/>
                    <a:pt x="22268" y="15559"/>
                    <a:pt x="23471" y="15908"/>
                  </a:cubicBezTo>
                  <a:cubicBezTo>
                    <a:pt x="24643" y="16256"/>
                    <a:pt x="25847" y="16573"/>
                    <a:pt x="27050" y="16826"/>
                  </a:cubicBezTo>
                  <a:cubicBezTo>
                    <a:pt x="27303" y="16889"/>
                    <a:pt x="27588" y="16921"/>
                    <a:pt x="27842" y="16984"/>
                  </a:cubicBezTo>
                  <a:cubicBezTo>
                    <a:pt x="27968" y="16984"/>
                    <a:pt x="28127" y="17016"/>
                    <a:pt x="28253" y="17016"/>
                  </a:cubicBezTo>
                  <a:cubicBezTo>
                    <a:pt x="28343" y="17039"/>
                    <a:pt x="28433" y="17061"/>
                    <a:pt x="28522" y="17061"/>
                  </a:cubicBezTo>
                  <a:cubicBezTo>
                    <a:pt x="28559" y="17061"/>
                    <a:pt x="28596" y="17057"/>
                    <a:pt x="28633" y="17048"/>
                  </a:cubicBezTo>
                  <a:cubicBezTo>
                    <a:pt x="28887" y="17016"/>
                    <a:pt x="29140" y="16889"/>
                    <a:pt x="29393" y="16794"/>
                  </a:cubicBezTo>
                  <a:cubicBezTo>
                    <a:pt x="29647" y="16699"/>
                    <a:pt x="29900" y="16573"/>
                    <a:pt x="30154" y="16478"/>
                  </a:cubicBezTo>
                  <a:cubicBezTo>
                    <a:pt x="30565" y="16256"/>
                    <a:pt x="30945" y="16066"/>
                    <a:pt x="31262" y="15718"/>
                  </a:cubicBezTo>
                  <a:cubicBezTo>
                    <a:pt x="31325" y="15623"/>
                    <a:pt x="31389" y="15528"/>
                    <a:pt x="31452" y="15433"/>
                  </a:cubicBezTo>
                  <a:cubicBezTo>
                    <a:pt x="31484" y="15338"/>
                    <a:pt x="31515" y="15179"/>
                    <a:pt x="31452" y="15084"/>
                  </a:cubicBezTo>
                  <a:cubicBezTo>
                    <a:pt x="31420" y="14989"/>
                    <a:pt x="31294" y="14926"/>
                    <a:pt x="31230" y="14894"/>
                  </a:cubicBezTo>
                  <a:cubicBezTo>
                    <a:pt x="31040" y="14736"/>
                    <a:pt x="30882" y="14609"/>
                    <a:pt x="30692" y="14514"/>
                  </a:cubicBezTo>
                  <a:cubicBezTo>
                    <a:pt x="30312" y="14261"/>
                    <a:pt x="29900" y="14039"/>
                    <a:pt x="29488" y="13818"/>
                  </a:cubicBezTo>
                  <a:cubicBezTo>
                    <a:pt x="28855" y="13501"/>
                    <a:pt x="28158" y="13248"/>
                    <a:pt x="27525" y="12931"/>
                  </a:cubicBezTo>
                  <a:cubicBezTo>
                    <a:pt x="27493" y="12931"/>
                    <a:pt x="27462" y="12899"/>
                    <a:pt x="27430" y="12899"/>
                  </a:cubicBezTo>
                  <a:cubicBezTo>
                    <a:pt x="25910" y="12107"/>
                    <a:pt x="24390" y="11221"/>
                    <a:pt x="22901" y="10366"/>
                  </a:cubicBezTo>
                  <a:cubicBezTo>
                    <a:pt x="22110" y="9891"/>
                    <a:pt x="21286" y="9416"/>
                    <a:pt x="20494" y="8972"/>
                  </a:cubicBezTo>
                  <a:cubicBezTo>
                    <a:pt x="15681" y="6249"/>
                    <a:pt x="11500" y="2448"/>
                    <a:pt x="6402" y="327"/>
                  </a:cubicBezTo>
                  <a:cubicBezTo>
                    <a:pt x="5866" y="103"/>
                    <a:pt x="5313" y="0"/>
                    <a:pt x="4773" y="0"/>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2"/>
            <p:cNvSpPr/>
            <p:nvPr/>
          </p:nvSpPr>
          <p:spPr>
            <a:xfrm>
              <a:off x="4675179" y="3333230"/>
              <a:ext cx="804116" cy="509075"/>
            </a:xfrm>
            <a:custGeom>
              <a:rect b="b" l="l" r="r" t="t"/>
              <a:pathLst>
                <a:path extrusionOk="0" h="15843" w="25025">
                  <a:moveTo>
                    <a:pt x="20239" y="1"/>
                  </a:moveTo>
                  <a:cubicBezTo>
                    <a:pt x="19703" y="1"/>
                    <a:pt x="19154" y="103"/>
                    <a:pt x="18622" y="325"/>
                  </a:cubicBezTo>
                  <a:cubicBezTo>
                    <a:pt x="13523" y="2446"/>
                    <a:pt x="9343" y="6247"/>
                    <a:pt x="4529" y="8970"/>
                  </a:cubicBezTo>
                  <a:cubicBezTo>
                    <a:pt x="3737" y="9414"/>
                    <a:pt x="2914" y="9889"/>
                    <a:pt x="2122" y="10364"/>
                  </a:cubicBezTo>
                  <a:cubicBezTo>
                    <a:pt x="1426" y="10744"/>
                    <a:pt x="729" y="11155"/>
                    <a:pt x="0" y="11567"/>
                  </a:cubicBezTo>
                  <a:lnTo>
                    <a:pt x="1742" y="15842"/>
                  </a:lnTo>
                  <a:cubicBezTo>
                    <a:pt x="2851" y="15526"/>
                    <a:pt x="3959" y="15146"/>
                    <a:pt x="5067" y="14829"/>
                  </a:cubicBezTo>
                  <a:cubicBezTo>
                    <a:pt x="10641" y="13246"/>
                    <a:pt x="16437" y="11440"/>
                    <a:pt x="21282" y="8179"/>
                  </a:cubicBezTo>
                  <a:cubicBezTo>
                    <a:pt x="22390" y="7418"/>
                    <a:pt x="23531" y="6310"/>
                    <a:pt x="24006" y="5043"/>
                  </a:cubicBezTo>
                  <a:cubicBezTo>
                    <a:pt x="25024" y="2274"/>
                    <a:pt x="22767" y="1"/>
                    <a:pt x="2023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2"/>
            <p:cNvSpPr/>
            <p:nvPr/>
          </p:nvSpPr>
          <p:spPr>
            <a:xfrm>
              <a:off x="4413653" y="3704906"/>
              <a:ext cx="317533" cy="180167"/>
            </a:xfrm>
            <a:custGeom>
              <a:rect b="b" l="l" r="r" t="t"/>
              <a:pathLst>
                <a:path extrusionOk="0" h="5607" w="9882">
                  <a:moveTo>
                    <a:pt x="8139" y="0"/>
                  </a:moveTo>
                  <a:cubicBezTo>
                    <a:pt x="7348" y="443"/>
                    <a:pt x="6524" y="918"/>
                    <a:pt x="5733" y="1330"/>
                  </a:cubicBezTo>
                  <a:cubicBezTo>
                    <a:pt x="4877" y="1774"/>
                    <a:pt x="0" y="3452"/>
                    <a:pt x="1331" y="5225"/>
                  </a:cubicBezTo>
                  <a:cubicBezTo>
                    <a:pt x="1584" y="5574"/>
                    <a:pt x="2091" y="5605"/>
                    <a:pt x="2534" y="5605"/>
                  </a:cubicBezTo>
                  <a:cubicBezTo>
                    <a:pt x="2594" y="5606"/>
                    <a:pt x="2654" y="5607"/>
                    <a:pt x="2714" y="5607"/>
                  </a:cubicBezTo>
                  <a:cubicBezTo>
                    <a:pt x="5153" y="5607"/>
                    <a:pt x="7532" y="4986"/>
                    <a:pt x="9881" y="4275"/>
                  </a:cubicBezTo>
                  <a:lnTo>
                    <a:pt x="8139" y="0"/>
                  </a:ln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2"/>
            <p:cNvSpPr/>
            <p:nvPr/>
          </p:nvSpPr>
          <p:spPr>
            <a:xfrm>
              <a:off x="4144993" y="3724218"/>
              <a:ext cx="451847" cy="136402"/>
            </a:xfrm>
            <a:custGeom>
              <a:rect b="b" l="l" r="r" t="t"/>
              <a:pathLst>
                <a:path extrusionOk="0" h="4245" w="14062">
                  <a:moveTo>
                    <a:pt x="10008" y="1"/>
                  </a:moveTo>
                  <a:cubicBezTo>
                    <a:pt x="9217" y="191"/>
                    <a:pt x="8456" y="349"/>
                    <a:pt x="7633" y="413"/>
                  </a:cubicBezTo>
                  <a:cubicBezTo>
                    <a:pt x="7364" y="432"/>
                    <a:pt x="7095" y="441"/>
                    <a:pt x="6826" y="441"/>
                  </a:cubicBezTo>
                  <a:cubicBezTo>
                    <a:pt x="5595" y="441"/>
                    <a:pt x="4364" y="269"/>
                    <a:pt x="3132" y="269"/>
                  </a:cubicBezTo>
                  <a:cubicBezTo>
                    <a:pt x="2922" y="269"/>
                    <a:pt x="2713" y="274"/>
                    <a:pt x="2503" y="286"/>
                  </a:cubicBezTo>
                  <a:cubicBezTo>
                    <a:pt x="2059" y="317"/>
                    <a:pt x="1648" y="381"/>
                    <a:pt x="1204" y="476"/>
                  </a:cubicBezTo>
                  <a:cubicBezTo>
                    <a:pt x="729" y="571"/>
                    <a:pt x="127" y="793"/>
                    <a:pt x="32" y="1299"/>
                  </a:cubicBezTo>
                  <a:cubicBezTo>
                    <a:pt x="1" y="1363"/>
                    <a:pt x="1" y="1458"/>
                    <a:pt x="32" y="1521"/>
                  </a:cubicBezTo>
                  <a:cubicBezTo>
                    <a:pt x="1299" y="1933"/>
                    <a:pt x="2598" y="2313"/>
                    <a:pt x="3864" y="2661"/>
                  </a:cubicBezTo>
                  <a:cubicBezTo>
                    <a:pt x="5606" y="3168"/>
                    <a:pt x="7380" y="3769"/>
                    <a:pt x="9153" y="4244"/>
                  </a:cubicBezTo>
                  <a:cubicBezTo>
                    <a:pt x="10135" y="3864"/>
                    <a:pt x="11243" y="3579"/>
                    <a:pt x="12225" y="3136"/>
                  </a:cubicBezTo>
                  <a:cubicBezTo>
                    <a:pt x="12922" y="2819"/>
                    <a:pt x="13555" y="2471"/>
                    <a:pt x="14062" y="1996"/>
                  </a:cubicBezTo>
                  <a:cubicBezTo>
                    <a:pt x="12953" y="1394"/>
                    <a:pt x="11750" y="919"/>
                    <a:pt x="11370" y="729"/>
                  </a:cubicBezTo>
                  <a:cubicBezTo>
                    <a:pt x="10927" y="476"/>
                    <a:pt x="10452" y="254"/>
                    <a:pt x="10008" y="1"/>
                  </a:cubicBezTo>
                  <a:close/>
                </a:path>
              </a:pathLst>
            </a:custGeom>
            <a:solidFill>
              <a:srgbClr val="CB7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2"/>
            <p:cNvSpPr/>
            <p:nvPr/>
          </p:nvSpPr>
          <p:spPr>
            <a:xfrm>
              <a:off x="3628913" y="3333230"/>
              <a:ext cx="804116" cy="509075"/>
            </a:xfrm>
            <a:custGeom>
              <a:rect b="b" l="l" r="r" t="t"/>
              <a:pathLst>
                <a:path extrusionOk="0" h="15843" w="25025">
                  <a:moveTo>
                    <a:pt x="4902" y="1"/>
                  </a:moveTo>
                  <a:cubicBezTo>
                    <a:pt x="2343" y="1"/>
                    <a:pt x="0" y="2274"/>
                    <a:pt x="1019" y="5043"/>
                  </a:cubicBezTo>
                  <a:cubicBezTo>
                    <a:pt x="1494" y="6310"/>
                    <a:pt x="2634" y="7418"/>
                    <a:pt x="3743" y="8179"/>
                  </a:cubicBezTo>
                  <a:cubicBezTo>
                    <a:pt x="8588" y="11440"/>
                    <a:pt x="14383" y="13246"/>
                    <a:pt x="19957" y="14829"/>
                  </a:cubicBezTo>
                  <a:cubicBezTo>
                    <a:pt x="21066" y="15146"/>
                    <a:pt x="22174" y="15526"/>
                    <a:pt x="23282" y="15842"/>
                  </a:cubicBezTo>
                  <a:lnTo>
                    <a:pt x="25024" y="11535"/>
                  </a:lnTo>
                  <a:cubicBezTo>
                    <a:pt x="24327" y="11155"/>
                    <a:pt x="23599" y="10744"/>
                    <a:pt x="22902" y="10364"/>
                  </a:cubicBezTo>
                  <a:cubicBezTo>
                    <a:pt x="22111" y="9889"/>
                    <a:pt x="21319" y="9382"/>
                    <a:pt x="20495" y="8939"/>
                  </a:cubicBezTo>
                  <a:cubicBezTo>
                    <a:pt x="15713" y="6215"/>
                    <a:pt x="11628" y="2446"/>
                    <a:pt x="6529" y="325"/>
                  </a:cubicBezTo>
                  <a:cubicBezTo>
                    <a:pt x="5997" y="103"/>
                    <a:pt x="5445" y="1"/>
                    <a:pt x="4902"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2"/>
            <p:cNvSpPr/>
            <p:nvPr/>
          </p:nvSpPr>
          <p:spPr>
            <a:xfrm>
              <a:off x="4191810" y="3739834"/>
              <a:ext cx="463029" cy="168599"/>
            </a:xfrm>
            <a:custGeom>
              <a:rect b="b" l="l" r="r" t="t"/>
              <a:pathLst>
                <a:path extrusionOk="0" h="5247" w="14410">
                  <a:moveTo>
                    <a:pt x="2585" y="1"/>
                  </a:moveTo>
                  <a:cubicBezTo>
                    <a:pt x="2218" y="1"/>
                    <a:pt x="1854" y="67"/>
                    <a:pt x="1489" y="243"/>
                  </a:cubicBezTo>
                  <a:cubicBezTo>
                    <a:pt x="1204" y="370"/>
                    <a:pt x="982" y="560"/>
                    <a:pt x="729" y="782"/>
                  </a:cubicBezTo>
                  <a:cubicBezTo>
                    <a:pt x="539" y="940"/>
                    <a:pt x="381" y="1098"/>
                    <a:pt x="254" y="1320"/>
                  </a:cubicBezTo>
                  <a:cubicBezTo>
                    <a:pt x="1" y="1732"/>
                    <a:pt x="191" y="2143"/>
                    <a:pt x="381" y="2555"/>
                  </a:cubicBezTo>
                  <a:cubicBezTo>
                    <a:pt x="666" y="3188"/>
                    <a:pt x="1046" y="3758"/>
                    <a:pt x="1394" y="4360"/>
                  </a:cubicBezTo>
                  <a:cubicBezTo>
                    <a:pt x="1552" y="4645"/>
                    <a:pt x="1742" y="4962"/>
                    <a:pt x="2059" y="5120"/>
                  </a:cubicBezTo>
                  <a:cubicBezTo>
                    <a:pt x="2312" y="5247"/>
                    <a:pt x="2629" y="5247"/>
                    <a:pt x="2914" y="5247"/>
                  </a:cubicBezTo>
                  <a:lnTo>
                    <a:pt x="4498" y="5247"/>
                  </a:lnTo>
                  <a:cubicBezTo>
                    <a:pt x="5226" y="5247"/>
                    <a:pt x="5954" y="5247"/>
                    <a:pt x="6683" y="5184"/>
                  </a:cubicBezTo>
                  <a:cubicBezTo>
                    <a:pt x="7126" y="5120"/>
                    <a:pt x="7601" y="5057"/>
                    <a:pt x="8045" y="4962"/>
                  </a:cubicBezTo>
                  <a:cubicBezTo>
                    <a:pt x="9058" y="4804"/>
                    <a:pt x="10198" y="4709"/>
                    <a:pt x="11275" y="4455"/>
                  </a:cubicBezTo>
                  <a:cubicBezTo>
                    <a:pt x="12098" y="4265"/>
                    <a:pt x="12858" y="3980"/>
                    <a:pt x="13492" y="3505"/>
                  </a:cubicBezTo>
                  <a:cubicBezTo>
                    <a:pt x="13840" y="3252"/>
                    <a:pt x="14410" y="2745"/>
                    <a:pt x="14347" y="2238"/>
                  </a:cubicBezTo>
                  <a:cubicBezTo>
                    <a:pt x="14315" y="1858"/>
                    <a:pt x="13808" y="1352"/>
                    <a:pt x="13492" y="1162"/>
                  </a:cubicBezTo>
                  <a:cubicBezTo>
                    <a:pt x="13112" y="908"/>
                    <a:pt x="12589" y="837"/>
                    <a:pt x="12051" y="837"/>
                  </a:cubicBezTo>
                  <a:cubicBezTo>
                    <a:pt x="11512" y="837"/>
                    <a:pt x="10958" y="908"/>
                    <a:pt x="10515" y="940"/>
                  </a:cubicBezTo>
                  <a:cubicBezTo>
                    <a:pt x="9844" y="960"/>
                    <a:pt x="9161" y="1004"/>
                    <a:pt x="8481" y="1004"/>
                  </a:cubicBezTo>
                  <a:cubicBezTo>
                    <a:pt x="8070" y="1004"/>
                    <a:pt x="7659" y="988"/>
                    <a:pt x="7253" y="940"/>
                  </a:cubicBezTo>
                  <a:cubicBezTo>
                    <a:pt x="6239" y="845"/>
                    <a:pt x="5258" y="560"/>
                    <a:pt x="4276" y="307"/>
                  </a:cubicBezTo>
                  <a:cubicBezTo>
                    <a:pt x="3703" y="154"/>
                    <a:pt x="3142" y="1"/>
                    <a:pt x="2585" y="1"/>
                  </a:cubicBezTo>
                  <a:close/>
                </a:path>
              </a:pathLst>
            </a:custGeom>
            <a:solidFill>
              <a:srgbClr val="E29F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2"/>
            <p:cNvSpPr/>
            <p:nvPr/>
          </p:nvSpPr>
          <p:spPr>
            <a:xfrm>
              <a:off x="4125681" y="3734436"/>
              <a:ext cx="305291" cy="190385"/>
            </a:xfrm>
            <a:custGeom>
              <a:rect b="b" l="l" r="r" t="t"/>
              <a:pathLst>
                <a:path extrusionOk="0" h="5925" w="9501">
                  <a:moveTo>
                    <a:pt x="4557" y="1"/>
                  </a:moveTo>
                  <a:cubicBezTo>
                    <a:pt x="3862" y="1"/>
                    <a:pt x="3179" y="143"/>
                    <a:pt x="2502" y="411"/>
                  </a:cubicBezTo>
                  <a:cubicBezTo>
                    <a:pt x="2344" y="475"/>
                    <a:pt x="2185" y="538"/>
                    <a:pt x="2027" y="633"/>
                  </a:cubicBezTo>
                  <a:cubicBezTo>
                    <a:pt x="0" y="1931"/>
                    <a:pt x="1330" y="4465"/>
                    <a:pt x="3009" y="5352"/>
                  </a:cubicBezTo>
                  <a:cubicBezTo>
                    <a:pt x="3721" y="5708"/>
                    <a:pt x="4516" y="5925"/>
                    <a:pt x="5317" y="5925"/>
                  </a:cubicBezTo>
                  <a:cubicBezTo>
                    <a:pt x="5371" y="5925"/>
                    <a:pt x="5425" y="5924"/>
                    <a:pt x="5479" y="5922"/>
                  </a:cubicBezTo>
                  <a:cubicBezTo>
                    <a:pt x="6176" y="5890"/>
                    <a:pt x="6619" y="5795"/>
                    <a:pt x="7316" y="5732"/>
                  </a:cubicBezTo>
                  <a:cubicBezTo>
                    <a:pt x="8139" y="5637"/>
                    <a:pt x="8551" y="5415"/>
                    <a:pt x="9501" y="5225"/>
                  </a:cubicBezTo>
                  <a:cubicBezTo>
                    <a:pt x="8551" y="5162"/>
                    <a:pt x="7347" y="4940"/>
                    <a:pt x="6714" y="4243"/>
                  </a:cubicBezTo>
                  <a:cubicBezTo>
                    <a:pt x="6207" y="3705"/>
                    <a:pt x="6017" y="3008"/>
                    <a:pt x="6017" y="2280"/>
                  </a:cubicBezTo>
                  <a:cubicBezTo>
                    <a:pt x="6017" y="1583"/>
                    <a:pt x="6587" y="1013"/>
                    <a:pt x="7221" y="696"/>
                  </a:cubicBezTo>
                  <a:cubicBezTo>
                    <a:pt x="6307" y="222"/>
                    <a:pt x="5423" y="1"/>
                    <a:pt x="4557"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2"/>
          <p:cNvSpPr txBox="1"/>
          <p:nvPr/>
        </p:nvSpPr>
        <p:spPr>
          <a:xfrm>
            <a:off x="3935875" y="2493125"/>
            <a:ext cx="996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Fira Sans"/>
                <a:ea typeface="Fira Sans"/>
                <a:cs typeface="Fira Sans"/>
                <a:sym typeface="Fira Sans"/>
              </a:rPr>
              <a:t>Q&amp;</a:t>
            </a:r>
            <a:r>
              <a:rPr b="1" lang="en" sz="3000">
                <a:latin typeface="Fira Sans"/>
                <a:ea typeface="Fira Sans"/>
                <a:cs typeface="Fira Sans"/>
                <a:sym typeface="Fira Sans"/>
              </a:rPr>
              <a:t>A</a:t>
            </a:r>
            <a:endParaRPr b="1" sz="3000">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nvSpPr>
        <p:spPr>
          <a:xfrm>
            <a:off x="710250" y="170875"/>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Topics for today</a:t>
            </a:r>
            <a:endParaRPr sz="2800">
              <a:latin typeface="Fira Sans Medium"/>
              <a:ea typeface="Fira Sans Medium"/>
              <a:cs typeface="Fira Sans Medium"/>
              <a:sym typeface="Fira Sans Medium"/>
            </a:endParaRPr>
          </a:p>
        </p:txBody>
      </p:sp>
      <p:sp>
        <p:nvSpPr>
          <p:cNvPr id="171" name="Google Shape;171;p14"/>
          <p:cNvSpPr/>
          <p:nvPr/>
        </p:nvSpPr>
        <p:spPr>
          <a:xfrm>
            <a:off x="1442070" y="909250"/>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1442085" y="908214"/>
            <a:ext cx="622934" cy="623979"/>
          </a:xfrm>
          <a:custGeom>
            <a:rect b="b" l="l" r="r" t="t"/>
            <a:pathLst>
              <a:path extrusionOk="0" h="19098" w="19066">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CACAC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1</a:t>
            </a:r>
            <a:endParaRPr sz="2500">
              <a:solidFill>
                <a:srgbClr val="FFFFFF"/>
              </a:solidFill>
              <a:latin typeface="Fira Sans"/>
              <a:ea typeface="Fira Sans"/>
              <a:cs typeface="Fira Sans"/>
              <a:sym typeface="Fira Sans"/>
            </a:endParaRPr>
          </a:p>
        </p:txBody>
      </p:sp>
      <p:sp>
        <p:nvSpPr>
          <p:cNvPr id="173" name="Google Shape;173;p14"/>
          <p:cNvSpPr/>
          <p:nvPr/>
        </p:nvSpPr>
        <p:spPr>
          <a:xfrm>
            <a:off x="1430715" y="896844"/>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1442070" y="1699775"/>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58"/>
                  <a:pt x="143652" y="9533"/>
                </a:cubicBezTo>
                <a:cubicBezTo>
                  <a:pt x="143652" y="4276"/>
                  <a:pt x="139345" y="1"/>
                  <a:pt x="13411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1442085" y="1699771"/>
            <a:ext cx="622934" cy="622934"/>
          </a:xfrm>
          <a:custGeom>
            <a:rect b="b" l="l" r="r" t="t"/>
            <a:pathLst>
              <a:path extrusionOk="0" h="19066" w="19066">
                <a:moveTo>
                  <a:pt x="9533" y="1"/>
                </a:moveTo>
                <a:cubicBezTo>
                  <a:pt x="4276" y="1"/>
                  <a:pt x="1" y="4244"/>
                  <a:pt x="1" y="9533"/>
                </a:cubicBezTo>
                <a:cubicBezTo>
                  <a:pt x="1" y="14790"/>
                  <a:pt x="4276" y="19065"/>
                  <a:pt x="9533" y="19065"/>
                </a:cubicBezTo>
                <a:cubicBezTo>
                  <a:pt x="14790" y="19065"/>
                  <a:pt x="19065" y="14790"/>
                  <a:pt x="19065" y="9533"/>
                </a:cubicBezTo>
                <a:cubicBezTo>
                  <a:pt x="19065" y="4244"/>
                  <a:pt x="14790" y="1"/>
                  <a:pt x="953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2</a:t>
            </a:r>
            <a:endParaRPr sz="2500">
              <a:solidFill>
                <a:srgbClr val="FFFFFF"/>
              </a:solidFill>
              <a:latin typeface="Fira Sans"/>
              <a:ea typeface="Fira Sans"/>
              <a:cs typeface="Fira Sans"/>
              <a:sym typeface="Fira Sans"/>
            </a:endParaRPr>
          </a:p>
        </p:txBody>
      </p:sp>
      <p:sp>
        <p:nvSpPr>
          <p:cNvPr id="176" name="Google Shape;176;p14"/>
          <p:cNvSpPr/>
          <p:nvPr/>
        </p:nvSpPr>
        <p:spPr>
          <a:xfrm>
            <a:off x="1430715" y="1687355"/>
            <a:ext cx="645674" cy="646719"/>
          </a:xfrm>
          <a:custGeom>
            <a:rect b="b" l="l" r="r" t="t"/>
            <a:pathLst>
              <a:path extrusionOk="0" h="19794" w="19762">
                <a:moveTo>
                  <a:pt x="9881" y="697"/>
                </a:moveTo>
                <a:cubicBezTo>
                  <a:pt x="14948" y="697"/>
                  <a:pt x="19065" y="4846"/>
                  <a:pt x="19065" y="9913"/>
                </a:cubicBezTo>
                <a:cubicBezTo>
                  <a:pt x="19065" y="14980"/>
                  <a:pt x="14948" y="19097"/>
                  <a:pt x="9881" y="19097"/>
                </a:cubicBezTo>
                <a:cubicBezTo>
                  <a:pt x="4814" y="19097"/>
                  <a:pt x="697" y="14980"/>
                  <a:pt x="697" y="9913"/>
                </a:cubicBezTo>
                <a:cubicBezTo>
                  <a:pt x="697" y="4846"/>
                  <a:pt x="4814" y="697"/>
                  <a:pt x="9881" y="697"/>
                </a:cubicBezTo>
                <a:close/>
                <a:moveTo>
                  <a:pt x="9881" y="1"/>
                </a:moveTo>
                <a:cubicBezTo>
                  <a:pt x="7252" y="1"/>
                  <a:pt x="4751" y="1046"/>
                  <a:pt x="2882" y="2914"/>
                </a:cubicBezTo>
                <a:cubicBezTo>
                  <a:pt x="1014" y="4783"/>
                  <a:pt x="0" y="7253"/>
                  <a:pt x="0" y="9913"/>
                </a:cubicBezTo>
                <a:cubicBezTo>
                  <a:pt x="0" y="12541"/>
                  <a:pt x="1014" y="15043"/>
                  <a:pt x="2882" y="16912"/>
                </a:cubicBezTo>
                <a:cubicBezTo>
                  <a:pt x="4751" y="18780"/>
                  <a:pt x="7252" y="19794"/>
                  <a:pt x="9881" y="19794"/>
                </a:cubicBezTo>
                <a:cubicBezTo>
                  <a:pt x="12541" y="19794"/>
                  <a:pt x="15011" y="18780"/>
                  <a:pt x="16880" y="16912"/>
                </a:cubicBezTo>
                <a:cubicBezTo>
                  <a:pt x="18748" y="15043"/>
                  <a:pt x="19762" y="12541"/>
                  <a:pt x="19762" y="9913"/>
                </a:cubicBezTo>
                <a:cubicBezTo>
                  <a:pt x="19762" y="7253"/>
                  <a:pt x="18748" y="4783"/>
                  <a:pt x="16880" y="2914"/>
                </a:cubicBezTo>
                <a:cubicBezTo>
                  <a:pt x="15011" y="1046"/>
                  <a:pt x="12541" y="1"/>
                  <a:pt x="9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1442070" y="2490275"/>
            <a:ext cx="7085635" cy="622934"/>
          </a:xfrm>
          <a:custGeom>
            <a:rect b="b" l="l" r="r" t="t"/>
            <a:pathLst>
              <a:path extrusionOk="0" h="19066" w="143652">
                <a:moveTo>
                  <a:pt x="9533" y="1"/>
                </a:moveTo>
                <a:cubicBezTo>
                  <a:pt x="4276" y="1"/>
                  <a:pt x="1" y="4276"/>
                  <a:pt x="1" y="9533"/>
                </a:cubicBezTo>
                <a:cubicBezTo>
                  <a:pt x="1" y="14758"/>
                  <a:pt x="4276" y="19065"/>
                  <a:pt x="9533" y="19065"/>
                </a:cubicBezTo>
                <a:lnTo>
                  <a:pt x="134119" y="19065"/>
                </a:lnTo>
                <a:cubicBezTo>
                  <a:pt x="139345" y="19065"/>
                  <a:pt x="143652" y="14790"/>
                  <a:pt x="143652" y="9533"/>
                </a:cubicBezTo>
                <a:cubicBezTo>
                  <a:pt x="143652" y="4276"/>
                  <a:pt x="139345" y="1"/>
                  <a:pt x="134119"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1442085" y="2489237"/>
            <a:ext cx="622934" cy="623979"/>
          </a:xfrm>
          <a:custGeom>
            <a:rect b="b" l="l" r="r" t="t"/>
            <a:pathLst>
              <a:path extrusionOk="0" h="19098" w="19066">
                <a:moveTo>
                  <a:pt x="9533" y="1"/>
                </a:moveTo>
                <a:cubicBezTo>
                  <a:pt x="4276" y="1"/>
                  <a:pt x="1" y="4276"/>
                  <a:pt x="1" y="9565"/>
                </a:cubicBezTo>
                <a:cubicBezTo>
                  <a:pt x="1" y="14822"/>
                  <a:pt x="4276" y="19097"/>
                  <a:pt x="9533" y="19097"/>
                </a:cubicBezTo>
                <a:cubicBezTo>
                  <a:pt x="14790" y="19097"/>
                  <a:pt x="19065" y="14822"/>
                  <a:pt x="19065" y="9565"/>
                </a:cubicBezTo>
                <a:cubicBezTo>
                  <a:pt x="19065" y="4276"/>
                  <a:pt x="14790" y="1"/>
                  <a:pt x="9533"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3</a:t>
            </a:r>
            <a:endParaRPr sz="2500">
              <a:solidFill>
                <a:srgbClr val="FFFFFF"/>
              </a:solidFill>
              <a:latin typeface="Fira Sans"/>
              <a:ea typeface="Fira Sans"/>
              <a:cs typeface="Fira Sans"/>
              <a:sym typeface="Fira Sans"/>
            </a:endParaRPr>
          </a:p>
        </p:txBody>
      </p:sp>
      <p:sp>
        <p:nvSpPr>
          <p:cNvPr id="179" name="Google Shape;179;p14"/>
          <p:cNvSpPr/>
          <p:nvPr/>
        </p:nvSpPr>
        <p:spPr>
          <a:xfrm>
            <a:off x="1430715" y="2478912"/>
            <a:ext cx="645674" cy="645674"/>
          </a:xfrm>
          <a:custGeom>
            <a:rect b="b" l="l" r="r" t="t"/>
            <a:pathLst>
              <a:path extrusionOk="0" h="19762" w="19762">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1442070" y="3280800"/>
            <a:ext cx="7085635"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442085" y="3280793"/>
            <a:ext cx="622934" cy="622934"/>
          </a:xfrm>
          <a:custGeom>
            <a:rect b="b" l="l" r="r" t="t"/>
            <a:pathLst>
              <a:path extrusionOk="0" h="19066" w="19066">
                <a:moveTo>
                  <a:pt x="9533" y="1"/>
                </a:moveTo>
                <a:cubicBezTo>
                  <a:pt x="4276" y="1"/>
                  <a:pt x="1" y="4276"/>
                  <a:pt x="1" y="9533"/>
                </a:cubicBezTo>
                <a:cubicBezTo>
                  <a:pt x="1" y="14790"/>
                  <a:pt x="4276" y="19065"/>
                  <a:pt x="9533" y="19065"/>
                </a:cubicBezTo>
                <a:cubicBezTo>
                  <a:pt x="14790" y="19065"/>
                  <a:pt x="19065" y="14790"/>
                  <a:pt x="19065" y="9533"/>
                </a:cubicBezTo>
                <a:cubicBezTo>
                  <a:pt x="19065" y="4276"/>
                  <a:pt x="14790" y="1"/>
                  <a:pt x="9533"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4</a:t>
            </a:r>
            <a:endParaRPr sz="2500">
              <a:solidFill>
                <a:srgbClr val="FFFFFF"/>
              </a:solidFill>
              <a:latin typeface="Fira Sans"/>
              <a:ea typeface="Fira Sans"/>
              <a:cs typeface="Fira Sans"/>
              <a:sym typeface="Fira Sans"/>
            </a:endParaRPr>
          </a:p>
        </p:txBody>
      </p:sp>
      <p:sp>
        <p:nvSpPr>
          <p:cNvPr id="182" name="Google Shape;182;p14"/>
          <p:cNvSpPr/>
          <p:nvPr/>
        </p:nvSpPr>
        <p:spPr>
          <a:xfrm>
            <a:off x="1430715" y="3269423"/>
            <a:ext cx="645674" cy="645674"/>
          </a:xfrm>
          <a:custGeom>
            <a:rect b="b" l="l" r="r" t="t"/>
            <a:pathLst>
              <a:path extrusionOk="0" h="19762" w="19762">
                <a:moveTo>
                  <a:pt x="9881" y="697"/>
                </a:moveTo>
                <a:cubicBezTo>
                  <a:pt x="14948" y="697"/>
                  <a:pt x="19065" y="4814"/>
                  <a:pt x="19065" y="9881"/>
                </a:cubicBezTo>
                <a:cubicBezTo>
                  <a:pt x="19065" y="14948"/>
                  <a:pt x="14948" y="19065"/>
                  <a:pt x="9881" y="19065"/>
                </a:cubicBezTo>
                <a:cubicBezTo>
                  <a:pt x="4814" y="19065"/>
                  <a:pt x="697" y="14948"/>
                  <a:pt x="697" y="9881"/>
                </a:cubicBezTo>
                <a:cubicBezTo>
                  <a:pt x="697" y="4814"/>
                  <a:pt x="4814" y="697"/>
                  <a:pt x="9881" y="697"/>
                </a:cubicBezTo>
                <a:close/>
                <a:moveTo>
                  <a:pt x="9881" y="0"/>
                </a:moveTo>
                <a:cubicBezTo>
                  <a:pt x="7252" y="0"/>
                  <a:pt x="4751" y="1014"/>
                  <a:pt x="2882" y="2882"/>
                </a:cubicBezTo>
                <a:cubicBezTo>
                  <a:pt x="1014" y="4751"/>
                  <a:pt x="0" y="7221"/>
                  <a:pt x="0" y="9881"/>
                </a:cubicBezTo>
                <a:cubicBezTo>
                  <a:pt x="0" y="12510"/>
                  <a:pt x="1014" y="15011"/>
                  <a:pt x="2882" y="16880"/>
                </a:cubicBezTo>
                <a:cubicBezTo>
                  <a:pt x="4751" y="18748"/>
                  <a:pt x="7252" y="19762"/>
                  <a:pt x="9881" y="19762"/>
                </a:cubicBezTo>
                <a:cubicBezTo>
                  <a:pt x="12541" y="19762"/>
                  <a:pt x="15011" y="18748"/>
                  <a:pt x="16880" y="16880"/>
                </a:cubicBezTo>
                <a:cubicBezTo>
                  <a:pt x="18748" y="15011"/>
                  <a:pt x="19762" y="12510"/>
                  <a:pt x="19762" y="9881"/>
                </a:cubicBezTo>
                <a:cubicBezTo>
                  <a:pt x="19762" y="7221"/>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1442070" y="4071300"/>
            <a:ext cx="6991543" cy="622934"/>
          </a:xfrm>
          <a:custGeom>
            <a:rect b="b" l="l" r="r" t="t"/>
            <a:pathLst>
              <a:path extrusionOk="0" h="19066" w="143652">
                <a:moveTo>
                  <a:pt x="9533" y="1"/>
                </a:moveTo>
                <a:cubicBezTo>
                  <a:pt x="4276" y="1"/>
                  <a:pt x="1" y="4308"/>
                  <a:pt x="1" y="9533"/>
                </a:cubicBezTo>
                <a:cubicBezTo>
                  <a:pt x="1" y="14790"/>
                  <a:pt x="4276" y="19065"/>
                  <a:pt x="9533" y="19065"/>
                </a:cubicBezTo>
                <a:lnTo>
                  <a:pt x="134119" y="19065"/>
                </a:lnTo>
                <a:cubicBezTo>
                  <a:pt x="139345" y="19065"/>
                  <a:pt x="143652" y="14790"/>
                  <a:pt x="143652" y="9533"/>
                </a:cubicBezTo>
                <a:cubicBezTo>
                  <a:pt x="143652" y="4308"/>
                  <a:pt x="139345" y="1"/>
                  <a:pt x="134119"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1442085" y="4071304"/>
            <a:ext cx="622934" cy="623979"/>
          </a:xfrm>
          <a:custGeom>
            <a:rect b="b" l="l" r="r" t="t"/>
            <a:pathLst>
              <a:path extrusionOk="0" h="19098" w="19066">
                <a:moveTo>
                  <a:pt x="9533" y="1"/>
                </a:moveTo>
                <a:cubicBezTo>
                  <a:pt x="4276" y="1"/>
                  <a:pt x="1" y="4276"/>
                  <a:pt x="1" y="9533"/>
                </a:cubicBezTo>
                <a:cubicBezTo>
                  <a:pt x="1" y="14822"/>
                  <a:pt x="4276" y="19097"/>
                  <a:pt x="9533" y="19097"/>
                </a:cubicBezTo>
                <a:cubicBezTo>
                  <a:pt x="14790" y="19097"/>
                  <a:pt x="19065" y="14822"/>
                  <a:pt x="19065" y="9533"/>
                </a:cubicBezTo>
                <a:cubicBezTo>
                  <a:pt x="19065" y="4276"/>
                  <a:pt x="14790" y="1"/>
                  <a:pt x="9533" y="1"/>
                </a:cubicBezTo>
                <a:close/>
              </a:path>
            </a:pathLst>
          </a:custGeom>
          <a:solidFill>
            <a:srgbClr val="C4C4C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FFFFFF"/>
                </a:solidFill>
                <a:latin typeface="Fira Sans"/>
                <a:ea typeface="Fira Sans"/>
                <a:cs typeface="Fira Sans"/>
                <a:sym typeface="Fira Sans"/>
              </a:rPr>
              <a:t>5</a:t>
            </a:r>
            <a:endParaRPr sz="2500">
              <a:solidFill>
                <a:srgbClr val="FFFFFF"/>
              </a:solidFill>
              <a:latin typeface="Fira Sans"/>
              <a:ea typeface="Fira Sans"/>
              <a:cs typeface="Fira Sans"/>
              <a:sym typeface="Fira Sans"/>
            </a:endParaRPr>
          </a:p>
        </p:txBody>
      </p:sp>
      <p:sp>
        <p:nvSpPr>
          <p:cNvPr id="185" name="Google Shape;185;p14"/>
          <p:cNvSpPr/>
          <p:nvPr/>
        </p:nvSpPr>
        <p:spPr>
          <a:xfrm>
            <a:off x="1430715" y="4059934"/>
            <a:ext cx="645674" cy="646719"/>
          </a:xfrm>
          <a:custGeom>
            <a:rect b="b" l="l" r="r" t="t"/>
            <a:pathLst>
              <a:path extrusionOk="0" h="19794" w="19762">
                <a:moveTo>
                  <a:pt x="9881" y="697"/>
                </a:moveTo>
                <a:cubicBezTo>
                  <a:pt x="14948" y="697"/>
                  <a:pt x="19065" y="4814"/>
                  <a:pt x="19065" y="9881"/>
                </a:cubicBezTo>
                <a:cubicBezTo>
                  <a:pt x="19065" y="14948"/>
                  <a:pt x="14948" y="19097"/>
                  <a:pt x="9881" y="19097"/>
                </a:cubicBezTo>
                <a:cubicBezTo>
                  <a:pt x="4814" y="19097"/>
                  <a:pt x="697" y="14948"/>
                  <a:pt x="697" y="9881"/>
                </a:cubicBezTo>
                <a:cubicBezTo>
                  <a:pt x="697" y="4814"/>
                  <a:pt x="4814" y="697"/>
                  <a:pt x="9881" y="697"/>
                </a:cubicBezTo>
                <a:close/>
                <a:moveTo>
                  <a:pt x="9881" y="0"/>
                </a:moveTo>
                <a:cubicBezTo>
                  <a:pt x="7252" y="0"/>
                  <a:pt x="4751" y="1014"/>
                  <a:pt x="2882" y="2882"/>
                </a:cubicBezTo>
                <a:cubicBezTo>
                  <a:pt x="1014" y="4751"/>
                  <a:pt x="0" y="7253"/>
                  <a:pt x="0" y="9881"/>
                </a:cubicBezTo>
                <a:cubicBezTo>
                  <a:pt x="0" y="12541"/>
                  <a:pt x="1014" y="15011"/>
                  <a:pt x="2882" y="16880"/>
                </a:cubicBezTo>
                <a:cubicBezTo>
                  <a:pt x="4751" y="18748"/>
                  <a:pt x="7252" y="19793"/>
                  <a:pt x="9881" y="19793"/>
                </a:cubicBezTo>
                <a:cubicBezTo>
                  <a:pt x="12541" y="19793"/>
                  <a:pt x="15011" y="18748"/>
                  <a:pt x="16880" y="16880"/>
                </a:cubicBezTo>
                <a:cubicBezTo>
                  <a:pt x="18748" y="15011"/>
                  <a:pt x="19762" y="12541"/>
                  <a:pt x="19762" y="9881"/>
                </a:cubicBezTo>
                <a:cubicBezTo>
                  <a:pt x="19762" y="7253"/>
                  <a:pt x="18748" y="4751"/>
                  <a:pt x="16880" y="2882"/>
                </a:cubicBezTo>
                <a:cubicBezTo>
                  <a:pt x="15011" y="1014"/>
                  <a:pt x="12541" y="0"/>
                  <a:pt x="988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txBox="1"/>
          <p:nvPr/>
        </p:nvSpPr>
        <p:spPr>
          <a:xfrm>
            <a:off x="2165375" y="909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Sprint 3 review</a:t>
            </a:r>
            <a:endParaRPr>
              <a:solidFill>
                <a:srgbClr val="FFFFFF"/>
              </a:solidFill>
              <a:latin typeface="Fira Sans Medium"/>
              <a:ea typeface="Fira Sans Medium"/>
              <a:cs typeface="Fira Sans Medium"/>
              <a:sym typeface="Fira Sans Medium"/>
            </a:endParaRPr>
          </a:p>
        </p:txBody>
      </p:sp>
      <p:sp>
        <p:nvSpPr>
          <p:cNvPr id="187" name="Google Shape;187;p14"/>
          <p:cNvSpPr txBox="1"/>
          <p:nvPr/>
        </p:nvSpPr>
        <p:spPr>
          <a:xfrm>
            <a:off x="2165375" y="1193275"/>
            <a:ext cx="41778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What we had planned and what has been completed</a:t>
            </a:r>
            <a:endParaRPr sz="1200">
              <a:solidFill>
                <a:srgbClr val="FFFFFF"/>
              </a:solidFill>
              <a:latin typeface="Fira Sans"/>
              <a:ea typeface="Fira Sans"/>
              <a:cs typeface="Fira Sans"/>
              <a:sym typeface="Fira Sans"/>
            </a:endParaRPr>
          </a:p>
        </p:txBody>
      </p:sp>
      <p:sp>
        <p:nvSpPr>
          <p:cNvPr id="188" name="Google Shape;188;p14"/>
          <p:cNvSpPr txBox="1"/>
          <p:nvPr/>
        </p:nvSpPr>
        <p:spPr>
          <a:xfrm>
            <a:off x="2165375" y="16997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Physical product</a:t>
            </a:r>
            <a:endParaRPr>
              <a:solidFill>
                <a:srgbClr val="FFFFFF"/>
              </a:solidFill>
              <a:latin typeface="Fira Sans Medium"/>
              <a:ea typeface="Fira Sans Medium"/>
              <a:cs typeface="Fira Sans Medium"/>
              <a:sym typeface="Fira Sans Medium"/>
            </a:endParaRPr>
          </a:p>
        </p:txBody>
      </p:sp>
      <p:sp>
        <p:nvSpPr>
          <p:cNvPr id="189" name="Google Shape;189;p14"/>
          <p:cNvSpPr txBox="1"/>
          <p:nvPr/>
        </p:nvSpPr>
        <p:spPr>
          <a:xfrm>
            <a:off x="2165375" y="2490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Security and Testing </a:t>
            </a:r>
            <a:endParaRPr>
              <a:solidFill>
                <a:srgbClr val="FFFFFF"/>
              </a:solidFill>
              <a:latin typeface="Fira Sans Medium"/>
              <a:ea typeface="Fira Sans Medium"/>
              <a:cs typeface="Fira Sans Medium"/>
              <a:sym typeface="Fira Sans Medium"/>
            </a:endParaRPr>
          </a:p>
        </p:txBody>
      </p:sp>
      <p:sp>
        <p:nvSpPr>
          <p:cNvPr id="190" name="Google Shape;190;p14"/>
          <p:cNvSpPr txBox="1"/>
          <p:nvPr/>
        </p:nvSpPr>
        <p:spPr>
          <a:xfrm>
            <a:off x="2165375" y="2774275"/>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A detailed view of the pieces</a:t>
            </a:r>
            <a:endParaRPr sz="1200">
              <a:solidFill>
                <a:srgbClr val="FFFFFF"/>
              </a:solidFill>
              <a:latin typeface="Fira Sans"/>
              <a:ea typeface="Fira Sans"/>
              <a:cs typeface="Fira Sans"/>
              <a:sym typeface="Fira Sans"/>
            </a:endParaRPr>
          </a:p>
        </p:txBody>
      </p:sp>
      <p:sp>
        <p:nvSpPr>
          <p:cNvPr id="191" name="Google Shape;191;p14"/>
          <p:cNvSpPr txBox="1"/>
          <p:nvPr/>
        </p:nvSpPr>
        <p:spPr>
          <a:xfrm>
            <a:off x="2165375" y="32807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Minimum viable product</a:t>
            </a:r>
            <a:endParaRPr>
              <a:solidFill>
                <a:srgbClr val="FFFFFF"/>
              </a:solidFill>
              <a:latin typeface="Fira Sans Medium"/>
              <a:ea typeface="Fira Sans Medium"/>
              <a:cs typeface="Fira Sans Medium"/>
              <a:sym typeface="Fira Sans Medium"/>
            </a:endParaRPr>
          </a:p>
        </p:txBody>
      </p:sp>
      <p:sp>
        <p:nvSpPr>
          <p:cNvPr id="192" name="Google Shape;192;p14"/>
          <p:cNvSpPr txBox="1"/>
          <p:nvPr/>
        </p:nvSpPr>
        <p:spPr>
          <a:xfrm>
            <a:off x="2165375" y="4071250"/>
            <a:ext cx="36741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Fira Sans Medium"/>
                <a:ea typeface="Fira Sans Medium"/>
                <a:cs typeface="Fira Sans Medium"/>
                <a:sym typeface="Fira Sans Medium"/>
              </a:rPr>
              <a:t>Sprint 4 plans</a:t>
            </a:r>
            <a:endParaRPr>
              <a:solidFill>
                <a:srgbClr val="FFFFFF"/>
              </a:solidFill>
              <a:latin typeface="Fira Sans Medium"/>
              <a:ea typeface="Fira Sans Medium"/>
              <a:cs typeface="Fira Sans Medium"/>
              <a:sym typeface="Fira Sans Medium"/>
            </a:endParaRPr>
          </a:p>
        </p:txBody>
      </p:sp>
      <p:sp>
        <p:nvSpPr>
          <p:cNvPr id="193" name="Google Shape;193;p14"/>
          <p:cNvSpPr txBox="1"/>
          <p:nvPr/>
        </p:nvSpPr>
        <p:spPr>
          <a:xfrm>
            <a:off x="2165375" y="4355275"/>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What we are going to do next</a:t>
            </a:r>
            <a:endParaRPr sz="1200">
              <a:solidFill>
                <a:srgbClr val="FFFFFF"/>
              </a:solidFill>
              <a:latin typeface="Fira Sans"/>
              <a:ea typeface="Fira Sans"/>
              <a:cs typeface="Fira Sans"/>
              <a:sym typeface="Fira Sans"/>
            </a:endParaRPr>
          </a:p>
        </p:txBody>
      </p:sp>
      <p:sp>
        <p:nvSpPr>
          <p:cNvPr id="194" name="Google Shape;194;p14"/>
          <p:cNvSpPr/>
          <p:nvPr/>
        </p:nvSpPr>
        <p:spPr>
          <a:xfrm>
            <a:off x="399113" y="1428687"/>
            <a:ext cx="943680" cy="877453"/>
          </a:xfrm>
          <a:custGeom>
            <a:rect b="b" l="l" r="r" t="t"/>
            <a:pathLst>
              <a:path extrusionOk="0" h="26856" w="28883">
                <a:moveTo>
                  <a:pt x="28661" y="0"/>
                </a:moveTo>
                <a:lnTo>
                  <a:pt x="10514" y="26507"/>
                </a:lnTo>
                <a:lnTo>
                  <a:pt x="0" y="26507"/>
                </a:lnTo>
                <a:lnTo>
                  <a:pt x="0" y="26856"/>
                </a:lnTo>
                <a:lnTo>
                  <a:pt x="10609" y="26856"/>
                </a:lnTo>
                <a:lnTo>
                  <a:pt x="28882" y="285"/>
                </a:lnTo>
                <a:lnTo>
                  <a:pt x="2866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399113" y="2057796"/>
            <a:ext cx="942634" cy="499791"/>
          </a:xfrm>
          <a:custGeom>
            <a:rect b="b" l="l" r="r" t="t"/>
            <a:pathLst>
              <a:path extrusionOk="0" h="15297" w="28851">
                <a:moveTo>
                  <a:pt x="28692" y="0"/>
                </a:moveTo>
                <a:lnTo>
                  <a:pt x="10863" y="14916"/>
                </a:lnTo>
                <a:lnTo>
                  <a:pt x="0" y="14916"/>
                </a:lnTo>
                <a:lnTo>
                  <a:pt x="0" y="15296"/>
                </a:lnTo>
                <a:lnTo>
                  <a:pt x="10926" y="15296"/>
                </a:lnTo>
                <a:lnTo>
                  <a:pt x="28851" y="348"/>
                </a:lnTo>
                <a:lnTo>
                  <a:pt x="2869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399113" y="3297358"/>
            <a:ext cx="943680" cy="877453"/>
          </a:xfrm>
          <a:custGeom>
            <a:rect b="b" l="l" r="r" t="t"/>
            <a:pathLst>
              <a:path extrusionOk="0" h="26856" w="28883">
                <a:moveTo>
                  <a:pt x="0" y="0"/>
                </a:moveTo>
                <a:lnTo>
                  <a:pt x="0" y="349"/>
                </a:lnTo>
                <a:lnTo>
                  <a:pt x="10514" y="349"/>
                </a:lnTo>
                <a:lnTo>
                  <a:pt x="28661" y="26856"/>
                </a:lnTo>
                <a:lnTo>
                  <a:pt x="28882" y="26539"/>
                </a:lnTo>
                <a:lnTo>
                  <a:pt x="10673" y="32"/>
                </a:lnTo>
                <a:lnTo>
                  <a:pt x="10609"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399113" y="3045911"/>
            <a:ext cx="942634" cy="499791"/>
          </a:xfrm>
          <a:custGeom>
            <a:rect b="b" l="l" r="r" t="t"/>
            <a:pathLst>
              <a:path extrusionOk="0" h="15297" w="28851">
                <a:moveTo>
                  <a:pt x="0" y="1"/>
                </a:moveTo>
                <a:lnTo>
                  <a:pt x="0" y="381"/>
                </a:lnTo>
                <a:lnTo>
                  <a:pt x="10863" y="381"/>
                </a:lnTo>
                <a:lnTo>
                  <a:pt x="28692" y="15297"/>
                </a:lnTo>
                <a:lnTo>
                  <a:pt x="28851" y="14949"/>
                </a:lnTo>
                <a:lnTo>
                  <a:pt x="10958" y="33"/>
                </a:lnTo>
                <a:lnTo>
                  <a:pt x="1092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399113" y="2795509"/>
            <a:ext cx="939530" cy="12448"/>
          </a:xfrm>
          <a:custGeom>
            <a:rect b="b" l="l" r="r" t="t"/>
            <a:pathLst>
              <a:path extrusionOk="0" h="381" w="28756">
                <a:moveTo>
                  <a:pt x="0" y="1"/>
                </a:moveTo>
                <a:lnTo>
                  <a:pt x="0" y="381"/>
                </a:lnTo>
                <a:lnTo>
                  <a:pt x="28756" y="381"/>
                </a:lnTo>
                <a:lnTo>
                  <a:pt x="2875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txBox="1"/>
          <p:nvPr/>
        </p:nvSpPr>
        <p:spPr>
          <a:xfrm>
            <a:off x="2164325" y="3564737"/>
            <a:ext cx="36741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How everything  came together</a:t>
            </a:r>
            <a:endParaRPr sz="1200">
              <a:solidFill>
                <a:srgbClr val="FFFFFF"/>
              </a:solidFill>
              <a:latin typeface="Fira Sans"/>
              <a:ea typeface="Fira Sans"/>
              <a:cs typeface="Fira Sans"/>
              <a:sym typeface="Fira Sans"/>
            </a:endParaRPr>
          </a:p>
        </p:txBody>
      </p:sp>
      <p:sp>
        <p:nvSpPr>
          <p:cNvPr id="200" name="Google Shape;200;p14"/>
          <p:cNvSpPr txBox="1"/>
          <p:nvPr/>
        </p:nvSpPr>
        <p:spPr>
          <a:xfrm>
            <a:off x="2164336" y="1983763"/>
            <a:ext cx="4177800" cy="339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Fira Sans"/>
                <a:ea typeface="Fira Sans"/>
                <a:cs typeface="Fira Sans"/>
                <a:sym typeface="Fira Sans"/>
              </a:rPr>
              <a:t>How we </a:t>
            </a:r>
            <a:r>
              <a:rPr lang="en" sz="1200">
                <a:solidFill>
                  <a:srgbClr val="FFFFFF"/>
                </a:solidFill>
                <a:latin typeface="Fira Sans"/>
                <a:ea typeface="Fira Sans"/>
                <a:cs typeface="Fira Sans"/>
                <a:sym typeface="Fira Sans"/>
              </a:rPr>
              <a:t>tackled</a:t>
            </a:r>
            <a:r>
              <a:rPr lang="en" sz="1200">
                <a:solidFill>
                  <a:srgbClr val="FFFFFF"/>
                </a:solidFill>
                <a:latin typeface="Fira Sans"/>
                <a:ea typeface="Fira Sans"/>
                <a:cs typeface="Fira Sans"/>
                <a:sym typeface="Fira Sans"/>
              </a:rPr>
              <a:t> all the wires in a neat way</a:t>
            </a:r>
            <a:endParaRPr sz="1200">
              <a:solidFill>
                <a:srgbClr val="FFFFFF"/>
              </a:solidFill>
              <a:latin typeface="Fira Sans"/>
              <a:ea typeface="Fira Sans"/>
              <a:cs typeface="Fira Sans"/>
              <a:sym typeface="Fir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nvSpPr>
        <p:spPr>
          <a:xfrm>
            <a:off x="0" y="103675"/>
            <a:ext cx="42459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Sprint 3</a:t>
            </a:r>
            <a:r>
              <a:rPr lang="en" sz="2800">
                <a:solidFill>
                  <a:schemeClr val="dk1"/>
                </a:solidFill>
                <a:latin typeface="Fira Sans"/>
                <a:ea typeface="Fira Sans"/>
                <a:cs typeface="Fira Sans"/>
                <a:sym typeface="Fira Sans"/>
              </a:rPr>
              <a:t> </a:t>
            </a:r>
            <a:r>
              <a:rPr lang="en" sz="2800">
                <a:latin typeface="Fira Sans Medium"/>
                <a:ea typeface="Fira Sans Medium"/>
                <a:cs typeface="Fira Sans Medium"/>
                <a:sym typeface="Fira Sans Medium"/>
              </a:rPr>
              <a:t>review</a:t>
            </a:r>
            <a:r>
              <a:rPr lang="en" sz="2800">
                <a:solidFill>
                  <a:schemeClr val="dk1"/>
                </a:solidFill>
                <a:latin typeface="Fira Sans"/>
                <a:ea typeface="Fira Sans"/>
                <a:cs typeface="Fira Sans"/>
                <a:sym typeface="Fira Sans"/>
              </a:rPr>
              <a:t> </a:t>
            </a:r>
            <a:endParaRPr sz="2800">
              <a:solidFill>
                <a:schemeClr val="dk1"/>
              </a:solidFill>
              <a:latin typeface="Fira Sans"/>
              <a:ea typeface="Fira Sans"/>
              <a:cs typeface="Fira Sans"/>
              <a:sym typeface="Fira Sans"/>
            </a:endParaRPr>
          </a:p>
        </p:txBody>
      </p:sp>
      <p:sp>
        <p:nvSpPr>
          <p:cNvPr id="206" name="Google Shape;206;p15"/>
          <p:cNvSpPr txBox="1"/>
          <p:nvPr/>
        </p:nvSpPr>
        <p:spPr>
          <a:xfrm>
            <a:off x="6882900" y="2894425"/>
            <a:ext cx="1803900" cy="7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300">
                <a:solidFill>
                  <a:schemeClr val="dk2"/>
                </a:solidFill>
                <a:latin typeface="Fira Sans SemiBold"/>
                <a:ea typeface="Fira Sans SemiBold"/>
                <a:cs typeface="Fira Sans SemiBold"/>
                <a:sym typeface="Fira Sans SemiBold"/>
              </a:rPr>
              <a:t>Sprint 4</a:t>
            </a:r>
            <a:endParaRPr sz="3300">
              <a:solidFill>
                <a:schemeClr val="dk2"/>
              </a:solidFill>
              <a:latin typeface="Fira Sans SemiBold"/>
              <a:ea typeface="Fira Sans SemiBold"/>
              <a:cs typeface="Fira Sans SemiBold"/>
              <a:sym typeface="Fira Sans SemiBold"/>
            </a:endParaRPr>
          </a:p>
        </p:txBody>
      </p:sp>
      <p:grpSp>
        <p:nvGrpSpPr>
          <p:cNvPr id="207" name="Google Shape;207;p15"/>
          <p:cNvGrpSpPr/>
          <p:nvPr/>
        </p:nvGrpSpPr>
        <p:grpSpPr>
          <a:xfrm>
            <a:off x="504476" y="1652643"/>
            <a:ext cx="630104" cy="630131"/>
            <a:chOff x="3255376" y="1219368"/>
            <a:chExt cx="630104" cy="630131"/>
          </a:xfrm>
        </p:grpSpPr>
        <p:grpSp>
          <p:nvGrpSpPr>
            <p:cNvPr id="208" name="Google Shape;208;p15"/>
            <p:cNvGrpSpPr/>
            <p:nvPr/>
          </p:nvGrpSpPr>
          <p:grpSpPr>
            <a:xfrm>
              <a:off x="3255376" y="1219368"/>
              <a:ext cx="630104" cy="630131"/>
              <a:chOff x="2190776" y="1361318"/>
              <a:chExt cx="630104" cy="630131"/>
            </a:xfrm>
          </p:grpSpPr>
          <p:sp>
            <p:nvSpPr>
              <p:cNvPr id="209" name="Google Shape;209;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15"/>
            <p:cNvGrpSpPr/>
            <p:nvPr/>
          </p:nvGrpSpPr>
          <p:grpSpPr>
            <a:xfrm>
              <a:off x="3392239" y="1406895"/>
              <a:ext cx="356349" cy="255101"/>
              <a:chOff x="2305603" y="3214380"/>
              <a:chExt cx="480449" cy="348927"/>
            </a:xfrm>
          </p:grpSpPr>
          <p:sp>
            <p:nvSpPr>
              <p:cNvPr id="213" name="Google Shape;213;p15"/>
              <p:cNvSpPr/>
              <p:nvPr/>
            </p:nvSpPr>
            <p:spPr>
              <a:xfrm>
                <a:off x="2308708" y="3241253"/>
                <a:ext cx="452497" cy="217471"/>
              </a:xfrm>
              <a:custGeom>
                <a:rect b="b" l="l" r="r" t="t"/>
                <a:pathLst>
                  <a:path extrusionOk="0" h="6652" w="13841">
                    <a:moveTo>
                      <a:pt x="13583" y="0"/>
                    </a:moveTo>
                    <a:cubicBezTo>
                      <a:pt x="13509" y="0"/>
                      <a:pt x="13449" y="35"/>
                      <a:pt x="13429" y="96"/>
                    </a:cubicBezTo>
                    <a:lnTo>
                      <a:pt x="11338" y="3992"/>
                    </a:lnTo>
                    <a:lnTo>
                      <a:pt x="10262" y="3517"/>
                    </a:lnTo>
                    <a:cubicBezTo>
                      <a:pt x="10198" y="3517"/>
                      <a:pt x="10135" y="3517"/>
                      <a:pt x="10072" y="3548"/>
                    </a:cubicBezTo>
                    <a:lnTo>
                      <a:pt x="8362" y="4625"/>
                    </a:lnTo>
                    <a:lnTo>
                      <a:pt x="7285" y="3200"/>
                    </a:lnTo>
                    <a:cubicBezTo>
                      <a:pt x="7262" y="3154"/>
                      <a:pt x="7222" y="3124"/>
                      <a:pt x="7164" y="3124"/>
                    </a:cubicBezTo>
                    <a:cubicBezTo>
                      <a:pt x="7143" y="3124"/>
                      <a:pt x="7120" y="3128"/>
                      <a:pt x="7095" y="3137"/>
                    </a:cubicBezTo>
                    <a:cubicBezTo>
                      <a:pt x="7032" y="3137"/>
                      <a:pt x="6968" y="3168"/>
                      <a:pt x="6936" y="3232"/>
                    </a:cubicBezTo>
                    <a:lnTo>
                      <a:pt x="5511" y="6240"/>
                    </a:lnTo>
                    <a:lnTo>
                      <a:pt x="191" y="6240"/>
                    </a:lnTo>
                    <a:cubicBezTo>
                      <a:pt x="96" y="6240"/>
                      <a:pt x="1" y="6335"/>
                      <a:pt x="1" y="6462"/>
                    </a:cubicBezTo>
                    <a:cubicBezTo>
                      <a:pt x="1" y="6557"/>
                      <a:pt x="96" y="6652"/>
                      <a:pt x="191" y="6652"/>
                    </a:cubicBezTo>
                    <a:lnTo>
                      <a:pt x="5638" y="6652"/>
                    </a:lnTo>
                    <a:cubicBezTo>
                      <a:pt x="5701" y="6652"/>
                      <a:pt x="5796" y="6620"/>
                      <a:pt x="5828" y="6525"/>
                    </a:cubicBezTo>
                    <a:lnTo>
                      <a:pt x="7158" y="3707"/>
                    </a:lnTo>
                    <a:lnTo>
                      <a:pt x="8140" y="5005"/>
                    </a:lnTo>
                    <a:cubicBezTo>
                      <a:pt x="8181" y="5067"/>
                      <a:pt x="8248" y="5101"/>
                      <a:pt x="8308" y="5101"/>
                    </a:cubicBezTo>
                    <a:cubicBezTo>
                      <a:pt x="8340" y="5101"/>
                      <a:pt x="8371" y="5091"/>
                      <a:pt x="8393" y="5069"/>
                    </a:cubicBezTo>
                    <a:lnTo>
                      <a:pt x="10198" y="3960"/>
                    </a:lnTo>
                    <a:lnTo>
                      <a:pt x="11338" y="4435"/>
                    </a:lnTo>
                    <a:cubicBezTo>
                      <a:pt x="11362" y="4443"/>
                      <a:pt x="11388" y="4447"/>
                      <a:pt x="11414" y="4447"/>
                    </a:cubicBezTo>
                    <a:cubicBezTo>
                      <a:pt x="11491" y="4447"/>
                      <a:pt x="11568" y="4411"/>
                      <a:pt x="11592" y="4340"/>
                    </a:cubicBezTo>
                    <a:lnTo>
                      <a:pt x="13777" y="287"/>
                    </a:lnTo>
                    <a:cubicBezTo>
                      <a:pt x="13840" y="191"/>
                      <a:pt x="13809" y="65"/>
                      <a:pt x="13714" y="33"/>
                    </a:cubicBezTo>
                    <a:cubicBezTo>
                      <a:pt x="13669" y="11"/>
                      <a:pt x="13624" y="0"/>
                      <a:pt x="13583"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2305603" y="3214380"/>
                <a:ext cx="480449" cy="311658"/>
              </a:xfrm>
              <a:custGeom>
                <a:rect b="b" l="l" r="r" t="t"/>
                <a:pathLst>
                  <a:path extrusionOk="0" h="9533" w="14696">
                    <a:moveTo>
                      <a:pt x="14315" y="380"/>
                    </a:moveTo>
                    <a:lnTo>
                      <a:pt x="14315" y="9121"/>
                    </a:lnTo>
                    <a:lnTo>
                      <a:pt x="413" y="9152"/>
                    </a:lnTo>
                    <a:lnTo>
                      <a:pt x="413" y="412"/>
                    </a:lnTo>
                    <a:lnTo>
                      <a:pt x="14315" y="380"/>
                    </a:lnTo>
                    <a:close/>
                    <a:moveTo>
                      <a:pt x="413" y="0"/>
                    </a:moveTo>
                    <a:cubicBezTo>
                      <a:pt x="191" y="0"/>
                      <a:pt x="1" y="158"/>
                      <a:pt x="1" y="380"/>
                    </a:cubicBezTo>
                    <a:lnTo>
                      <a:pt x="1" y="9121"/>
                    </a:lnTo>
                    <a:cubicBezTo>
                      <a:pt x="1" y="9374"/>
                      <a:pt x="191" y="9532"/>
                      <a:pt x="413" y="9532"/>
                    </a:cubicBezTo>
                    <a:lnTo>
                      <a:pt x="14315" y="9532"/>
                    </a:lnTo>
                    <a:cubicBezTo>
                      <a:pt x="14537" y="9532"/>
                      <a:pt x="14695" y="9374"/>
                      <a:pt x="14695" y="9121"/>
                    </a:cubicBezTo>
                    <a:lnTo>
                      <a:pt x="14695" y="380"/>
                    </a:lnTo>
                    <a:cubicBezTo>
                      <a:pt x="14695" y="158"/>
                      <a:pt x="14537" y="0"/>
                      <a:pt x="14284"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419503" y="3549805"/>
                <a:ext cx="253694" cy="13502"/>
              </a:xfrm>
              <a:custGeom>
                <a:rect b="b" l="l" r="r" t="t"/>
                <a:pathLst>
                  <a:path extrusionOk="0" h="413" w="7760">
                    <a:moveTo>
                      <a:pt x="191" y="1"/>
                    </a:moveTo>
                    <a:cubicBezTo>
                      <a:pt x="64" y="1"/>
                      <a:pt x="1" y="96"/>
                      <a:pt x="1" y="222"/>
                    </a:cubicBezTo>
                    <a:cubicBezTo>
                      <a:pt x="1" y="318"/>
                      <a:pt x="96" y="413"/>
                      <a:pt x="191" y="413"/>
                    </a:cubicBezTo>
                    <a:lnTo>
                      <a:pt x="7538" y="413"/>
                    </a:lnTo>
                    <a:cubicBezTo>
                      <a:pt x="7664" y="413"/>
                      <a:pt x="7759" y="318"/>
                      <a:pt x="7759" y="222"/>
                    </a:cubicBezTo>
                    <a:cubicBezTo>
                      <a:pt x="7759" y="96"/>
                      <a:pt x="7664" y="1"/>
                      <a:pt x="7538" y="1"/>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364645" y="3259037"/>
                <a:ext cx="141853" cy="139662"/>
              </a:xfrm>
              <a:custGeom>
                <a:rect b="b" l="l" r="r" t="t"/>
                <a:pathLst>
                  <a:path extrusionOk="0" h="4272" w="4339">
                    <a:moveTo>
                      <a:pt x="2136" y="0"/>
                    </a:moveTo>
                    <a:cubicBezTo>
                      <a:pt x="2025" y="0"/>
                      <a:pt x="1915" y="9"/>
                      <a:pt x="1805" y="28"/>
                    </a:cubicBezTo>
                    <a:cubicBezTo>
                      <a:pt x="1710" y="28"/>
                      <a:pt x="1615" y="154"/>
                      <a:pt x="1647" y="249"/>
                    </a:cubicBezTo>
                    <a:cubicBezTo>
                      <a:pt x="1679" y="376"/>
                      <a:pt x="1774" y="439"/>
                      <a:pt x="1869" y="439"/>
                    </a:cubicBezTo>
                    <a:cubicBezTo>
                      <a:pt x="1974" y="418"/>
                      <a:pt x="2079" y="408"/>
                      <a:pt x="2183" y="408"/>
                    </a:cubicBezTo>
                    <a:cubicBezTo>
                      <a:pt x="2548" y="408"/>
                      <a:pt x="2896" y="534"/>
                      <a:pt x="3167" y="756"/>
                    </a:cubicBezTo>
                    <a:cubicBezTo>
                      <a:pt x="3547" y="1041"/>
                      <a:pt x="3800" y="1421"/>
                      <a:pt x="3864" y="1896"/>
                    </a:cubicBezTo>
                    <a:cubicBezTo>
                      <a:pt x="3927" y="2339"/>
                      <a:pt x="3800" y="2814"/>
                      <a:pt x="3515" y="3163"/>
                    </a:cubicBezTo>
                    <a:cubicBezTo>
                      <a:pt x="3177" y="3615"/>
                      <a:pt x="2659" y="3854"/>
                      <a:pt x="2135" y="3854"/>
                    </a:cubicBezTo>
                    <a:cubicBezTo>
                      <a:pt x="1777" y="3854"/>
                      <a:pt x="1417" y="3742"/>
                      <a:pt x="1109" y="3511"/>
                    </a:cubicBezTo>
                    <a:cubicBezTo>
                      <a:pt x="728" y="3226"/>
                      <a:pt x="475" y="2814"/>
                      <a:pt x="412" y="2339"/>
                    </a:cubicBezTo>
                    <a:cubicBezTo>
                      <a:pt x="412" y="2257"/>
                      <a:pt x="341" y="2175"/>
                      <a:pt x="239" y="2175"/>
                    </a:cubicBezTo>
                    <a:cubicBezTo>
                      <a:pt x="223" y="2175"/>
                      <a:pt x="207" y="2177"/>
                      <a:pt x="190" y="2181"/>
                    </a:cubicBezTo>
                    <a:cubicBezTo>
                      <a:pt x="63" y="2181"/>
                      <a:pt x="0" y="2276"/>
                      <a:pt x="0" y="2403"/>
                    </a:cubicBezTo>
                    <a:cubicBezTo>
                      <a:pt x="95" y="2973"/>
                      <a:pt x="380" y="3479"/>
                      <a:pt x="855" y="3828"/>
                    </a:cubicBezTo>
                    <a:cubicBezTo>
                      <a:pt x="1235" y="4144"/>
                      <a:pt x="1679" y="4271"/>
                      <a:pt x="2122" y="4271"/>
                    </a:cubicBezTo>
                    <a:cubicBezTo>
                      <a:pt x="2787" y="4271"/>
                      <a:pt x="3420" y="3986"/>
                      <a:pt x="3832" y="3416"/>
                    </a:cubicBezTo>
                    <a:cubicBezTo>
                      <a:pt x="4180" y="2973"/>
                      <a:pt x="4339" y="2403"/>
                      <a:pt x="4244" y="1833"/>
                    </a:cubicBezTo>
                    <a:cubicBezTo>
                      <a:pt x="4180" y="1263"/>
                      <a:pt x="3895" y="788"/>
                      <a:pt x="3420" y="439"/>
                    </a:cubicBezTo>
                    <a:cubicBezTo>
                      <a:pt x="3062" y="158"/>
                      <a:pt x="2601" y="0"/>
                      <a:pt x="2136"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2346011" y="3244195"/>
                <a:ext cx="90101" cy="95495"/>
              </a:xfrm>
              <a:custGeom>
                <a:rect b="b" l="l" r="r" t="t"/>
                <a:pathLst>
                  <a:path extrusionOk="0" h="2921" w="2756">
                    <a:moveTo>
                      <a:pt x="2027" y="450"/>
                    </a:moveTo>
                    <a:lnTo>
                      <a:pt x="2312" y="2287"/>
                    </a:lnTo>
                    <a:lnTo>
                      <a:pt x="443" y="2508"/>
                    </a:lnTo>
                    <a:cubicBezTo>
                      <a:pt x="443" y="2033"/>
                      <a:pt x="602" y="1590"/>
                      <a:pt x="887" y="1210"/>
                    </a:cubicBezTo>
                    <a:cubicBezTo>
                      <a:pt x="1172" y="830"/>
                      <a:pt x="1552" y="545"/>
                      <a:pt x="2027" y="450"/>
                    </a:cubicBezTo>
                    <a:close/>
                    <a:moveTo>
                      <a:pt x="2193" y="0"/>
                    </a:moveTo>
                    <a:cubicBezTo>
                      <a:pt x="2180" y="0"/>
                      <a:pt x="2166" y="2"/>
                      <a:pt x="2154" y="6"/>
                    </a:cubicBezTo>
                    <a:cubicBezTo>
                      <a:pt x="1520" y="101"/>
                      <a:pt x="950" y="450"/>
                      <a:pt x="538" y="957"/>
                    </a:cubicBezTo>
                    <a:cubicBezTo>
                      <a:pt x="158" y="1463"/>
                      <a:pt x="0" y="2097"/>
                      <a:pt x="63" y="2762"/>
                    </a:cubicBezTo>
                    <a:cubicBezTo>
                      <a:pt x="95" y="2857"/>
                      <a:pt x="158" y="2920"/>
                      <a:pt x="285" y="2920"/>
                    </a:cubicBezTo>
                    <a:lnTo>
                      <a:pt x="2565" y="2667"/>
                    </a:lnTo>
                    <a:cubicBezTo>
                      <a:pt x="2629" y="2667"/>
                      <a:pt x="2692" y="2635"/>
                      <a:pt x="2724" y="2603"/>
                    </a:cubicBezTo>
                    <a:cubicBezTo>
                      <a:pt x="2755" y="2540"/>
                      <a:pt x="2755" y="2477"/>
                      <a:pt x="2755" y="2445"/>
                    </a:cubicBezTo>
                    <a:lnTo>
                      <a:pt x="2375" y="165"/>
                    </a:lnTo>
                    <a:cubicBezTo>
                      <a:pt x="2375" y="83"/>
                      <a:pt x="2280" y="0"/>
                      <a:pt x="2193" y="0"/>
                    </a:cubicBezTo>
                    <a:close/>
                  </a:path>
                </a:pathLst>
              </a:custGeom>
              <a:solidFill>
                <a:srgbClr val="B6D7A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18" name="Google Shape;218;p15"/>
          <p:cNvGrpSpPr/>
          <p:nvPr/>
        </p:nvGrpSpPr>
        <p:grpSpPr>
          <a:xfrm>
            <a:off x="504476" y="983993"/>
            <a:ext cx="630104" cy="630131"/>
            <a:chOff x="3624226" y="1824368"/>
            <a:chExt cx="630104" cy="630131"/>
          </a:xfrm>
        </p:grpSpPr>
        <p:grpSp>
          <p:nvGrpSpPr>
            <p:cNvPr id="219" name="Google Shape;219;p15"/>
            <p:cNvGrpSpPr/>
            <p:nvPr/>
          </p:nvGrpSpPr>
          <p:grpSpPr>
            <a:xfrm>
              <a:off x="3624226" y="1824368"/>
              <a:ext cx="630104" cy="630131"/>
              <a:chOff x="2190776" y="1361318"/>
              <a:chExt cx="630104" cy="630131"/>
            </a:xfrm>
          </p:grpSpPr>
          <p:sp>
            <p:nvSpPr>
              <p:cNvPr id="220" name="Google Shape;220;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5"/>
            <p:cNvSpPr/>
            <p:nvPr/>
          </p:nvSpPr>
          <p:spPr>
            <a:xfrm>
              <a:off x="3784897" y="2015847"/>
              <a:ext cx="308753" cy="247173"/>
            </a:xfrm>
            <a:custGeom>
              <a:rect b="b" l="l" r="r" t="t"/>
              <a:pathLst>
                <a:path extrusionOk="0" h="9280" w="11592">
                  <a:moveTo>
                    <a:pt x="11211" y="380"/>
                  </a:moveTo>
                  <a:lnTo>
                    <a:pt x="11211" y="6176"/>
                  </a:lnTo>
                  <a:lnTo>
                    <a:pt x="3104" y="6176"/>
                  </a:lnTo>
                  <a:lnTo>
                    <a:pt x="3104" y="380"/>
                  </a:lnTo>
                  <a:close/>
                  <a:moveTo>
                    <a:pt x="2692" y="1742"/>
                  </a:moveTo>
                  <a:lnTo>
                    <a:pt x="2692" y="6556"/>
                  </a:lnTo>
                  <a:lnTo>
                    <a:pt x="9849" y="6556"/>
                  </a:lnTo>
                  <a:lnTo>
                    <a:pt x="9849" y="7537"/>
                  </a:lnTo>
                  <a:lnTo>
                    <a:pt x="1742" y="7537"/>
                  </a:lnTo>
                  <a:lnTo>
                    <a:pt x="1742" y="1742"/>
                  </a:lnTo>
                  <a:close/>
                  <a:moveTo>
                    <a:pt x="1362" y="3104"/>
                  </a:moveTo>
                  <a:lnTo>
                    <a:pt x="1362" y="7918"/>
                  </a:lnTo>
                  <a:lnTo>
                    <a:pt x="8487" y="7918"/>
                  </a:lnTo>
                  <a:lnTo>
                    <a:pt x="8487" y="8899"/>
                  </a:lnTo>
                  <a:lnTo>
                    <a:pt x="380" y="8899"/>
                  </a:lnTo>
                  <a:lnTo>
                    <a:pt x="380" y="3104"/>
                  </a:lnTo>
                  <a:close/>
                  <a:moveTo>
                    <a:pt x="2692" y="0"/>
                  </a:moveTo>
                  <a:lnTo>
                    <a:pt x="2692" y="1362"/>
                  </a:lnTo>
                  <a:lnTo>
                    <a:pt x="1362" y="1362"/>
                  </a:lnTo>
                  <a:lnTo>
                    <a:pt x="1362" y="2692"/>
                  </a:lnTo>
                  <a:lnTo>
                    <a:pt x="0" y="2692"/>
                  </a:lnTo>
                  <a:lnTo>
                    <a:pt x="0" y="9279"/>
                  </a:lnTo>
                  <a:lnTo>
                    <a:pt x="8899" y="9279"/>
                  </a:lnTo>
                  <a:lnTo>
                    <a:pt x="8899" y="7918"/>
                  </a:lnTo>
                  <a:lnTo>
                    <a:pt x="10229" y="7918"/>
                  </a:lnTo>
                  <a:lnTo>
                    <a:pt x="10229" y="6556"/>
                  </a:lnTo>
                  <a:lnTo>
                    <a:pt x="11591" y="6556"/>
                  </a:lnTo>
                  <a:lnTo>
                    <a:pt x="11591" y="0"/>
                  </a:lnTo>
                  <a:close/>
                </a:path>
              </a:pathLst>
            </a:cu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15"/>
          <p:cNvGrpSpPr/>
          <p:nvPr/>
        </p:nvGrpSpPr>
        <p:grpSpPr>
          <a:xfrm>
            <a:off x="504476" y="3037443"/>
            <a:ext cx="630104" cy="630131"/>
            <a:chOff x="5121351" y="1679818"/>
            <a:chExt cx="630104" cy="630131"/>
          </a:xfrm>
        </p:grpSpPr>
        <p:grpSp>
          <p:nvGrpSpPr>
            <p:cNvPr id="225" name="Google Shape;225;p15"/>
            <p:cNvGrpSpPr/>
            <p:nvPr/>
          </p:nvGrpSpPr>
          <p:grpSpPr>
            <a:xfrm>
              <a:off x="5121351" y="1679818"/>
              <a:ext cx="630104" cy="630131"/>
              <a:chOff x="2190776" y="1361318"/>
              <a:chExt cx="630104" cy="630131"/>
            </a:xfrm>
          </p:grpSpPr>
          <p:sp>
            <p:nvSpPr>
              <p:cNvPr id="226" name="Google Shape;226;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no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15"/>
            <p:cNvGrpSpPr/>
            <p:nvPr/>
          </p:nvGrpSpPr>
          <p:grpSpPr>
            <a:xfrm>
              <a:off x="5272193" y="1836974"/>
              <a:ext cx="328409" cy="315824"/>
              <a:chOff x="4171043" y="1135286"/>
              <a:chExt cx="328409" cy="315824"/>
            </a:xfrm>
          </p:grpSpPr>
          <p:sp>
            <p:nvSpPr>
              <p:cNvPr id="230" name="Google Shape;230;p15"/>
              <p:cNvSpPr/>
              <p:nvPr/>
            </p:nvSpPr>
            <p:spPr>
              <a:xfrm>
                <a:off x="4378425" y="1135286"/>
                <a:ext cx="121026" cy="104462"/>
              </a:xfrm>
              <a:custGeom>
                <a:rect b="b" l="l" r="r" t="t"/>
                <a:pathLst>
                  <a:path extrusionOk="0" h="3254" w="3770">
                    <a:moveTo>
                      <a:pt x="2139" y="0"/>
                    </a:moveTo>
                    <a:cubicBezTo>
                      <a:pt x="1711" y="0"/>
                      <a:pt x="1102" y="107"/>
                      <a:pt x="602" y="739"/>
                    </a:cubicBezTo>
                    <a:cubicBezTo>
                      <a:pt x="1" y="1530"/>
                      <a:pt x="697" y="2385"/>
                      <a:pt x="1077" y="2702"/>
                    </a:cubicBezTo>
                    <a:cubicBezTo>
                      <a:pt x="1306" y="2930"/>
                      <a:pt x="1792" y="3254"/>
                      <a:pt x="2296" y="3254"/>
                    </a:cubicBezTo>
                    <a:cubicBezTo>
                      <a:pt x="2562" y="3254"/>
                      <a:pt x="2832" y="3164"/>
                      <a:pt x="3073" y="2924"/>
                    </a:cubicBezTo>
                    <a:cubicBezTo>
                      <a:pt x="3769" y="2259"/>
                      <a:pt x="3674" y="1499"/>
                      <a:pt x="3611" y="1119"/>
                    </a:cubicBezTo>
                    <a:cubicBezTo>
                      <a:pt x="3585" y="991"/>
                      <a:pt x="3544" y="940"/>
                      <a:pt x="3502" y="940"/>
                    </a:cubicBezTo>
                    <a:cubicBezTo>
                      <a:pt x="3440" y="940"/>
                      <a:pt x="3376" y="1050"/>
                      <a:pt x="3358" y="1182"/>
                    </a:cubicBezTo>
                    <a:cubicBezTo>
                      <a:pt x="3334" y="1346"/>
                      <a:pt x="3155" y="2202"/>
                      <a:pt x="2589" y="2202"/>
                    </a:cubicBezTo>
                    <a:cubicBezTo>
                      <a:pt x="2390" y="2202"/>
                      <a:pt x="2143" y="2096"/>
                      <a:pt x="1837" y="1815"/>
                    </a:cubicBezTo>
                    <a:cubicBezTo>
                      <a:pt x="666" y="802"/>
                      <a:pt x="2091" y="295"/>
                      <a:pt x="2313" y="232"/>
                    </a:cubicBezTo>
                    <a:cubicBezTo>
                      <a:pt x="2534" y="200"/>
                      <a:pt x="2661" y="10"/>
                      <a:pt x="2376" y="10"/>
                    </a:cubicBezTo>
                    <a:cubicBezTo>
                      <a:pt x="2306" y="5"/>
                      <a:pt x="2226" y="0"/>
                      <a:pt x="2139"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4199485" y="1346649"/>
                <a:ext cx="121026" cy="104462"/>
              </a:xfrm>
              <a:custGeom>
                <a:rect b="b" l="l" r="r" t="t"/>
                <a:pathLst>
                  <a:path extrusionOk="0" h="3254" w="3770">
                    <a:moveTo>
                      <a:pt x="1458" y="0"/>
                    </a:moveTo>
                    <a:cubicBezTo>
                      <a:pt x="1191" y="0"/>
                      <a:pt x="917" y="90"/>
                      <a:pt x="666" y="330"/>
                    </a:cubicBezTo>
                    <a:cubicBezTo>
                      <a:pt x="1" y="995"/>
                      <a:pt x="96" y="1755"/>
                      <a:pt x="159" y="2135"/>
                    </a:cubicBezTo>
                    <a:cubicBezTo>
                      <a:pt x="185" y="2263"/>
                      <a:pt x="221" y="2313"/>
                      <a:pt x="257" y="2313"/>
                    </a:cubicBezTo>
                    <a:cubicBezTo>
                      <a:pt x="309" y="2313"/>
                      <a:pt x="362" y="2204"/>
                      <a:pt x="381" y="2072"/>
                    </a:cubicBezTo>
                    <a:cubicBezTo>
                      <a:pt x="404" y="1908"/>
                      <a:pt x="601" y="1051"/>
                      <a:pt x="1163" y="1051"/>
                    </a:cubicBezTo>
                    <a:cubicBezTo>
                      <a:pt x="1361" y="1051"/>
                      <a:pt x="1604" y="1158"/>
                      <a:pt x="1901" y="1438"/>
                    </a:cubicBezTo>
                    <a:cubicBezTo>
                      <a:pt x="3104" y="2452"/>
                      <a:pt x="1679" y="2958"/>
                      <a:pt x="1458" y="3022"/>
                    </a:cubicBezTo>
                    <a:cubicBezTo>
                      <a:pt x="1236" y="3085"/>
                      <a:pt x="1109" y="3244"/>
                      <a:pt x="1394" y="3244"/>
                    </a:cubicBezTo>
                    <a:cubicBezTo>
                      <a:pt x="1465" y="3249"/>
                      <a:pt x="1547" y="3253"/>
                      <a:pt x="1636" y="3253"/>
                    </a:cubicBezTo>
                    <a:cubicBezTo>
                      <a:pt x="2063" y="3253"/>
                      <a:pt x="2664" y="3150"/>
                      <a:pt x="3136" y="2547"/>
                    </a:cubicBezTo>
                    <a:cubicBezTo>
                      <a:pt x="3770" y="1723"/>
                      <a:pt x="3073" y="868"/>
                      <a:pt x="2693" y="552"/>
                    </a:cubicBezTo>
                    <a:cubicBezTo>
                      <a:pt x="2444" y="323"/>
                      <a:pt x="1964" y="0"/>
                      <a:pt x="1458"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4266612" y="1204724"/>
                <a:ext cx="149469" cy="163723"/>
              </a:xfrm>
              <a:custGeom>
                <a:rect b="b" l="l" r="r" t="t"/>
                <a:pathLst>
                  <a:path extrusionOk="0" h="5100" w="4656">
                    <a:moveTo>
                      <a:pt x="4180" y="1"/>
                    </a:moveTo>
                    <a:lnTo>
                      <a:pt x="0" y="4688"/>
                    </a:lnTo>
                    <a:lnTo>
                      <a:pt x="475" y="5099"/>
                    </a:lnTo>
                    <a:lnTo>
                      <a:pt x="4655" y="412"/>
                    </a:lnTo>
                    <a:lnTo>
                      <a:pt x="4180"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4282856" y="1217950"/>
                <a:ext cx="149501" cy="164718"/>
              </a:xfrm>
              <a:custGeom>
                <a:rect b="b" l="l" r="r" t="t"/>
                <a:pathLst>
                  <a:path extrusionOk="0" h="5131" w="4657">
                    <a:moveTo>
                      <a:pt x="4149" y="0"/>
                    </a:moveTo>
                    <a:lnTo>
                      <a:pt x="1" y="4687"/>
                    </a:lnTo>
                    <a:lnTo>
                      <a:pt x="476" y="5131"/>
                    </a:lnTo>
                    <a:lnTo>
                      <a:pt x="4656" y="444"/>
                    </a:lnTo>
                    <a:lnTo>
                      <a:pt x="4149" y="0"/>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4235087" y="1364338"/>
                <a:ext cx="85425" cy="86773"/>
              </a:xfrm>
              <a:custGeom>
                <a:rect b="b" l="l" r="r" t="t"/>
                <a:pathLst>
                  <a:path extrusionOk="0" h="2703" w="2661">
                    <a:moveTo>
                      <a:pt x="1584" y="1"/>
                    </a:moveTo>
                    <a:lnTo>
                      <a:pt x="792" y="887"/>
                    </a:lnTo>
                    <a:cubicBezTo>
                      <a:pt x="1995" y="1932"/>
                      <a:pt x="570" y="2407"/>
                      <a:pt x="349" y="2471"/>
                    </a:cubicBezTo>
                    <a:cubicBezTo>
                      <a:pt x="127" y="2534"/>
                      <a:pt x="0" y="2693"/>
                      <a:pt x="285" y="2693"/>
                    </a:cubicBezTo>
                    <a:cubicBezTo>
                      <a:pt x="356" y="2698"/>
                      <a:pt x="438" y="2702"/>
                      <a:pt x="527" y="2702"/>
                    </a:cubicBezTo>
                    <a:cubicBezTo>
                      <a:pt x="954" y="2702"/>
                      <a:pt x="1555" y="2599"/>
                      <a:pt x="2027" y="1996"/>
                    </a:cubicBezTo>
                    <a:cubicBezTo>
                      <a:pt x="2661" y="1172"/>
                      <a:pt x="1964" y="349"/>
                      <a:pt x="158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4412999" y="1165784"/>
                <a:ext cx="86452" cy="73964"/>
              </a:xfrm>
              <a:custGeom>
                <a:rect b="b" l="l" r="r" t="t"/>
                <a:pathLst>
                  <a:path extrusionOk="0" h="2304" w="2693">
                    <a:moveTo>
                      <a:pt x="2433" y="1"/>
                    </a:moveTo>
                    <a:cubicBezTo>
                      <a:pt x="2369" y="1"/>
                      <a:pt x="2300" y="126"/>
                      <a:pt x="2281" y="264"/>
                    </a:cubicBezTo>
                    <a:cubicBezTo>
                      <a:pt x="2257" y="427"/>
                      <a:pt x="2080" y="1258"/>
                      <a:pt x="1521" y="1258"/>
                    </a:cubicBezTo>
                    <a:cubicBezTo>
                      <a:pt x="1321" y="1258"/>
                      <a:pt x="1070" y="1150"/>
                      <a:pt x="760" y="865"/>
                    </a:cubicBezTo>
                    <a:lnTo>
                      <a:pt x="0" y="1752"/>
                    </a:lnTo>
                    <a:cubicBezTo>
                      <a:pt x="229" y="1980"/>
                      <a:pt x="715" y="2304"/>
                      <a:pt x="1219" y="2304"/>
                    </a:cubicBezTo>
                    <a:cubicBezTo>
                      <a:pt x="1485" y="2304"/>
                      <a:pt x="1755" y="2214"/>
                      <a:pt x="1996" y="1974"/>
                    </a:cubicBezTo>
                    <a:cubicBezTo>
                      <a:pt x="2692" y="1309"/>
                      <a:pt x="2597" y="549"/>
                      <a:pt x="2534" y="169"/>
                    </a:cubicBezTo>
                    <a:cubicBezTo>
                      <a:pt x="2510" y="48"/>
                      <a:pt x="2472" y="1"/>
                      <a:pt x="2433"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4220833" y="1167100"/>
                <a:ext cx="148474" cy="135248"/>
              </a:xfrm>
              <a:custGeom>
                <a:rect b="b" l="l" r="r" t="t"/>
                <a:pathLst>
                  <a:path extrusionOk="0" h="4213" w="4625">
                    <a:moveTo>
                      <a:pt x="318" y="1"/>
                    </a:moveTo>
                    <a:lnTo>
                      <a:pt x="1" y="349"/>
                    </a:lnTo>
                    <a:lnTo>
                      <a:pt x="4308" y="4213"/>
                    </a:lnTo>
                    <a:lnTo>
                      <a:pt x="4625" y="3833"/>
                    </a:lnTo>
                    <a:lnTo>
                      <a:pt x="318"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4209662" y="1178304"/>
                <a:ext cx="149469" cy="135248"/>
              </a:xfrm>
              <a:custGeom>
                <a:rect b="b" l="l" r="r" t="t"/>
                <a:pathLst>
                  <a:path extrusionOk="0" h="4213" w="4656">
                    <a:moveTo>
                      <a:pt x="349" y="0"/>
                    </a:moveTo>
                    <a:lnTo>
                      <a:pt x="1" y="380"/>
                    </a:lnTo>
                    <a:lnTo>
                      <a:pt x="4308" y="4212"/>
                    </a:lnTo>
                    <a:lnTo>
                      <a:pt x="4656" y="3832"/>
                    </a:lnTo>
                    <a:lnTo>
                      <a:pt x="349" y="0"/>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4181187" y="1140070"/>
                <a:ext cx="72231" cy="52488"/>
              </a:xfrm>
              <a:custGeom>
                <a:rect b="b" l="l" r="r" t="t"/>
                <a:pathLst>
                  <a:path extrusionOk="0" h="1635" w="2250">
                    <a:moveTo>
                      <a:pt x="359" y="1"/>
                    </a:moveTo>
                    <a:cubicBezTo>
                      <a:pt x="202" y="1"/>
                      <a:pt x="74" y="34"/>
                      <a:pt x="1" y="115"/>
                    </a:cubicBezTo>
                    <a:lnTo>
                      <a:pt x="1711" y="1635"/>
                    </a:lnTo>
                    <a:cubicBezTo>
                      <a:pt x="1711" y="1635"/>
                      <a:pt x="2249" y="843"/>
                      <a:pt x="1933" y="558"/>
                    </a:cubicBezTo>
                    <a:cubicBezTo>
                      <a:pt x="1714" y="363"/>
                      <a:pt x="878" y="1"/>
                      <a:pt x="359"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4171043" y="1143729"/>
                <a:ext cx="65072" cy="62022"/>
              </a:xfrm>
              <a:custGeom>
                <a:rect b="b" l="l" r="r" t="t"/>
                <a:pathLst>
                  <a:path extrusionOk="0" h="1932" w="2027">
                    <a:moveTo>
                      <a:pt x="317" y="1"/>
                    </a:moveTo>
                    <a:cubicBezTo>
                      <a:pt x="0" y="349"/>
                      <a:pt x="697" y="1616"/>
                      <a:pt x="982" y="1869"/>
                    </a:cubicBezTo>
                    <a:cubicBezTo>
                      <a:pt x="1037" y="1913"/>
                      <a:pt x="1105" y="1931"/>
                      <a:pt x="1179" y="1931"/>
                    </a:cubicBezTo>
                    <a:cubicBezTo>
                      <a:pt x="1530" y="1931"/>
                      <a:pt x="2027" y="1521"/>
                      <a:pt x="2027" y="1521"/>
                    </a:cubicBezTo>
                    <a:lnTo>
                      <a:pt x="317" y="1"/>
                    </a:ln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322502" y="1269122"/>
                <a:ext cx="176949" cy="157944"/>
              </a:xfrm>
              <a:custGeom>
                <a:rect b="b" l="l" r="r" t="t"/>
                <a:pathLst>
                  <a:path extrusionOk="0" h="4920" w="5512">
                    <a:moveTo>
                      <a:pt x="1032" y="0"/>
                    </a:moveTo>
                    <a:cubicBezTo>
                      <a:pt x="783" y="0"/>
                      <a:pt x="535" y="104"/>
                      <a:pt x="349" y="306"/>
                    </a:cubicBezTo>
                    <a:cubicBezTo>
                      <a:pt x="1" y="718"/>
                      <a:pt x="64" y="1288"/>
                      <a:pt x="444" y="1637"/>
                    </a:cubicBezTo>
                    <a:lnTo>
                      <a:pt x="3865" y="4677"/>
                    </a:lnTo>
                    <a:cubicBezTo>
                      <a:pt x="4042" y="4840"/>
                      <a:pt x="4261" y="4919"/>
                      <a:pt x="4480" y="4919"/>
                    </a:cubicBezTo>
                    <a:cubicBezTo>
                      <a:pt x="4729" y="4919"/>
                      <a:pt x="4977" y="4816"/>
                      <a:pt x="5163" y="4613"/>
                    </a:cubicBezTo>
                    <a:cubicBezTo>
                      <a:pt x="5511" y="4233"/>
                      <a:pt x="5480" y="3632"/>
                      <a:pt x="5100" y="3315"/>
                    </a:cubicBezTo>
                    <a:lnTo>
                      <a:pt x="1648" y="243"/>
                    </a:lnTo>
                    <a:cubicBezTo>
                      <a:pt x="1470" y="80"/>
                      <a:pt x="1251" y="0"/>
                      <a:pt x="1032"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4348955" y="1293680"/>
                <a:ext cx="136243" cy="121026"/>
              </a:xfrm>
              <a:custGeom>
                <a:rect b="b" l="l" r="r" t="t"/>
                <a:pathLst>
                  <a:path extrusionOk="0" h="3770" w="4244">
                    <a:moveTo>
                      <a:pt x="194" y="1"/>
                    </a:moveTo>
                    <a:cubicBezTo>
                      <a:pt x="143" y="1"/>
                      <a:pt x="95" y="17"/>
                      <a:pt x="64" y="48"/>
                    </a:cubicBezTo>
                    <a:cubicBezTo>
                      <a:pt x="0" y="112"/>
                      <a:pt x="32" y="238"/>
                      <a:pt x="95" y="302"/>
                    </a:cubicBezTo>
                    <a:lnTo>
                      <a:pt x="3927" y="3722"/>
                    </a:lnTo>
                    <a:cubicBezTo>
                      <a:pt x="3959" y="3753"/>
                      <a:pt x="4006" y="3769"/>
                      <a:pt x="4054" y="3769"/>
                    </a:cubicBezTo>
                    <a:cubicBezTo>
                      <a:pt x="4101" y="3769"/>
                      <a:pt x="4149" y="3753"/>
                      <a:pt x="4181" y="3722"/>
                    </a:cubicBezTo>
                    <a:cubicBezTo>
                      <a:pt x="4244" y="3627"/>
                      <a:pt x="4244" y="3532"/>
                      <a:pt x="4149" y="3437"/>
                    </a:cubicBezTo>
                    <a:lnTo>
                      <a:pt x="349" y="48"/>
                    </a:lnTo>
                    <a:cubicBezTo>
                      <a:pt x="301" y="17"/>
                      <a:pt x="246" y="1"/>
                      <a:pt x="19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331651" y="1300807"/>
                <a:ext cx="136275" cy="120994"/>
              </a:xfrm>
              <a:custGeom>
                <a:rect b="b" l="l" r="r" t="t"/>
                <a:pathLst>
                  <a:path extrusionOk="0" h="3769" w="4245">
                    <a:moveTo>
                      <a:pt x="191" y="0"/>
                    </a:moveTo>
                    <a:cubicBezTo>
                      <a:pt x="143" y="0"/>
                      <a:pt x="96" y="16"/>
                      <a:pt x="64" y="48"/>
                    </a:cubicBezTo>
                    <a:cubicBezTo>
                      <a:pt x="1" y="111"/>
                      <a:pt x="1" y="238"/>
                      <a:pt x="96" y="333"/>
                    </a:cubicBezTo>
                    <a:lnTo>
                      <a:pt x="3896" y="3721"/>
                    </a:lnTo>
                    <a:cubicBezTo>
                      <a:pt x="3944" y="3753"/>
                      <a:pt x="3999" y="3769"/>
                      <a:pt x="4051" y="3769"/>
                    </a:cubicBezTo>
                    <a:cubicBezTo>
                      <a:pt x="4102" y="3769"/>
                      <a:pt x="4150" y="3753"/>
                      <a:pt x="4181" y="3721"/>
                    </a:cubicBezTo>
                    <a:cubicBezTo>
                      <a:pt x="4245" y="3658"/>
                      <a:pt x="4213" y="3531"/>
                      <a:pt x="4150" y="3468"/>
                    </a:cubicBezTo>
                    <a:lnTo>
                      <a:pt x="318" y="48"/>
                    </a:lnTo>
                    <a:cubicBezTo>
                      <a:pt x="286" y="16"/>
                      <a:pt x="238" y="0"/>
                      <a:pt x="191" y="0"/>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4354027" y="1274611"/>
                <a:ext cx="137270" cy="121540"/>
              </a:xfrm>
              <a:custGeom>
                <a:rect b="b" l="l" r="r" t="t"/>
                <a:pathLst>
                  <a:path extrusionOk="0" h="3786" w="4276">
                    <a:moveTo>
                      <a:pt x="195" y="1"/>
                    </a:moveTo>
                    <a:cubicBezTo>
                      <a:pt x="143" y="1"/>
                      <a:pt x="96" y="25"/>
                      <a:pt x="64" y="72"/>
                    </a:cubicBezTo>
                    <a:cubicBezTo>
                      <a:pt x="1" y="135"/>
                      <a:pt x="32" y="262"/>
                      <a:pt x="96" y="325"/>
                    </a:cubicBezTo>
                    <a:lnTo>
                      <a:pt x="3928" y="3714"/>
                    </a:lnTo>
                    <a:cubicBezTo>
                      <a:pt x="3975" y="3762"/>
                      <a:pt x="4023" y="3785"/>
                      <a:pt x="4066" y="3785"/>
                    </a:cubicBezTo>
                    <a:cubicBezTo>
                      <a:pt x="4110" y="3785"/>
                      <a:pt x="4149" y="3762"/>
                      <a:pt x="4181" y="3714"/>
                    </a:cubicBezTo>
                    <a:cubicBezTo>
                      <a:pt x="4276" y="3651"/>
                      <a:pt x="4244" y="3524"/>
                      <a:pt x="4149" y="3461"/>
                    </a:cubicBezTo>
                    <a:lnTo>
                      <a:pt x="349" y="72"/>
                    </a:lnTo>
                    <a:cubicBezTo>
                      <a:pt x="301" y="25"/>
                      <a:pt x="246" y="1"/>
                      <a:pt x="195"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4312358" y="1255927"/>
                <a:ext cx="65072" cy="66805"/>
              </a:xfrm>
              <a:custGeom>
                <a:rect b="b" l="l" r="r" t="t"/>
                <a:pathLst>
                  <a:path extrusionOk="0" h="2081" w="2027">
                    <a:moveTo>
                      <a:pt x="1521" y="1"/>
                    </a:moveTo>
                    <a:cubicBezTo>
                      <a:pt x="1397" y="1"/>
                      <a:pt x="1271" y="48"/>
                      <a:pt x="1172" y="147"/>
                    </a:cubicBezTo>
                    <a:lnTo>
                      <a:pt x="159" y="1319"/>
                    </a:lnTo>
                    <a:cubicBezTo>
                      <a:pt x="0" y="1509"/>
                      <a:pt x="0" y="1794"/>
                      <a:pt x="190" y="1953"/>
                    </a:cubicBezTo>
                    <a:cubicBezTo>
                      <a:pt x="277" y="2040"/>
                      <a:pt x="384" y="2080"/>
                      <a:pt x="493" y="2080"/>
                    </a:cubicBezTo>
                    <a:cubicBezTo>
                      <a:pt x="622" y="2080"/>
                      <a:pt x="752" y="2024"/>
                      <a:pt x="855" y="1921"/>
                    </a:cubicBezTo>
                    <a:lnTo>
                      <a:pt x="1869" y="781"/>
                    </a:lnTo>
                    <a:cubicBezTo>
                      <a:pt x="2027" y="591"/>
                      <a:pt x="2027" y="306"/>
                      <a:pt x="1837" y="116"/>
                    </a:cubicBezTo>
                    <a:cubicBezTo>
                      <a:pt x="1746" y="40"/>
                      <a:pt x="1634" y="1"/>
                      <a:pt x="1521"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4315407" y="1259138"/>
                <a:ext cx="53900" cy="55890"/>
              </a:xfrm>
              <a:custGeom>
                <a:rect b="b" l="l" r="r" t="t"/>
                <a:pathLst>
                  <a:path extrusionOk="0" h="1741" w="1679">
                    <a:moveTo>
                      <a:pt x="1314" y="1"/>
                    </a:moveTo>
                    <a:cubicBezTo>
                      <a:pt x="1204" y="1"/>
                      <a:pt x="1087" y="50"/>
                      <a:pt x="1014" y="142"/>
                    </a:cubicBezTo>
                    <a:lnTo>
                      <a:pt x="127" y="1124"/>
                    </a:lnTo>
                    <a:cubicBezTo>
                      <a:pt x="0" y="1283"/>
                      <a:pt x="0" y="1536"/>
                      <a:pt x="127" y="1663"/>
                    </a:cubicBezTo>
                    <a:cubicBezTo>
                      <a:pt x="193" y="1715"/>
                      <a:pt x="270" y="1741"/>
                      <a:pt x="349" y="1741"/>
                    </a:cubicBezTo>
                    <a:cubicBezTo>
                      <a:pt x="459" y="1741"/>
                      <a:pt x="573" y="1691"/>
                      <a:pt x="665" y="1599"/>
                    </a:cubicBezTo>
                    <a:lnTo>
                      <a:pt x="1520" y="617"/>
                    </a:lnTo>
                    <a:cubicBezTo>
                      <a:pt x="1679" y="459"/>
                      <a:pt x="1679" y="206"/>
                      <a:pt x="1520" y="79"/>
                    </a:cubicBezTo>
                    <a:cubicBezTo>
                      <a:pt x="1467" y="26"/>
                      <a:pt x="1392" y="1"/>
                      <a:pt x="1314" y="1"/>
                    </a:cubicBezTo>
                    <a:close/>
                  </a:path>
                </a:pathLst>
              </a:cu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6" name="Google Shape;246;p15"/>
          <p:cNvSpPr txBox="1"/>
          <p:nvPr/>
        </p:nvSpPr>
        <p:spPr>
          <a:xfrm>
            <a:off x="1134575" y="991263"/>
            <a:ext cx="13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Implement motion detection</a:t>
            </a:r>
            <a:endParaRPr/>
          </a:p>
        </p:txBody>
      </p:sp>
      <p:sp>
        <p:nvSpPr>
          <p:cNvPr id="247" name="Google Shape;247;p15"/>
          <p:cNvSpPr txBox="1"/>
          <p:nvPr/>
        </p:nvSpPr>
        <p:spPr>
          <a:xfrm>
            <a:off x="1134575" y="1659900"/>
            <a:ext cx="1929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Sessions on the web interface</a:t>
            </a:r>
            <a:endParaRPr/>
          </a:p>
        </p:txBody>
      </p:sp>
      <p:sp>
        <p:nvSpPr>
          <p:cNvPr id="248" name="Google Shape;248;p15"/>
          <p:cNvSpPr txBox="1"/>
          <p:nvPr/>
        </p:nvSpPr>
        <p:spPr>
          <a:xfrm>
            <a:off x="1134575" y="2989950"/>
            <a:ext cx="134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Connect web server to </a:t>
            </a:r>
            <a:r>
              <a:rPr lang="en"/>
              <a:t>database</a:t>
            </a:r>
            <a:endParaRPr/>
          </a:p>
        </p:txBody>
      </p:sp>
      <p:sp>
        <p:nvSpPr>
          <p:cNvPr id="249" name="Google Shape;249;p15"/>
          <p:cNvSpPr txBox="1"/>
          <p:nvPr/>
        </p:nvSpPr>
        <p:spPr>
          <a:xfrm>
            <a:off x="1134575" y="2328575"/>
            <a:ext cx="1477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Send text alerts and emails</a:t>
            </a:r>
            <a:endParaRPr/>
          </a:p>
        </p:txBody>
      </p:sp>
      <p:sp>
        <p:nvSpPr>
          <p:cNvPr id="250" name="Google Shape;250;p15"/>
          <p:cNvSpPr/>
          <p:nvPr/>
        </p:nvSpPr>
        <p:spPr>
          <a:xfrm flipH="1">
            <a:off x="2361714" y="3274200"/>
            <a:ext cx="4350031" cy="28875"/>
          </a:xfrm>
          <a:custGeom>
            <a:rect b="b" l="l" r="r" t="t"/>
            <a:pathLst>
              <a:path extrusionOk="0" h="2377" w="138173">
                <a:moveTo>
                  <a:pt x="1" y="1"/>
                </a:moveTo>
                <a:lnTo>
                  <a:pt x="1" y="2376"/>
                </a:lnTo>
                <a:lnTo>
                  <a:pt x="138173" y="2376"/>
                </a:lnTo>
                <a:lnTo>
                  <a:pt x="1381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rot="391">
            <a:off x="6609000" y="3181154"/>
            <a:ext cx="183156" cy="214973"/>
          </a:xfrm>
          <a:custGeom>
            <a:rect b="b" l="l" r="r" t="t"/>
            <a:pathLst>
              <a:path extrusionOk="0" h="7031" w="8330">
                <a:moveTo>
                  <a:pt x="1" y="0"/>
                </a:moveTo>
                <a:lnTo>
                  <a:pt x="1489" y="3515"/>
                </a:lnTo>
                <a:lnTo>
                  <a:pt x="1" y="7031"/>
                </a:lnTo>
                <a:lnTo>
                  <a:pt x="8330" y="3515"/>
                </a:lnTo>
                <a:lnTo>
                  <a:pt x="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15"/>
          <p:cNvGrpSpPr/>
          <p:nvPr/>
        </p:nvGrpSpPr>
        <p:grpSpPr>
          <a:xfrm>
            <a:off x="504476" y="2321293"/>
            <a:ext cx="630104" cy="630131"/>
            <a:chOff x="504476" y="3658593"/>
            <a:chExt cx="630104" cy="630131"/>
          </a:xfrm>
        </p:grpSpPr>
        <p:grpSp>
          <p:nvGrpSpPr>
            <p:cNvPr id="253" name="Google Shape;253;p15"/>
            <p:cNvGrpSpPr/>
            <p:nvPr/>
          </p:nvGrpSpPr>
          <p:grpSpPr>
            <a:xfrm>
              <a:off x="504476" y="3658593"/>
              <a:ext cx="630104" cy="630131"/>
              <a:chOff x="504476" y="3658593"/>
              <a:chExt cx="630104" cy="630131"/>
            </a:xfrm>
          </p:grpSpPr>
          <p:grpSp>
            <p:nvGrpSpPr>
              <p:cNvPr id="254" name="Google Shape;254;p15"/>
              <p:cNvGrpSpPr/>
              <p:nvPr/>
            </p:nvGrpSpPr>
            <p:grpSpPr>
              <a:xfrm>
                <a:off x="700967" y="3827042"/>
                <a:ext cx="237123" cy="310349"/>
                <a:chOff x="6461567" y="1915954"/>
                <a:chExt cx="237123" cy="310349"/>
              </a:xfrm>
            </p:grpSpPr>
            <p:sp>
              <p:nvSpPr>
                <p:cNvPr id="255" name="Google Shape;255;p15"/>
                <p:cNvSpPr/>
                <p:nvPr/>
              </p:nvSpPr>
              <p:spPr>
                <a:xfrm>
                  <a:off x="6461567" y="1915954"/>
                  <a:ext cx="237123" cy="27415"/>
                </a:xfrm>
                <a:custGeom>
                  <a:rect b="b" l="l" r="r" t="t"/>
                  <a:pathLst>
                    <a:path extrusionOk="0" h="761" w="6367">
                      <a:moveTo>
                        <a:pt x="381" y="1"/>
                      </a:moveTo>
                      <a:cubicBezTo>
                        <a:pt x="191" y="1"/>
                        <a:pt x="1" y="159"/>
                        <a:pt x="1" y="381"/>
                      </a:cubicBezTo>
                      <a:cubicBezTo>
                        <a:pt x="1" y="602"/>
                        <a:pt x="191" y="761"/>
                        <a:pt x="381" y="761"/>
                      </a:cubicBezTo>
                      <a:lnTo>
                        <a:pt x="5986" y="761"/>
                      </a:lnTo>
                      <a:cubicBezTo>
                        <a:pt x="6176" y="761"/>
                        <a:pt x="6366" y="602"/>
                        <a:pt x="6366" y="381"/>
                      </a:cubicBezTo>
                      <a:cubicBezTo>
                        <a:pt x="6366" y="159"/>
                        <a:pt x="6176" y="1"/>
                        <a:pt x="598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6565358" y="2198888"/>
                  <a:ext cx="28342" cy="27415"/>
                </a:xfrm>
                <a:custGeom>
                  <a:rect b="b" l="l" r="r" t="t"/>
                  <a:pathLst>
                    <a:path extrusionOk="0" h="761" w="761">
                      <a:moveTo>
                        <a:pt x="381" y="0"/>
                      </a:moveTo>
                      <a:cubicBezTo>
                        <a:pt x="191" y="0"/>
                        <a:pt x="1" y="190"/>
                        <a:pt x="1" y="380"/>
                      </a:cubicBezTo>
                      <a:cubicBezTo>
                        <a:pt x="1" y="602"/>
                        <a:pt x="191" y="760"/>
                        <a:pt x="381" y="760"/>
                      </a:cubicBezTo>
                      <a:cubicBezTo>
                        <a:pt x="602" y="760"/>
                        <a:pt x="761" y="602"/>
                        <a:pt x="761" y="380"/>
                      </a:cubicBezTo>
                      <a:cubicBezTo>
                        <a:pt x="761" y="190"/>
                        <a:pt x="602" y="0"/>
                        <a:pt x="38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7" name="Google Shape;257;p15"/>
              <p:cNvGrpSpPr/>
              <p:nvPr/>
            </p:nvGrpSpPr>
            <p:grpSpPr>
              <a:xfrm>
                <a:off x="504476" y="3658593"/>
                <a:ext cx="630104" cy="630131"/>
                <a:chOff x="2190776" y="1361318"/>
                <a:chExt cx="630104" cy="630131"/>
              </a:xfrm>
            </p:grpSpPr>
            <p:sp>
              <p:nvSpPr>
                <p:cNvPr id="258" name="Google Shape;258;p15"/>
                <p:cNvSpPr/>
                <p:nvPr/>
              </p:nvSpPr>
              <p:spPr>
                <a:xfrm>
                  <a:off x="2190776" y="1361318"/>
                  <a:ext cx="420087" cy="535656"/>
                </a:xfrm>
                <a:custGeom>
                  <a:rect b="b" l="l" r="r" t="t"/>
                  <a:pathLst>
                    <a:path extrusionOk="0" fill="none" h="20111" w="15772">
                      <a:moveTo>
                        <a:pt x="3389" y="20111"/>
                      </a:moveTo>
                      <a:cubicBezTo>
                        <a:pt x="1298" y="17989"/>
                        <a:pt x="0" y="15044"/>
                        <a:pt x="0" y="11813"/>
                      </a:cubicBezTo>
                      <a:cubicBezTo>
                        <a:pt x="0" y="5289"/>
                        <a:pt x="5289" y="1"/>
                        <a:pt x="11813" y="1"/>
                      </a:cubicBezTo>
                      <a:cubicBezTo>
                        <a:pt x="13206" y="1"/>
                        <a:pt x="14536" y="254"/>
                        <a:pt x="15771" y="698"/>
                      </a:cubicBezTo>
                    </a:path>
                  </a:pathLst>
                </a:custGeom>
                <a:solidFill>
                  <a:srgbClr val="6AA84F"/>
                </a:solid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2505388" y="1446524"/>
                  <a:ext cx="315492" cy="544925"/>
                </a:xfrm>
                <a:custGeom>
                  <a:rect b="b" l="l" r="r" t="t"/>
                  <a:pathLst>
                    <a:path extrusionOk="0" fill="none" h="20459" w="11845">
                      <a:moveTo>
                        <a:pt x="8108" y="0"/>
                      </a:moveTo>
                      <a:cubicBezTo>
                        <a:pt x="10388" y="2154"/>
                        <a:pt x="11845" y="5226"/>
                        <a:pt x="11845" y="8614"/>
                      </a:cubicBezTo>
                      <a:cubicBezTo>
                        <a:pt x="11845" y="15138"/>
                        <a:pt x="6556" y="20458"/>
                        <a:pt x="1" y="20458"/>
                      </a:cubicBezTo>
                    </a:path>
                  </a:pathLst>
                </a:custGeom>
                <a:solidFill>
                  <a:srgbClr val="6AA84F"/>
                </a:solidFill>
                <a:ln cap="flat" cmpd="sng" w="7925">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2200045" y="1406731"/>
                  <a:ext cx="611566" cy="539305"/>
                </a:xfrm>
                <a:custGeom>
                  <a:rect b="b" l="l" r="r" t="t"/>
                  <a:pathLst>
                    <a:path extrusionOk="0" h="20248" w="22961">
                      <a:moveTo>
                        <a:pt x="11461" y="1"/>
                      </a:moveTo>
                      <a:cubicBezTo>
                        <a:pt x="10173" y="1"/>
                        <a:pt x="8864" y="247"/>
                        <a:pt x="7601" y="766"/>
                      </a:cubicBezTo>
                      <a:cubicBezTo>
                        <a:pt x="2439" y="2919"/>
                        <a:pt x="0" y="8842"/>
                        <a:pt x="2122" y="14004"/>
                      </a:cubicBezTo>
                      <a:cubicBezTo>
                        <a:pt x="3749" y="17902"/>
                        <a:pt x="7525" y="20248"/>
                        <a:pt x="11500" y="20248"/>
                      </a:cubicBezTo>
                      <a:cubicBezTo>
                        <a:pt x="12788" y="20248"/>
                        <a:pt x="14097" y="20001"/>
                        <a:pt x="15360" y="19482"/>
                      </a:cubicBezTo>
                      <a:cubicBezTo>
                        <a:pt x="20522" y="17329"/>
                        <a:pt x="22960" y="11407"/>
                        <a:pt x="20839" y="6245"/>
                      </a:cubicBezTo>
                      <a:cubicBezTo>
                        <a:pt x="19212" y="2346"/>
                        <a:pt x="15436" y="1"/>
                        <a:pt x="11461"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1" name="Google Shape;261;p15"/>
            <p:cNvGrpSpPr/>
            <p:nvPr/>
          </p:nvGrpSpPr>
          <p:grpSpPr>
            <a:xfrm>
              <a:off x="712926" y="3781283"/>
              <a:ext cx="213181" cy="384761"/>
              <a:chOff x="2658425" y="2020225"/>
              <a:chExt cx="265250" cy="439425"/>
            </a:xfrm>
          </p:grpSpPr>
          <p:sp>
            <p:nvSpPr>
              <p:cNvPr id="262" name="Google Shape;262;p15"/>
              <p:cNvSpPr/>
              <p:nvPr/>
            </p:nvSpPr>
            <p:spPr>
              <a:xfrm>
                <a:off x="2658425" y="2020225"/>
                <a:ext cx="265250" cy="439425"/>
              </a:xfrm>
              <a:custGeom>
                <a:rect b="b" l="l" r="r" t="t"/>
                <a:pathLst>
                  <a:path extrusionOk="0" h="17577" w="10610">
                    <a:moveTo>
                      <a:pt x="9026" y="412"/>
                    </a:moveTo>
                    <a:cubicBezTo>
                      <a:pt x="9691" y="412"/>
                      <a:pt x="10198" y="919"/>
                      <a:pt x="10198" y="1552"/>
                    </a:cubicBezTo>
                    <a:lnTo>
                      <a:pt x="10198" y="15993"/>
                    </a:lnTo>
                    <a:cubicBezTo>
                      <a:pt x="10198" y="16658"/>
                      <a:pt x="9691" y="17165"/>
                      <a:pt x="9026" y="17165"/>
                    </a:cubicBezTo>
                    <a:lnTo>
                      <a:pt x="1552" y="17165"/>
                    </a:lnTo>
                    <a:cubicBezTo>
                      <a:pt x="919" y="17165"/>
                      <a:pt x="412" y="16658"/>
                      <a:pt x="412" y="15993"/>
                    </a:cubicBezTo>
                    <a:lnTo>
                      <a:pt x="412" y="1552"/>
                    </a:lnTo>
                    <a:cubicBezTo>
                      <a:pt x="412" y="919"/>
                      <a:pt x="919" y="412"/>
                      <a:pt x="1552" y="412"/>
                    </a:cubicBezTo>
                    <a:close/>
                    <a:moveTo>
                      <a:pt x="1552" y="1"/>
                    </a:moveTo>
                    <a:cubicBezTo>
                      <a:pt x="697" y="1"/>
                      <a:pt x="0" y="697"/>
                      <a:pt x="0" y="1552"/>
                    </a:cubicBezTo>
                    <a:lnTo>
                      <a:pt x="0" y="15993"/>
                    </a:lnTo>
                    <a:cubicBezTo>
                      <a:pt x="0" y="16880"/>
                      <a:pt x="697" y="17577"/>
                      <a:pt x="1552" y="17577"/>
                    </a:cubicBezTo>
                    <a:lnTo>
                      <a:pt x="9026" y="17577"/>
                    </a:lnTo>
                    <a:cubicBezTo>
                      <a:pt x="9913" y="17577"/>
                      <a:pt x="10609" y="16880"/>
                      <a:pt x="10609" y="15993"/>
                    </a:cubicBezTo>
                    <a:lnTo>
                      <a:pt x="10609" y="1552"/>
                    </a:lnTo>
                    <a:cubicBezTo>
                      <a:pt x="10609" y="697"/>
                      <a:pt x="9913" y="1"/>
                      <a:pt x="9026"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2677425" y="2039225"/>
                <a:ext cx="226450" cy="352350"/>
              </a:xfrm>
              <a:custGeom>
                <a:rect b="b" l="l" r="r" t="t"/>
                <a:pathLst>
                  <a:path extrusionOk="0" h="14094" w="9058">
                    <a:moveTo>
                      <a:pt x="8298" y="412"/>
                    </a:moveTo>
                    <a:cubicBezTo>
                      <a:pt x="8519" y="412"/>
                      <a:pt x="8678" y="571"/>
                      <a:pt x="8678" y="792"/>
                    </a:cubicBezTo>
                    <a:lnTo>
                      <a:pt x="8678" y="13333"/>
                    </a:lnTo>
                    <a:cubicBezTo>
                      <a:pt x="8678" y="13523"/>
                      <a:pt x="8519" y="13682"/>
                      <a:pt x="8298" y="13682"/>
                    </a:cubicBezTo>
                    <a:lnTo>
                      <a:pt x="760" y="13682"/>
                    </a:lnTo>
                    <a:cubicBezTo>
                      <a:pt x="570" y="13682"/>
                      <a:pt x="412" y="13523"/>
                      <a:pt x="412" y="13333"/>
                    </a:cubicBezTo>
                    <a:lnTo>
                      <a:pt x="412" y="792"/>
                    </a:lnTo>
                    <a:cubicBezTo>
                      <a:pt x="412" y="571"/>
                      <a:pt x="570" y="412"/>
                      <a:pt x="760" y="412"/>
                    </a:cubicBezTo>
                    <a:close/>
                    <a:moveTo>
                      <a:pt x="760" y="1"/>
                    </a:moveTo>
                    <a:cubicBezTo>
                      <a:pt x="349" y="1"/>
                      <a:pt x="0" y="349"/>
                      <a:pt x="0" y="761"/>
                    </a:cubicBezTo>
                    <a:lnTo>
                      <a:pt x="0" y="13333"/>
                    </a:lnTo>
                    <a:cubicBezTo>
                      <a:pt x="0" y="13745"/>
                      <a:pt x="349" y="14093"/>
                      <a:pt x="760" y="14093"/>
                    </a:cubicBezTo>
                    <a:lnTo>
                      <a:pt x="8298" y="14093"/>
                    </a:lnTo>
                    <a:cubicBezTo>
                      <a:pt x="8741" y="14093"/>
                      <a:pt x="9058" y="13745"/>
                      <a:pt x="9058" y="13333"/>
                    </a:cubicBezTo>
                    <a:lnTo>
                      <a:pt x="9058" y="761"/>
                    </a:lnTo>
                    <a:cubicBezTo>
                      <a:pt x="9058" y="349"/>
                      <a:pt x="8741" y="1"/>
                      <a:pt x="8298"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2763725" y="2397875"/>
                <a:ext cx="44350" cy="43575"/>
              </a:xfrm>
              <a:custGeom>
                <a:rect b="b" l="l" r="r" t="t"/>
                <a:pathLst>
                  <a:path extrusionOk="0" h="1743" w="1774">
                    <a:moveTo>
                      <a:pt x="887" y="412"/>
                    </a:moveTo>
                    <a:cubicBezTo>
                      <a:pt x="1172" y="412"/>
                      <a:pt x="1362" y="602"/>
                      <a:pt x="1362" y="887"/>
                    </a:cubicBezTo>
                    <a:cubicBezTo>
                      <a:pt x="1362" y="1141"/>
                      <a:pt x="1172" y="1362"/>
                      <a:pt x="887" y="1362"/>
                    </a:cubicBezTo>
                    <a:cubicBezTo>
                      <a:pt x="634" y="1362"/>
                      <a:pt x="412" y="1141"/>
                      <a:pt x="412" y="887"/>
                    </a:cubicBezTo>
                    <a:cubicBezTo>
                      <a:pt x="412" y="602"/>
                      <a:pt x="634" y="412"/>
                      <a:pt x="887" y="412"/>
                    </a:cubicBezTo>
                    <a:close/>
                    <a:moveTo>
                      <a:pt x="887" y="1"/>
                    </a:moveTo>
                    <a:cubicBezTo>
                      <a:pt x="412" y="1"/>
                      <a:pt x="0" y="381"/>
                      <a:pt x="0" y="887"/>
                    </a:cubicBezTo>
                    <a:cubicBezTo>
                      <a:pt x="0" y="1362"/>
                      <a:pt x="412" y="1743"/>
                      <a:pt x="887" y="1743"/>
                    </a:cubicBezTo>
                    <a:cubicBezTo>
                      <a:pt x="1394" y="1743"/>
                      <a:pt x="1774" y="1362"/>
                      <a:pt x="1774" y="887"/>
                    </a:cubicBezTo>
                    <a:cubicBezTo>
                      <a:pt x="1774" y="381"/>
                      <a:pt x="1394" y="1"/>
                      <a:pt x="887"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2719375" y="2089100"/>
                <a:ext cx="143325" cy="10325"/>
              </a:xfrm>
              <a:custGeom>
                <a:rect b="b" l="l" r="r" t="t"/>
                <a:pathLst>
                  <a:path extrusionOk="0" h="413" w="5733">
                    <a:moveTo>
                      <a:pt x="223" y="1"/>
                    </a:moveTo>
                    <a:cubicBezTo>
                      <a:pt x="96" y="1"/>
                      <a:pt x="1" y="96"/>
                      <a:pt x="1" y="223"/>
                    </a:cubicBezTo>
                    <a:cubicBezTo>
                      <a:pt x="1" y="318"/>
                      <a:pt x="96" y="413"/>
                      <a:pt x="223" y="413"/>
                    </a:cubicBezTo>
                    <a:lnTo>
                      <a:pt x="5511" y="413"/>
                    </a:lnTo>
                    <a:cubicBezTo>
                      <a:pt x="5638" y="413"/>
                      <a:pt x="5733" y="318"/>
                      <a:pt x="5701" y="223"/>
                    </a:cubicBezTo>
                    <a:cubicBezTo>
                      <a:pt x="5701" y="96"/>
                      <a:pt x="5638" y="1"/>
                      <a:pt x="5511"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2719375" y="2127900"/>
                <a:ext cx="143325" cy="10325"/>
              </a:xfrm>
              <a:custGeom>
                <a:rect b="b" l="l" r="r" t="t"/>
                <a:pathLst>
                  <a:path extrusionOk="0" h="413" w="5733">
                    <a:moveTo>
                      <a:pt x="223" y="1"/>
                    </a:moveTo>
                    <a:cubicBezTo>
                      <a:pt x="96" y="1"/>
                      <a:pt x="1" y="96"/>
                      <a:pt x="1" y="222"/>
                    </a:cubicBezTo>
                    <a:cubicBezTo>
                      <a:pt x="1" y="317"/>
                      <a:pt x="96" y="412"/>
                      <a:pt x="223" y="412"/>
                    </a:cubicBezTo>
                    <a:lnTo>
                      <a:pt x="5511" y="412"/>
                    </a:lnTo>
                    <a:cubicBezTo>
                      <a:pt x="5638" y="412"/>
                      <a:pt x="5733" y="317"/>
                      <a:pt x="5701" y="222"/>
                    </a:cubicBezTo>
                    <a:cubicBezTo>
                      <a:pt x="5701" y="96"/>
                      <a:pt x="5638" y="1"/>
                      <a:pt x="5511"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719375" y="2167500"/>
                <a:ext cx="142550" cy="9525"/>
              </a:xfrm>
              <a:custGeom>
                <a:rect b="b" l="l" r="r" t="t"/>
                <a:pathLst>
                  <a:path extrusionOk="0" h="381" w="5702">
                    <a:moveTo>
                      <a:pt x="223" y="0"/>
                    </a:moveTo>
                    <a:cubicBezTo>
                      <a:pt x="96" y="0"/>
                      <a:pt x="1" y="63"/>
                      <a:pt x="1" y="190"/>
                    </a:cubicBezTo>
                    <a:cubicBezTo>
                      <a:pt x="1" y="285"/>
                      <a:pt x="96" y="380"/>
                      <a:pt x="223" y="380"/>
                    </a:cubicBezTo>
                    <a:lnTo>
                      <a:pt x="5511" y="380"/>
                    </a:lnTo>
                    <a:cubicBezTo>
                      <a:pt x="5638" y="380"/>
                      <a:pt x="5701" y="285"/>
                      <a:pt x="5701" y="190"/>
                    </a:cubicBezTo>
                    <a:cubicBezTo>
                      <a:pt x="5701" y="63"/>
                      <a:pt x="5638" y="0"/>
                      <a:pt x="5511"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2719375" y="2206275"/>
                <a:ext cx="142550" cy="9525"/>
              </a:xfrm>
              <a:custGeom>
                <a:rect b="b" l="l" r="r" t="t"/>
                <a:pathLst>
                  <a:path extrusionOk="0" h="381" w="5702">
                    <a:moveTo>
                      <a:pt x="223" y="1"/>
                    </a:moveTo>
                    <a:cubicBezTo>
                      <a:pt x="96" y="1"/>
                      <a:pt x="1" y="96"/>
                      <a:pt x="1" y="191"/>
                    </a:cubicBezTo>
                    <a:cubicBezTo>
                      <a:pt x="1" y="318"/>
                      <a:pt x="96" y="381"/>
                      <a:pt x="223" y="381"/>
                    </a:cubicBezTo>
                    <a:lnTo>
                      <a:pt x="5511" y="381"/>
                    </a:lnTo>
                    <a:cubicBezTo>
                      <a:pt x="5638" y="381"/>
                      <a:pt x="5701" y="318"/>
                      <a:pt x="5701" y="191"/>
                    </a:cubicBezTo>
                    <a:cubicBezTo>
                      <a:pt x="5701" y="96"/>
                      <a:pt x="5638" y="1"/>
                      <a:pt x="5511"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2719375" y="2249825"/>
                <a:ext cx="143325" cy="91875"/>
              </a:xfrm>
              <a:custGeom>
                <a:rect b="b" l="l" r="r" t="t"/>
                <a:pathLst>
                  <a:path extrusionOk="0" h="3675" w="5733">
                    <a:moveTo>
                      <a:pt x="5321" y="381"/>
                    </a:moveTo>
                    <a:lnTo>
                      <a:pt x="5321" y="3294"/>
                    </a:lnTo>
                    <a:lnTo>
                      <a:pt x="413" y="3294"/>
                    </a:lnTo>
                    <a:lnTo>
                      <a:pt x="413" y="381"/>
                    </a:lnTo>
                    <a:close/>
                    <a:moveTo>
                      <a:pt x="223" y="1"/>
                    </a:moveTo>
                    <a:cubicBezTo>
                      <a:pt x="96" y="1"/>
                      <a:pt x="1" y="96"/>
                      <a:pt x="1" y="191"/>
                    </a:cubicBezTo>
                    <a:lnTo>
                      <a:pt x="1" y="3484"/>
                    </a:lnTo>
                    <a:cubicBezTo>
                      <a:pt x="1" y="3611"/>
                      <a:pt x="96" y="3674"/>
                      <a:pt x="223" y="3674"/>
                    </a:cubicBezTo>
                    <a:lnTo>
                      <a:pt x="5511" y="3674"/>
                    </a:lnTo>
                    <a:cubicBezTo>
                      <a:pt x="5638" y="3674"/>
                      <a:pt x="5733" y="3611"/>
                      <a:pt x="5701" y="3484"/>
                    </a:cubicBezTo>
                    <a:lnTo>
                      <a:pt x="5701" y="191"/>
                    </a:lnTo>
                    <a:cubicBezTo>
                      <a:pt x="5701" y="96"/>
                      <a:pt x="5638" y="1"/>
                      <a:pt x="5511"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6"/>
          <p:cNvSpPr txBox="1"/>
          <p:nvPr/>
        </p:nvSpPr>
        <p:spPr>
          <a:xfrm>
            <a:off x="644975" y="102600"/>
            <a:ext cx="3727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Box design </a:t>
            </a:r>
            <a:endParaRPr sz="2800">
              <a:solidFill>
                <a:schemeClr val="dk1"/>
              </a:solidFill>
              <a:latin typeface="Fira Sans"/>
              <a:ea typeface="Fira Sans"/>
              <a:cs typeface="Fira Sans"/>
              <a:sym typeface="Fira Sans"/>
            </a:endParaRPr>
          </a:p>
        </p:txBody>
      </p:sp>
      <p:sp>
        <p:nvSpPr>
          <p:cNvPr id="275" name="Google Shape;275;p16"/>
          <p:cNvSpPr txBox="1"/>
          <p:nvPr/>
        </p:nvSpPr>
        <p:spPr>
          <a:xfrm>
            <a:off x="5267725" y="4561550"/>
            <a:ext cx="30000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Top down view</a:t>
            </a:r>
            <a:endParaRPr/>
          </a:p>
        </p:txBody>
      </p:sp>
      <p:sp>
        <p:nvSpPr>
          <p:cNvPr id="276" name="Google Shape;276;p16"/>
          <p:cNvSpPr txBox="1"/>
          <p:nvPr/>
        </p:nvSpPr>
        <p:spPr>
          <a:xfrm>
            <a:off x="1165950" y="4559600"/>
            <a:ext cx="26859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Front view</a:t>
            </a:r>
            <a:endParaRPr/>
          </a:p>
        </p:txBody>
      </p:sp>
      <p:pic>
        <p:nvPicPr>
          <p:cNvPr id="277" name="Google Shape;277;p16"/>
          <p:cNvPicPr preferRelativeResize="0"/>
          <p:nvPr/>
        </p:nvPicPr>
        <p:blipFill>
          <a:blip r:embed="rId3">
            <a:alphaModFix/>
          </a:blip>
          <a:stretch>
            <a:fillRect/>
          </a:stretch>
        </p:blipFill>
        <p:spPr>
          <a:xfrm rot="-5400000">
            <a:off x="725298" y="1297035"/>
            <a:ext cx="3567154" cy="2685850"/>
          </a:xfrm>
          <a:prstGeom prst="rect">
            <a:avLst/>
          </a:prstGeom>
          <a:noFill/>
          <a:ln>
            <a:noFill/>
          </a:ln>
        </p:spPr>
      </p:pic>
      <p:pic>
        <p:nvPicPr>
          <p:cNvPr id="278" name="Google Shape;278;p16"/>
          <p:cNvPicPr preferRelativeResize="0"/>
          <p:nvPr/>
        </p:nvPicPr>
        <p:blipFill>
          <a:blip r:embed="rId4">
            <a:alphaModFix/>
          </a:blip>
          <a:stretch>
            <a:fillRect/>
          </a:stretch>
        </p:blipFill>
        <p:spPr>
          <a:xfrm>
            <a:off x="5267716" y="439125"/>
            <a:ext cx="3000000" cy="39843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7"/>
          <p:cNvSpPr txBox="1"/>
          <p:nvPr/>
        </p:nvSpPr>
        <p:spPr>
          <a:xfrm>
            <a:off x="457200" y="102625"/>
            <a:ext cx="3727800" cy="6177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Hardware placement </a:t>
            </a:r>
            <a:endParaRPr sz="2800">
              <a:solidFill>
                <a:schemeClr val="dk1"/>
              </a:solidFill>
              <a:latin typeface="Fira Sans"/>
              <a:ea typeface="Fira Sans"/>
              <a:cs typeface="Fira Sans"/>
              <a:sym typeface="Fira Sans"/>
            </a:endParaRPr>
          </a:p>
        </p:txBody>
      </p:sp>
      <p:pic>
        <p:nvPicPr>
          <p:cNvPr id="284" name="Google Shape;284;p17"/>
          <p:cNvPicPr preferRelativeResize="0"/>
          <p:nvPr/>
        </p:nvPicPr>
        <p:blipFill>
          <a:blip r:embed="rId3">
            <a:alphaModFix/>
          </a:blip>
          <a:stretch>
            <a:fillRect/>
          </a:stretch>
        </p:blipFill>
        <p:spPr>
          <a:xfrm>
            <a:off x="1050075" y="800100"/>
            <a:ext cx="2492675" cy="3310604"/>
          </a:xfrm>
          <a:prstGeom prst="rect">
            <a:avLst/>
          </a:prstGeom>
          <a:noFill/>
          <a:ln>
            <a:noFill/>
          </a:ln>
        </p:spPr>
      </p:pic>
      <p:sp>
        <p:nvSpPr>
          <p:cNvPr id="285" name="Google Shape;285;p17"/>
          <p:cNvSpPr txBox="1"/>
          <p:nvPr/>
        </p:nvSpPr>
        <p:spPr>
          <a:xfrm>
            <a:off x="1050225" y="4369525"/>
            <a:ext cx="24927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How the Raspberry Pi scales to the box</a:t>
            </a:r>
            <a:endParaRPr/>
          </a:p>
        </p:txBody>
      </p:sp>
      <p:pic>
        <p:nvPicPr>
          <p:cNvPr id="286" name="Google Shape;286;p17"/>
          <p:cNvPicPr preferRelativeResize="0"/>
          <p:nvPr/>
        </p:nvPicPr>
        <p:blipFill>
          <a:blip r:embed="rId4">
            <a:alphaModFix/>
          </a:blip>
          <a:stretch>
            <a:fillRect/>
          </a:stretch>
        </p:blipFill>
        <p:spPr>
          <a:xfrm>
            <a:off x="4675390" y="800100"/>
            <a:ext cx="2687547" cy="3569429"/>
          </a:xfrm>
          <a:prstGeom prst="rect">
            <a:avLst/>
          </a:prstGeom>
          <a:noFill/>
          <a:ln>
            <a:noFill/>
          </a:ln>
        </p:spPr>
      </p:pic>
      <p:cxnSp>
        <p:nvCxnSpPr>
          <p:cNvPr id="287" name="Google Shape;287;p17"/>
          <p:cNvCxnSpPr>
            <a:stCxn id="288" idx="1"/>
          </p:cNvCxnSpPr>
          <p:nvPr/>
        </p:nvCxnSpPr>
        <p:spPr>
          <a:xfrm flipH="1">
            <a:off x="6070800" y="1748275"/>
            <a:ext cx="1612200" cy="299400"/>
          </a:xfrm>
          <a:prstGeom prst="straightConnector1">
            <a:avLst/>
          </a:prstGeom>
          <a:noFill/>
          <a:ln cap="flat" cmpd="sng" w="28575">
            <a:solidFill>
              <a:schemeClr val="accent4"/>
            </a:solidFill>
            <a:prstDash val="solid"/>
            <a:round/>
            <a:headEnd len="med" w="med" type="none"/>
            <a:tailEnd len="med" w="med" type="triangle"/>
          </a:ln>
        </p:spPr>
      </p:cxnSp>
      <p:cxnSp>
        <p:nvCxnSpPr>
          <p:cNvPr id="289" name="Google Shape;289;p17"/>
          <p:cNvCxnSpPr>
            <a:stCxn id="290" idx="1"/>
          </p:cNvCxnSpPr>
          <p:nvPr/>
        </p:nvCxnSpPr>
        <p:spPr>
          <a:xfrm rot="10800000">
            <a:off x="6070800" y="2402575"/>
            <a:ext cx="1612200" cy="7800"/>
          </a:xfrm>
          <a:prstGeom prst="straightConnector1">
            <a:avLst/>
          </a:prstGeom>
          <a:noFill/>
          <a:ln cap="flat" cmpd="sng" w="28575">
            <a:solidFill>
              <a:schemeClr val="accent1"/>
            </a:solidFill>
            <a:prstDash val="solid"/>
            <a:round/>
            <a:headEnd len="med" w="med" type="none"/>
            <a:tailEnd len="med" w="med" type="triangle"/>
          </a:ln>
        </p:spPr>
      </p:cxnSp>
      <p:cxnSp>
        <p:nvCxnSpPr>
          <p:cNvPr id="291" name="Google Shape;291;p17"/>
          <p:cNvCxnSpPr>
            <a:stCxn id="292" idx="1"/>
          </p:cNvCxnSpPr>
          <p:nvPr/>
        </p:nvCxnSpPr>
        <p:spPr>
          <a:xfrm rot="10800000">
            <a:off x="6006300" y="2773275"/>
            <a:ext cx="1676700" cy="569700"/>
          </a:xfrm>
          <a:prstGeom prst="straightConnector1">
            <a:avLst/>
          </a:prstGeom>
          <a:noFill/>
          <a:ln cap="flat" cmpd="sng" w="28575">
            <a:solidFill>
              <a:schemeClr val="accent4"/>
            </a:solidFill>
            <a:prstDash val="solid"/>
            <a:round/>
            <a:headEnd len="med" w="med" type="none"/>
            <a:tailEnd len="med" w="med" type="triangle"/>
          </a:ln>
        </p:spPr>
      </p:cxnSp>
      <p:sp>
        <p:nvSpPr>
          <p:cNvPr id="288" name="Google Shape;288;p17"/>
          <p:cNvSpPr txBox="1"/>
          <p:nvPr/>
        </p:nvSpPr>
        <p:spPr>
          <a:xfrm>
            <a:off x="7683000" y="1571275"/>
            <a:ext cx="13140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Camera peephole</a:t>
            </a:r>
            <a:endParaRPr/>
          </a:p>
        </p:txBody>
      </p:sp>
      <p:sp>
        <p:nvSpPr>
          <p:cNvPr id="290" name="Google Shape;290;p17"/>
          <p:cNvSpPr txBox="1"/>
          <p:nvPr/>
        </p:nvSpPr>
        <p:spPr>
          <a:xfrm>
            <a:off x="7683000" y="2233375"/>
            <a:ext cx="13140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Motion sensor slot</a:t>
            </a:r>
            <a:endParaRPr/>
          </a:p>
        </p:txBody>
      </p:sp>
      <p:sp>
        <p:nvSpPr>
          <p:cNvPr id="292" name="Google Shape;292;p17"/>
          <p:cNvSpPr txBox="1"/>
          <p:nvPr/>
        </p:nvSpPr>
        <p:spPr>
          <a:xfrm>
            <a:off x="7683000" y="3165975"/>
            <a:ext cx="13140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Microphone mesh</a:t>
            </a:r>
            <a:endParaRPr/>
          </a:p>
        </p:txBody>
      </p:sp>
      <p:cxnSp>
        <p:nvCxnSpPr>
          <p:cNvPr id="293" name="Google Shape;293;p17"/>
          <p:cNvCxnSpPr>
            <a:stCxn id="294" idx="1"/>
          </p:cNvCxnSpPr>
          <p:nvPr/>
        </p:nvCxnSpPr>
        <p:spPr>
          <a:xfrm rot="10800000">
            <a:off x="5256325" y="3748850"/>
            <a:ext cx="354000" cy="1055700"/>
          </a:xfrm>
          <a:prstGeom prst="straightConnector1">
            <a:avLst/>
          </a:prstGeom>
          <a:noFill/>
          <a:ln cap="flat" cmpd="sng" w="28575">
            <a:solidFill>
              <a:schemeClr val="accent4"/>
            </a:solidFill>
            <a:prstDash val="solid"/>
            <a:round/>
            <a:headEnd len="med" w="med" type="none"/>
            <a:tailEnd len="med" w="med" type="triangle"/>
          </a:ln>
        </p:spPr>
      </p:cxnSp>
      <p:sp>
        <p:nvSpPr>
          <p:cNvPr id="294" name="Google Shape;294;p17"/>
          <p:cNvSpPr txBox="1"/>
          <p:nvPr/>
        </p:nvSpPr>
        <p:spPr>
          <a:xfrm>
            <a:off x="5610325" y="4627550"/>
            <a:ext cx="1314000" cy="3540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ctr">
              <a:spcBef>
                <a:spcPts val="1200"/>
              </a:spcBef>
              <a:spcAft>
                <a:spcPts val="1200"/>
              </a:spcAft>
              <a:buNone/>
            </a:pPr>
            <a:r>
              <a:rPr lang="en" sz="1100">
                <a:solidFill>
                  <a:srgbClr val="666666"/>
                </a:solidFill>
                <a:latin typeface="Calibri"/>
                <a:ea typeface="Calibri"/>
                <a:cs typeface="Calibri"/>
                <a:sym typeface="Calibri"/>
              </a:rPr>
              <a:t>Charging</a:t>
            </a:r>
            <a:r>
              <a:rPr lang="en" sz="1100">
                <a:solidFill>
                  <a:srgbClr val="666666"/>
                </a:solidFill>
                <a:latin typeface="Calibri"/>
                <a:ea typeface="Calibri"/>
                <a:cs typeface="Calibri"/>
                <a:sym typeface="Calibri"/>
              </a:rPr>
              <a:t> cable slit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8"/>
          <p:cNvSpPr txBox="1"/>
          <p:nvPr/>
        </p:nvSpPr>
        <p:spPr>
          <a:xfrm>
            <a:off x="717400" y="735050"/>
            <a:ext cx="7723500" cy="48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latin typeface="Fira Sans Medium"/>
                <a:ea typeface="Fira Sans Medium"/>
                <a:cs typeface="Fira Sans Medium"/>
                <a:sym typeface="Fira Sans Medium"/>
              </a:rPr>
              <a:t>Testing</a:t>
            </a:r>
            <a:endParaRPr sz="2800">
              <a:latin typeface="Fira Sans Medium"/>
              <a:ea typeface="Fira Sans Medium"/>
              <a:cs typeface="Fira Sans Medium"/>
              <a:sym typeface="Fira Sans Medium"/>
            </a:endParaRPr>
          </a:p>
        </p:txBody>
      </p:sp>
      <p:sp>
        <p:nvSpPr>
          <p:cNvPr id="300" name="Google Shape;300;p18"/>
          <p:cNvSpPr txBox="1"/>
          <p:nvPr/>
        </p:nvSpPr>
        <p:spPr>
          <a:xfrm>
            <a:off x="457200" y="2096625"/>
            <a:ext cx="1817100" cy="299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Medium"/>
                <a:ea typeface="Fira Sans Medium"/>
                <a:cs typeface="Fira Sans Medium"/>
                <a:sym typeface="Fira Sans Medium"/>
              </a:rPr>
              <a:t>Manual testing</a:t>
            </a:r>
            <a:endParaRPr sz="1500">
              <a:solidFill>
                <a:srgbClr val="FFA66F"/>
              </a:solidFill>
              <a:latin typeface="Fira Sans Medium"/>
              <a:ea typeface="Fira Sans Medium"/>
              <a:cs typeface="Fira Sans Medium"/>
              <a:sym typeface="Fira Sans Medium"/>
            </a:endParaRPr>
          </a:p>
        </p:txBody>
      </p:sp>
      <p:sp>
        <p:nvSpPr>
          <p:cNvPr id="301" name="Google Shape;301;p18"/>
          <p:cNvSpPr txBox="1"/>
          <p:nvPr/>
        </p:nvSpPr>
        <p:spPr>
          <a:xfrm>
            <a:off x="457200" y="2312877"/>
            <a:ext cx="18171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Storing alerts in database</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302" name="Google Shape;302;p18"/>
          <p:cNvSpPr txBox="1"/>
          <p:nvPr/>
        </p:nvSpPr>
        <p:spPr>
          <a:xfrm>
            <a:off x="457200" y="3333747"/>
            <a:ext cx="18171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Navigation and interaction in web interface</a:t>
            </a:r>
            <a:endParaRPr sz="1200">
              <a:latin typeface="Fira Sans"/>
              <a:ea typeface="Fira Sans"/>
              <a:cs typeface="Fira Sans"/>
              <a:sym typeface="Fira Sans"/>
            </a:endParaRPr>
          </a:p>
        </p:txBody>
      </p:sp>
      <p:sp>
        <p:nvSpPr>
          <p:cNvPr id="303" name="Google Shape;303;p18"/>
          <p:cNvSpPr txBox="1"/>
          <p:nvPr/>
        </p:nvSpPr>
        <p:spPr>
          <a:xfrm>
            <a:off x="6869700" y="1871595"/>
            <a:ext cx="1817100" cy="299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500">
                <a:solidFill>
                  <a:srgbClr val="30475E"/>
                </a:solidFill>
                <a:latin typeface="Fira Sans Medium"/>
                <a:ea typeface="Fira Sans Medium"/>
                <a:cs typeface="Fira Sans Medium"/>
                <a:sym typeface="Fira Sans Medium"/>
              </a:rPr>
              <a:t>Unit testing</a:t>
            </a:r>
            <a:endParaRPr sz="1500">
              <a:solidFill>
                <a:srgbClr val="30475E"/>
              </a:solidFill>
              <a:latin typeface="Fira Sans Medium"/>
              <a:ea typeface="Fira Sans Medium"/>
              <a:cs typeface="Fira Sans Medium"/>
              <a:sym typeface="Fira Sans Medium"/>
            </a:endParaRPr>
          </a:p>
        </p:txBody>
      </p:sp>
      <p:sp>
        <p:nvSpPr>
          <p:cNvPr id="304" name="Google Shape;304;p18"/>
          <p:cNvSpPr txBox="1"/>
          <p:nvPr/>
        </p:nvSpPr>
        <p:spPr>
          <a:xfrm>
            <a:off x="6869700" y="2087947"/>
            <a:ext cx="1817100" cy="532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Will be implemented for code coverage</a:t>
            </a:r>
            <a:endParaRPr>
              <a:solidFill>
                <a:schemeClr val="dk1"/>
              </a:solidFill>
              <a:latin typeface="Fira Sans Medium"/>
              <a:ea typeface="Fira Sans Medium"/>
              <a:cs typeface="Fira Sans Medium"/>
              <a:sym typeface="Fira Sans Medium"/>
            </a:endParaRPr>
          </a:p>
          <a:p>
            <a:pPr indent="0" lvl="0" marL="0" rtl="0" algn="r">
              <a:spcBef>
                <a:spcPts val="0"/>
              </a:spcBef>
              <a:spcAft>
                <a:spcPts val="0"/>
              </a:spcAft>
              <a:buNone/>
            </a:pPr>
            <a:r>
              <a:t/>
            </a:r>
            <a:endParaRPr sz="1200">
              <a:latin typeface="Fira Sans"/>
              <a:ea typeface="Fira Sans"/>
              <a:cs typeface="Fira Sans"/>
              <a:sym typeface="Fira Sans"/>
            </a:endParaRPr>
          </a:p>
        </p:txBody>
      </p:sp>
      <p:sp>
        <p:nvSpPr>
          <p:cNvPr id="305" name="Google Shape;305;p18"/>
          <p:cNvSpPr txBox="1"/>
          <p:nvPr/>
        </p:nvSpPr>
        <p:spPr>
          <a:xfrm>
            <a:off x="457200" y="2869289"/>
            <a:ext cx="18171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Fira Sans"/>
                <a:ea typeface="Fira Sans"/>
                <a:cs typeface="Fira Sans"/>
                <a:sym typeface="Fira Sans"/>
              </a:rPr>
              <a:t>Motion detection</a:t>
            </a:r>
            <a:endParaRPr sz="1200">
              <a:solidFill>
                <a:schemeClr val="dk1"/>
              </a:solidFill>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grpSp>
        <p:nvGrpSpPr>
          <p:cNvPr id="306" name="Google Shape;306;p18"/>
          <p:cNvGrpSpPr/>
          <p:nvPr/>
        </p:nvGrpSpPr>
        <p:grpSpPr>
          <a:xfrm>
            <a:off x="2340526" y="1715468"/>
            <a:ext cx="4602056" cy="2516619"/>
            <a:chOff x="2185750" y="2059275"/>
            <a:chExt cx="3330961" cy="1821525"/>
          </a:xfrm>
        </p:grpSpPr>
        <p:sp>
          <p:nvSpPr>
            <p:cNvPr id="307" name="Google Shape;307;p18"/>
            <p:cNvSpPr/>
            <p:nvPr/>
          </p:nvSpPr>
          <p:spPr>
            <a:xfrm>
              <a:off x="4554631" y="3330664"/>
              <a:ext cx="231229" cy="231229"/>
            </a:xfrm>
            <a:custGeom>
              <a:rect b="b" l="l" r="r" t="t"/>
              <a:pathLst>
                <a:path extrusionOk="0" h="22106" w="22106">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cap="flat" cmpd="sng" w="38100">
              <a:solidFill>
                <a:srgbClr val="30475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4988171" y="2267535"/>
              <a:ext cx="528540" cy="508327"/>
            </a:xfrm>
            <a:custGeom>
              <a:rect b="b" l="l" r="r" t="t"/>
              <a:pathLst>
                <a:path extrusionOk="0" h="17577" w="17577">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2185750" y="2387600"/>
              <a:ext cx="507525" cy="508300"/>
            </a:xfrm>
            <a:custGeom>
              <a:rect b="b" l="l" r="r" t="t"/>
              <a:pathLst>
                <a:path extrusionOk="0" h="20332" w="20301">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2603000" y="3506300"/>
              <a:ext cx="374500" cy="374500"/>
            </a:xfrm>
            <a:custGeom>
              <a:rect b="b" l="l" r="r" t="t"/>
              <a:pathLst>
                <a:path extrusionOk="0" h="14980" w="1498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a:off x="4264050" y="3195925"/>
              <a:ext cx="344425" cy="232000"/>
            </a:xfrm>
            <a:custGeom>
              <a:rect b="b" l="l" r="r" t="t"/>
              <a:pathLst>
                <a:path extrusionOk="0" h="9280" w="13777">
                  <a:moveTo>
                    <a:pt x="1077" y="1"/>
                  </a:moveTo>
                  <a:lnTo>
                    <a:pt x="0" y="1869"/>
                  </a:lnTo>
                  <a:lnTo>
                    <a:pt x="12700" y="9280"/>
                  </a:lnTo>
                  <a:lnTo>
                    <a:pt x="13776" y="7411"/>
                  </a:lnTo>
                  <a:lnTo>
                    <a:pt x="107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8"/>
            <p:cNvSpPr/>
            <p:nvPr/>
          </p:nvSpPr>
          <p:spPr>
            <a:xfrm>
              <a:off x="4263250" y="2574425"/>
              <a:ext cx="749800" cy="292975"/>
            </a:xfrm>
            <a:custGeom>
              <a:rect b="b" l="l" r="r" t="t"/>
              <a:pathLst>
                <a:path extrusionOk="0" h="11719" w="29992">
                  <a:moveTo>
                    <a:pt x="29294" y="1"/>
                  </a:moveTo>
                  <a:lnTo>
                    <a:pt x="1" y="9692"/>
                  </a:lnTo>
                  <a:lnTo>
                    <a:pt x="666" y="11718"/>
                  </a:lnTo>
                  <a:lnTo>
                    <a:pt x="29991" y="2028"/>
                  </a:lnTo>
                  <a:lnTo>
                    <a:pt x="29294"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2652075" y="2671025"/>
              <a:ext cx="598575" cy="227250"/>
            </a:xfrm>
            <a:custGeom>
              <a:rect b="b" l="l" r="r" t="t"/>
              <a:pathLst>
                <a:path extrusionOk="0" h="9090" w="23943">
                  <a:moveTo>
                    <a:pt x="603" y="0"/>
                  </a:moveTo>
                  <a:lnTo>
                    <a:pt x="1" y="2091"/>
                  </a:lnTo>
                  <a:lnTo>
                    <a:pt x="23309" y="9089"/>
                  </a:lnTo>
                  <a:lnTo>
                    <a:pt x="23943" y="6999"/>
                  </a:lnTo>
                  <a:lnTo>
                    <a:pt x="603"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2920475" y="3168225"/>
              <a:ext cx="183725" cy="183700"/>
            </a:xfrm>
            <a:custGeom>
              <a:rect b="b" l="l" r="r" t="t"/>
              <a:pathLst>
                <a:path extrusionOk="0" h="7348" w="7349">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3062200" y="3162675"/>
              <a:ext cx="186075" cy="91075"/>
            </a:xfrm>
            <a:custGeom>
              <a:rect b="b" l="l" r="r" t="t"/>
              <a:pathLst>
                <a:path extrusionOk="0" h="3643" w="7443">
                  <a:moveTo>
                    <a:pt x="6999" y="1"/>
                  </a:moveTo>
                  <a:lnTo>
                    <a:pt x="1" y="1521"/>
                  </a:lnTo>
                  <a:lnTo>
                    <a:pt x="476" y="3643"/>
                  </a:lnTo>
                  <a:lnTo>
                    <a:pt x="7443" y="2123"/>
                  </a:lnTo>
                  <a:lnTo>
                    <a:pt x="699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2917325" y="3359025"/>
              <a:ext cx="447350" cy="280300"/>
            </a:xfrm>
            <a:custGeom>
              <a:rect b="b" l="l" r="r" t="t"/>
              <a:pathLst>
                <a:path extrusionOk="0" h="11212" w="17894">
                  <a:moveTo>
                    <a:pt x="16848" y="1"/>
                  </a:moveTo>
                  <a:lnTo>
                    <a:pt x="0" y="9311"/>
                  </a:lnTo>
                  <a:lnTo>
                    <a:pt x="1045" y="11212"/>
                  </a:lnTo>
                  <a:lnTo>
                    <a:pt x="17893" y="1901"/>
                  </a:lnTo>
                  <a:lnTo>
                    <a:pt x="16848"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4016225" y="3644850"/>
              <a:ext cx="184500" cy="183700"/>
            </a:xfrm>
            <a:custGeom>
              <a:rect b="b" l="l" r="r" t="t"/>
              <a:pathLst>
                <a:path extrusionOk="0" h="7348" w="738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3987725" y="3503925"/>
              <a:ext cx="121175" cy="178950"/>
            </a:xfrm>
            <a:custGeom>
              <a:rect b="b" l="l" r="r" t="t"/>
              <a:pathLst>
                <a:path extrusionOk="0" h="7158" w="4847">
                  <a:moveTo>
                    <a:pt x="1964" y="0"/>
                  </a:moveTo>
                  <a:lnTo>
                    <a:pt x="1" y="919"/>
                  </a:lnTo>
                  <a:lnTo>
                    <a:pt x="2883" y="7157"/>
                  </a:lnTo>
                  <a:lnTo>
                    <a:pt x="4846" y="6239"/>
                  </a:lnTo>
                  <a:lnTo>
                    <a:pt x="1964"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3312375" y="2224300"/>
              <a:ext cx="191625" cy="184175"/>
            </a:xfrm>
            <a:custGeom>
              <a:rect b="b" l="l" r="r" t="t"/>
              <a:pathLst>
                <a:path extrusionOk="0" h="7367" w="7665">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8"/>
            <p:cNvSpPr/>
            <p:nvPr/>
          </p:nvSpPr>
          <p:spPr>
            <a:xfrm>
              <a:off x="3412925" y="2366200"/>
              <a:ext cx="131475" cy="177375"/>
            </a:xfrm>
            <a:custGeom>
              <a:rect b="b" l="l" r="r" t="t"/>
              <a:pathLst>
                <a:path extrusionOk="0" h="7095" w="5259">
                  <a:moveTo>
                    <a:pt x="1901" y="1"/>
                  </a:moveTo>
                  <a:lnTo>
                    <a:pt x="1" y="1078"/>
                  </a:lnTo>
                  <a:lnTo>
                    <a:pt x="3358" y="7095"/>
                  </a:lnTo>
                  <a:lnTo>
                    <a:pt x="5258" y="6018"/>
                  </a:lnTo>
                  <a:lnTo>
                    <a:pt x="1901"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4122325" y="2059275"/>
              <a:ext cx="209825" cy="184225"/>
            </a:xfrm>
            <a:custGeom>
              <a:rect b="b" l="l" r="r" t="t"/>
              <a:pathLst>
                <a:path extrusionOk="0" h="7369" w="8393">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3978225" y="2193625"/>
              <a:ext cx="231225" cy="346000"/>
            </a:xfrm>
            <a:custGeom>
              <a:rect b="b" l="l" r="r" t="t"/>
              <a:pathLst>
                <a:path extrusionOk="0" h="13840" w="9249">
                  <a:moveTo>
                    <a:pt x="7411" y="0"/>
                  </a:moveTo>
                  <a:lnTo>
                    <a:pt x="1" y="12731"/>
                  </a:lnTo>
                  <a:lnTo>
                    <a:pt x="1869" y="13839"/>
                  </a:lnTo>
                  <a:lnTo>
                    <a:pt x="9248" y="1140"/>
                  </a:lnTo>
                  <a:lnTo>
                    <a:pt x="741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p:nvPr/>
          </p:nvSpPr>
          <p:spPr>
            <a:xfrm>
              <a:off x="3189675" y="2450925"/>
              <a:ext cx="1152775" cy="1152775"/>
            </a:xfrm>
            <a:custGeom>
              <a:rect b="b" l="l" r="r" t="t"/>
              <a:pathLst>
                <a:path extrusionOk="0" h="46111" w="46111">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5090452" y="2362702"/>
              <a:ext cx="330665" cy="317973"/>
            </a:xfrm>
            <a:custGeom>
              <a:rect b="b" l="l" r="r" t="t"/>
              <a:pathLst>
                <a:path extrusionOk="0" h="7506" w="7507">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3534075" y="2825575"/>
              <a:ext cx="495650" cy="505100"/>
            </a:xfrm>
            <a:custGeom>
              <a:rect b="b" l="l" r="r" t="t"/>
              <a:pathLst>
                <a:path extrusionOk="0" h="20204" w="19826">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8"/>
            <p:cNvSpPr/>
            <p:nvPr/>
          </p:nvSpPr>
          <p:spPr>
            <a:xfrm>
              <a:off x="3784250" y="3264025"/>
              <a:ext cx="281100" cy="204375"/>
            </a:xfrm>
            <a:custGeom>
              <a:rect b="b" l="l" r="r" t="t"/>
              <a:pathLst>
                <a:path extrusionOk="0" h="8175" w="11244">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8"/>
            <p:cNvSpPr/>
            <p:nvPr/>
          </p:nvSpPr>
          <p:spPr>
            <a:xfrm>
              <a:off x="3522200" y="2642100"/>
              <a:ext cx="81575" cy="116825"/>
            </a:xfrm>
            <a:custGeom>
              <a:rect b="b" l="l" r="r" t="t"/>
              <a:pathLst>
                <a:path extrusionOk="0" h="4673" w="3263">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8"/>
            <p:cNvSpPr/>
            <p:nvPr/>
          </p:nvSpPr>
          <p:spPr>
            <a:xfrm>
              <a:off x="3422425" y="2736975"/>
              <a:ext cx="122750" cy="78175"/>
            </a:xfrm>
            <a:custGeom>
              <a:rect b="b" l="l" r="r" t="t"/>
              <a:pathLst>
                <a:path extrusionOk="0" h="3127" w="491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8"/>
            <p:cNvSpPr/>
            <p:nvPr/>
          </p:nvSpPr>
          <p:spPr>
            <a:xfrm>
              <a:off x="3684500" y="2852550"/>
              <a:ext cx="122750" cy="78975"/>
            </a:xfrm>
            <a:custGeom>
              <a:rect b="b" l="l" r="r" t="t"/>
              <a:pathLst>
                <a:path extrusionOk="0" h="3159" w="491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8"/>
            <p:cNvSpPr/>
            <p:nvPr/>
          </p:nvSpPr>
          <p:spPr>
            <a:xfrm>
              <a:off x="3420050" y="2847950"/>
              <a:ext cx="122750" cy="75650"/>
            </a:xfrm>
            <a:custGeom>
              <a:rect b="b" l="l" r="r" t="t"/>
              <a:pathLst>
                <a:path extrusionOk="0" h="3026" w="491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8"/>
            <p:cNvSpPr/>
            <p:nvPr/>
          </p:nvSpPr>
          <p:spPr>
            <a:xfrm>
              <a:off x="3686875" y="2744650"/>
              <a:ext cx="122750" cy="75250"/>
            </a:xfrm>
            <a:custGeom>
              <a:rect b="b" l="l" r="r" t="t"/>
              <a:pathLst>
                <a:path extrusionOk="0" h="3010" w="491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p:nvPr/>
          </p:nvSpPr>
          <p:spPr>
            <a:xfrm>
              <a:off x="3514275" y="2907200"/>
              <a:ext cx="85525" cy="115375"/>
            </a:xfrm>
            <a:custGeom>
              <a:rect b="b" l="l" r="r" t="t"/>
              <a:pathLst>
                <a:path extrusionOk="0" h="4615" w="3421">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8"/>
            <p:cNvSpPr/>
            <p:nvPr/>
          </p:nvSpPr>
          <p:spPr>
            <a:xfrm>
              <a:off x="3629875" y="2645125"/>
              <a:ext cx="85525" cy="115400"/>
            </a:xfrm>
            <a:custGeom>
              <a:rect b="b" l="l" r="r" t="t"/>
              <a:pathLst>
                <a:path extrusionOk="0" h="4616" w="3421">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8"/>
            <p:cNvSpPr/>
            <p:nvPr/>
          </p:nvSpPr>
          <p:spPr>
            <a:xfrm>
              <a:off x="2282350" y="2522175"/>
              <a:ext cx="314350" cy="217750"/>
            </a:xfrm>
            <a:custGeom>
              <a:rect b="b" l="l" r="r" t="t"/>
              <a:pathLst>
                <a:path extrusionOk="0" h="8710" w="12574">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19"/>
          <p:cNvGrpSpPr/>
          <p:nvPr/>
        </p:nvGrpSpPr>
        <p:grpSpPr>
          <a:xfrm>
            <a:off x="3315854" y="1822808"/>
            <a:ext cx="2636925" cy="1650790"/>
            <a:chOff x="3256679" y="2061883"/>
            <a:chExt cx="2636925" cy="1650790"/>
          </a:xfrm>
        </p:grpSpPr>
        <p:sp>
          <p:nvSpPr>
            <p:cNvPr id="340" name="Google Shape;340;p19"/>
            <p:cNvSpPr/>
            <p:nvPr/>
          </p:nvSpPr>
          <p:spPr>
            <a:xfrm>
              <a:off x="3346102" y="2061883"/>
              <a:ext cx="2458107" cy="1477419"/>
            </a:xfrm>
            <a:custGeom>
              <a:rect b="b" l="l" r="r" t="t"/>
              <a:pathLst>
                <a:path extrusionOk="0" h="51812" w="86204">
                  <a:moveTo>
                    <a:pt x="1995" y="1"/>
                  </a:moveTo>
                  <a:cubicBezTo>
                    <a:pt x="887" y="1"/>
                    <a:pt x="0" y="919"/>
                    <a:pt x="0" y="2028"/>
                  </a:cubicBezTo>
                  <a:lnTo>
                    <a:pt x="0" y="49784"/>
                  </a:lnTo>
                  <a:cubicBezTo>
                    <a:pt x="0" y="50925"/>
                    <a:pt x="887" y="51811"/>
                    <a:pt x="1995" y="51811"/>
                  </a:cubicBezTo>
                  <a:lnTo>
                    <a:pt x="84208" y="51811"/>
                  </a:lnTo>
                  <a:cubicBezTo>
                    <a:pt x="85317" y="51811"/>
                    <a:pt x="86203" y="50925"/>
                    <a:pt x="86203" y="49784"/>
                  </a:cubicBezTo>
                  <a:lnTo>
                    <a:pt x="86203" y="2028"/>
                  </a:lnTo>
                  <a:cubicBezTo>
                    <a:pt x="86203" y="919"/>
                    <a:pt x="85317" y="1"/>
                    <a:pt x="84208"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19"/>
            <p:cNvGrpSpPr/>
            <p:nvPr/>
          </p:nvGrpSpPr>
          <p:grpSpPr>
            <a:xfrm>
              <a:off x="3256679" y="2130519"/>
              <a:ext cx="2636925" cy="1582155"/>
              <a:chOff x="3256679" y="2130519"/>
              <a:chExt cx="2636925" cy="1582155"/>
            </a:xfrm>
          </p:grpSpPr>
          <p:sp>
            <p:nvSpPr>
              <p:cNvPr id="342" name="Google Shape;342;p19"/>
              <p:cNvSpPr/>
              <p:nvPr/>
            </p:nvSpPr>
            <p:spPr>
              <a:xfrm>
                <a:off x="3256679" y="3539274"/>
                <a:ext cx="2636925" cy="173400"/>
              </a:xfrm>
              <a:custGeom>
                <a:rect b="b" l="l" r="r" t="t"/>
                <a:pathLst>
                  <a:path extrusionOk="0" h="6081" w="92475">
                    <a:moveTo>
                      <a:pt x="951" y="0"/>
                    </a:moveTo>
                    <a:cubicBezTo>
                      <a:pt x="413" y="0"/>
                      <a:pt x="1" y="412"/>
                      <a:pt x="1" y="950"/>
                    </a:cubicBezTo>
                    <a:cubicBezTo>
                      <a:pt x="1" y="3769"/>
                      <a:pt x="2281" y="6081"/>
                      <a:pt x="5131" y="6081"/>
                    </a:cubicBezTo>
                    <a:lnTo>
                      <a:pt x="87344" y="6081"/>
                    </a:lnTo>
                    <a:cubicBezTo>
                      <a:pt x="90194" y="6081"/>
                      <a:pt x="92475" y="3769"/>
                      <a:pt x="92475" y="950"/>
                    </a:cubicBezTo>
                    <a:cubicBezTo>
                      <a:pt x="92475" y="412"/>
                      <a:pt x="92063" y="0"/>
                      <a:pt x="91525" y="0"/>
                    </a:cubicBezTo>
                    <a:close/>
                  </a:path>
                </a:pathLst>
              </a:custGeom>
              <a:solidFill>
                <a:srgbClr val="1B1F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a:off x="3412029" y="2130519"/>
                <a:ext cx="2326254" cy="1341060"/>
              </a:xfrm>
              <a:custGeom>
                <a:rect b="b" l="l" r="r" t="t"/>
                <a:pathLst>
                  <a:path extrusionOk="0" h="47030" w="81580">
                    <a:moveTo>
                      <a:pt x="982" y="1"/>
                    </a:moveTo>
                    <a:cubicBezTo>
                      <a:pt x="443" y="1"/>
                      <a:pt x="0" y="412"/>
                      <a:pt x="0" y="983"/>
                    </a:cubicBezTo>
                    <a:lnTo>
                      <a:pt x="0" y="46047"/>
                    </a:lnTo>
                    <a:cubicBezTo>
                      <a:pt x="0" y="46586"/>
                      <a:pt x="443" y="47029"/>
                      <a:pt x="982" y="47029"/>
                    </a:cubicBezTo>
                    <a:lnTo>
                      <a:pt x="80598" y="47029"/>
                    </a:lnTo>
                    <a:cubicBezTo>
                      <a:pt x="81136" y="47029"/>
                      <a:pt x="81580" y="46586"/>
                      <a:pt x="81580" y="46047"/>
                    </a:cubicBezTo>
                    <a:lnTo>
                      <a:pt x="81580" y="983"/>
                    </a:lnTo>
                    <a:cubicBezTo>
                      <a:pt x="81580" y="412"/>
                      <a:pt x="81136" y="1"/>
                      <a:pt x="8059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p:nvPr/>
            </p:nvSpPr>
            <p:spPr>
              <a:xfrm>
                <a:off x="4222054" y="2412276"/>
                <a:ext cx="683619" cy="811851"/>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9"/>
              <p:cNvSpPr/>
              <p:nvPr/>
            </p:nvSpPr>
            <p:spPr>
              <a:xfrm>
                <a:off x="4157924" y="2348145"/>
                <a:ext cx="811879" cy="940111"/>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9"/>
              <p:cNvSpPr/>
              <p:nvPr/>
            </p:nvSpPr>
            <p:spPr>
              <a:xfrm>
                <a:off x="4357501" y="2636689"/>
                <a:ext cx="455156" cy="298467"/>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7" name="Google Shape;347;p19"/>
          <p:cNvSpPr/>
          <p:nvPr/>
        </p:nvSpPr>
        <p:spPr>
          <a:xfrm>
            <a:off x="6050302" y="1242421"/>
            <a:ext cx="802840" cy="743785"/>
          </a:xfrm>
          <a:custGeom>
            <a:rect b="b" l="l" r="r" t="t"/>
            <a:pathLst>
              <a:path extrusionOk="0" h="26084" w="28155">
                <a:moveTo>
                  <a:pt x="14012" y="0"/>
                </a:moveTo>
                <a:cubicBezTo>
                  <a:pt x="7813" y="0"/>
                  <a:pt x="2336" y="4461"/>
                  <a:pt x="1236" y="10782"/>
                </a:cubicBezTo>
                <a:cubicBezTo>
                  <a:pt x="1" y="17876"/>
                  <a:pt x="4719" y="24621"/>
                  <a:pt x="11813" y="25888"/>
                </a:cubicBezTo>
                <a:cubicBezTo>
                  <a:pt x="12570" y="26020"/>
                  <a:pt x="13322" y="26083"/>
                  <a:pt x="14065" y="26083"/>
                </a:cubicBezTo>
                <a:cubicBezTo>
                  <a:pt x="20289" y="26083"/>
                  <a:pt x="25816" y="21616"/>
                  <a:pt x="26919" y="15279"/>
                </a:cubicBezTo>
                <a:cubicBezTo>
                  <a:pt x="28154" y="8185"/>
                  <a:pt x="23404" y="1440"/>
                  <a:pt x="16310" y="205"/>
                </a:cubicBezTo>
                <a:cubicBezTo>
                  <a:pt x="15538" y="67"/>
                  <a:pt x="14770" y="0"/>
                  <a:pt x="14012"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9"/>
          <p:cNvSpPr/>
          <p:nvPr/>
        </p:nvSpPr>
        <p:spPr>
          <a:xfrm>
            <a:off x="6050302" y="2124662"/>
            <a:ext cx="802840" cy="743785"/>
          </a:xfrm>
          <a:custGeom>
            <a:rect b="b" l="l" r="r" t="t"/>
            <a:pathLst>
              <a:path extrusionOk="0" h="26084" w="28155">
                <a:moveTo>
                  <a:pt x="14012" y="1"/>
                </a:moveTo>
                <a:cubicBezTo>
                  <a:pt x="7813" y="1"/>
                  <a:pt x="2336" y="4461"/>
                  <a:pt x="1236" y="10783"/>
                </a:cubicBezTo>
                <a:cubicBezTo>
                  <a:pt x="1" y="17876"/>
                  <a:pt x="4719" y="24654"/>
                  <a:pt x="11813" y="25889"/>
                </a:cubicBezTo>
                <a:cubicBezTo>
                  <a:pt x="12570" y="26020"/>
                  <a:pt x="13322" y="26084"/>
                  <a:pt x="14065" y="26084"/>
                </a:cubicBezTo>
                <a:cubicBezTo>
                  <a:pt x="20289" y="26084"/>
                  <a:pt x="25816" y="21617"/>
                  <a:pt x="26919" y="15280"/>
                </a:cubicBezTo>
                <a:cubicBezTo>
                  <a:pt x="28154" y="8186"/>
                  <a:pt x="23404" y="1440"/>
                  <a:pt x="16310" y="205"/>
                </a:cubicBezTo>
                <a:cubicBezTo>
                  <a:pt x="15538" y="67"/>
                  <a:pt x="14770" y="1"/>
                  <a:pt x="14012"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9"/>
          <p:cNvSpPr/>
          <p:nvPr/>
        </p:nvSpPr>
        <p:spPr>
          <a:xfrm>
            <a:off x="6060264" y="3101372"/>
            <a:ext cx="802840" cy="743557"/>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9"/>
          <p:cNvSpPr txBox="1"/>
          <p:nvPr/>
        </p:nvSpPr>
        <p:spPr>
          <a:xfrm>
            <a:off x="2650275" y="172400"/>
            <a:ext cx="3961800" cy="96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latin typeface="Fira Sans Medium"/>
                <a:ea typeface="Fira Sans Medium"/>
                <a:cs typeface="Fira Sans Medium"/>
                <a:sym typeface="Fira Sans Medium"/>
              </a:rPr>
              <a:t>Security decisions</a:t>
            </a:r>
            <a:endParaRPr sz="3300">
              <a:latin typeface="Fira Sans Medium"/>
              <a:ea typeface="Fira Sans Medium"/>
              <a:cs typeface="Fira Sans Medium"/>
              <a:sym typeface="Fira Sans Medium"/>
            </a:endParaRPr>
          </a:p>
        </p:txBody>
      </p:sp>
      <p:sp>
        <p:nvSpPr>
          <p:cNvPr id="351" name="Google Shape;351;p19"/>
          <p:cNvSpPr txBox="1"/>
          <p:nvPr/>
        </p:nvSpPr>
        <p:spPr>
          <a:xfrm>
            <a:off x="6980774" y="1283700"/>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Internal storage</a:t>
            </a:r>
            <a:endParaRPr>
              <a:latin typeface="Fira Sans Medium"/>
              <a:ea typeface="Fira Sans Medium"/>
              <a:cs typeface="Fira Sans Medium"/>
              <a:sym typeface="Fira Sans Medium"/>
            </a:endParaRPr>
          </a:p>
        </p:txBody>
      </p:sp>
      <p:sp>
        <p:nvSpPr>
          <p:cNvPr id="352" name="Google Shape;352;p19"/>
          <p:cNvSpPr txBox="1"/>
          <p:nvPr/>
        </p:nvSpPr>
        <p:spPr>
          <a:xfrm>
            <a:off x="6980774" y="1568748"/>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All recordings will be stored internally</a:t>
            </a:r>
            <a:endParaRPr sz="1200">
              <a:latin typeface="Fira Sans"/>
              <a:ea typeface="Fira Sans"/>
              <a:cs typeface="Fira Sans"/>
              <a:sym typeface="Fira Sans"/>
            </a:endParaRPr>
          </a:p>
        </p:txBody>
      </p:sp>
      <p:sp>
        <p:nvSpPr>
          <p:cNvPr id="353" name="Google Shape;353;p19"/>
          <p:cNvSpPr txBox="1"/>
          <p:nvPr/>
        </p:nvSpPr>
        <p:spPr>
          <a:xfrm>
            <a:off x="6980774" y="2109079"/>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Closing ports</a:t>
            </a:r>
            <a:endParaRPr>
              <a:latin typeface="Fira Sans Medium"/>
              <a:ea typeface="Fira Sans Medium"/>
              <a:cs typeface="Fira Sans Medium"/>
              <a:sym typeface="Fira Sans Medium"/>
            </a:endParaRPr>
          </a:p>
        </p:txBody>
      </p:sp>
      <p:sp>
        <p:nvSpPr>
          <p:cNvPr id="354" name="Google Shape;354;p19"/>
          <p:cNvSpPr txBox="1"/>
          <p:nvPr/>
        </p:nvSpPr>
        <p:spPr>
          <a:xfrm>
            <a:off x="6980774" y="2369775"/>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Only port 443 (HTTPS) will be opened</a:t>
            </a:r>
            <a:endParaRPr sz="1200">
              <a:latin typeface="Fira Sans"/>
              <a:ea typeface="Fira Sans"/>
              <a:cs typeface="Fira Sans"/>
              <a:sym typeface="Fira Sans"/>
            </a:endParaRPr>
          </a:p>
        </p:txBody>
      </p:sp>
      <p:sp>
        <p:nvSpPr>
          <p:cNvPr id="355" name="Google Shape;355;p19"/>
          <p:cNvSpPr txBox="1"/>
          <p:nvPr/>
        </p:nvSpPr>
        <p:spPr>
          <a:xfrm>
            <a:off x="6980774" y="3118029"/>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Input sanitisation</a:t>
            </a:r>
            <a:endParaRPr>
              <a:latin typeface="Fira Sans Medium"/>
              <a:ea typeface="Fira Sans Medium"/>
              <a:cs typeface="Fira Sans Medium"/>
              <a:sym typeface="Fira Sans Medium"/>
            </a:endParaRPr>
          </a:p>
        </p:txBody>
      </p:sp>
      <p:sp>
        <p:nvSpPr>
          <p:cNvPr id="356" name="Google Shape;356;p19"/>
          <p:cNvSpPr txBox="1"/>
          <p:nvPr/>
        </p:nvSpPr>
        <p:spPr>
          <a:xfrm>
            <a:off x="6863100" y="3378725"/>
            <a:ext cx="18726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Input will be sanitized to prevent SQL injection</a:t>
            </a:r>
            <a:endParaRPr sz="1200">
              <a:latin typeface="Fira Sans"/>
              <a:ea typeface="Fira Sans"/>
              <a:cs typeface="Fira Sans"/>
              <a:sym typeface="Fira Sans"/>
            </a:endParaRPr>
          </a:p>
        </p:txBody>
      </p:sp>
      <p:grpSp>
        <p:nvGrpSpPr>
          <p:cNvPr id="357" name="Google Shape;357;p19"/>
          <p:cNvGrpSpPr/>
          <p:nvPr/>
        </p:nvGrpSpPr>
        <p:grpSpPr>
          <a:xfrm>
            <a:off x="124725" y="1178075"/>
            <a:ext cx="3093636" cy="3793025"/>
            <a:chOff x="65550" y="1417150"/>
            <a:chExt cx="3093636" cy="3793025"/>
          </a:xfrm>
        </p:grpSpPr>
        <p:sp>
          <p:nvSpPr>
            <p:cNvPr id="358" name="Google Shape;358;p19"/>
            <p:cNvSpPr/>
            <p:nvPr/>
          </p:nvSpPr>
          <p:spPr>
            <a:xfrm>
              <a:off x="2343714" y="1481460"/>
              <a:ext cx="815472" cy="743700"/>
            </a:xfrm>
            <a:custGeom>
              <a:rect b="b" l="l" r="r" t="t"/>
              <a:pathLst>
                <a:path extrusionOk="0" h="26081" w="28598">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a:off x="2343714" y="4159875"/>
              <a:ext cx="815472" cy="743671"/>
            </a:xfrm>
            <a:custGeom>
              <a:rect b="b" l="l" r="r" t="t"/>
              <a:pathLst>
                <a:path extrusionOk="0" h="26080" w="28598">
                  <a:moveTo>
                    <a:pt x="14299" y="0"/>
                  </a:moveTo>
                  <a:cubicBezTo>
                    <a:pt x="10958" y="0"/>
                    <a:pt x="7617" y="1275"/>
                    <a:pt x="5068" y="3824"/>
                  </a:cubicBezTo>
                  <a:cubicBezTo>
                    <a:pt x="1" y="8923"/>
                    <a:pt x="1" y="17188"/>
                    <a:pt x="5068" y="22255"/>
                  </a:cubicBezTo>
                  <a:cubicBezTo>
                    <a:pt x="7617" y="24805"/>
                    <a:pt x="10958" y="26079"/>
                    <a:pt x="14299" y="26079"/>
                  </a:cubicBezTo>
                  <a:cubicBezTo>
                    <a:pt x="17640" y="26079"/>
                    <a:pt x="20981" y="24805"/>
                    <a:pt x="23531" y="22255"/>
                  </a:cubicBezTo>
                  <a:cubicBezTo>
                    <a:pt x="28598" y="17188"/>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a:off x="2337389" y="3267089"/>
              <a:ext cx="815472" cy="743671"/>
            </a:xfrm>
            <a:custGeom>
              <a:rect b="b" l="l" r="r" t="t"/>
              <a:pathLst>
                <a:path extrusionOk="0" h="26080" w="28598">
                  <a:moveTo>
                    <a:pt x="14299" y="0"/>
                  </a:moveTo>
                  <a:cubicBezTo>
                    <a:pt x="10958" y="0"/>
                    <a:pt x="7617" y="1275"/>
                    <a:pt x="5068" y="3824"/>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4"/>
                  </a:cubicBezTo>
                  <a:cubicBezTo>
                    <a:pt x="20981" y="1275"/>
                    <a:pt x="17640" y="0"/>
                    <a:pt x="1429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a:off x="2674232" y="3045913"/>
              <a:ext cx="160768" cy="21700"/>
            </a:xfrm>
            <a:custGeom>
              <a:rect b="b" l="l" r="r" t="t"/>
              <a:pathLst>
                <a:path extrusionOk="0" h="761" w="5638">
                  <a:moveTo>
                    <a:pt x="380" y="1"/>
                  </a:moveTo>
                  <a:cubicBezTo>
                    <a:pt x="190" y="1"/>
                    <a:pt x="0" y="159"/>
                    <a:pt x="0" y="381"/>
                  </a:cubicBezTo>
                  <a:cubicBezTo>
                    <a:pt x="0" y="602"/>
                    <a:pt x="190" y="761"/>
                    <a:pt x="380" y="761"/>
                  </a:cubicBezTo>
                  <a:lnTo>
                    <a:pt x="5257" y="761"/>
                  </a:lnTo>
                  <a:cubicBezTo>
                    <a:pt x="5448" y="761"/>
                    <a:pt x="5638" y="602"/>
                    <a:pt x="5638" y="381"/>
                  </a:cubicBezTo>
                  <a:cubicBezTo>
                    <a:pt x="5638" y="159"/>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9"/>
            <p:cNvSpPr/>
            <p:nvPr/>
          </p:nvSpPr>
          <p:spPr>
            <a:xfrm>
              <a:off x="2674232" y="3094673"/>
              <a:ext cx="160768" cy="21700"/>
            </a:xfrm>
            <a:custGeom>
              <a:rect b="b" l="l" r="r" t="t"/>
              <a:pathLst>
                <a:path extrusionOk="0" h="761" w="5638">
                  <a:moveTo>
                    <a:pt x="380" y="1"/>
                  </a:moveTo>
                  <a:cubicBezTo>
                    <a:pt x="190" y="1"/>
                    <a:pt x="0" y="191"/>
                    <a:pt x="0" y="381"/>
                  </a:cubicBezTo>
                  <a:cubicBezTo>
                    <a:pt x="0" y="602"/>
                    <a:pt x="190" y="761"/>
                    <a:pt x="380" y="761"/>
                  </a:cubicBezTo>
                  <a:lnTo>
                    <a:pt x="5257" y="761"/>
                  </a:lnTo>
                  <a:cubicBezTo>
                    <a:pt x="5448" y="761"/>
                    <a:pt x="5638" y="602"/>
                    <a:pt x="5638" y="381"/>
                  </a:cubicBezTo>
                  <a:cubicBezTo>
                    <a:pt x="5638" y="191"/>
                    <a:pt x="5448" y="1"/>
                    <a:pt x="52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txBox="1"/>
            <p:nvPr/>
          </p:nvSpPr>
          <p:spPr>
            <a:xfrm>
              <a:off x="90301" y="1417150"/>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Streaming</a:t>
              </a:r>
              <a:endParaRPr>
                <a:latin typeface="Fira Sans Medium"/>
                <a:ea typeface="Fira Sans Medium"/>
                <a:cs typeface="Fira Sans Medium"/>
                <a:sym typeface="Fira Sans Medium"/>
              </a:endParaRPr>
            </a:p>
          </p:txBody>
        </p:sp>
        <p:sp>
          <p:nvSpPr>
            <p:cNvPr id="364" name="Google Shape;364;p19"/>
            <p:cNvSpPr txBox="1"/>
            <p:nvPr/>
          </p:nvSpPr>
          <p:spPr>
            <a:xfrm>
              <a:off x="90300" y="1677850"/>
              <a:ext cx="2357100" cy="74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200">
                  <a:latin typeface="Fira Sans"/>
                  <a:ea typeface="Fira Sans"/>
                  <a:cs typeface="Fira Sans"/>
                  <a:sym typeface="Fira Sans"/>
                </a:rPr>
                <a:t>Video will be streamed through HLS (HTTP Live Streaming) and encrypted with AES-128</a:t>
              </a:r>
              <a:endParaRPr>
                <a:solidFill>
                  <a:schemeClr val="dk1"/>
                </a:solidFill>
              </a:endParaRPr>
            </a:p>
            <a:p>
              <a:pPr indent="0" lvl="0" marL="0" rtl="0" algn="l">
                <a:lnSpc>
                  <a:spcPct val="100000"/>
                </a:lnSpc>
                <a:spcBef>
                  <a:spcPts val="0"/>
                </a:spcBef>
                <a:spcAft>
                  <a:spcPts val="0"/>
                </a:spcAft>
                <a:buNone/>
              </a:pPr>
              <a:r>
                <a:t/>
              </a:r>
              <a:endParaRPr sz="1200">
                <a:latin typeface="Fira Sans"/>
                <a:ea typeface="Fira Sans"/>
                <a:cs typeface="Fira Sans"/>
                <a:sym typeface="Fira Sans"/>
              </a:endParaRPr>
            </a:p>
          </p:txBody>
        </p:sp>
        <p:sp>
          <p:nvSpPr>
            <p:cNvPr id="365" name="Google Shape;365;p19"/>
            <p:cNvSpPr txBox="1"/>
            <p:nvPr/>
          </p:nvSpPr>
          <p:spPr>
            <a:xfrm>
              <a:off x="87138" y="3255684"/>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Password</a:t>
              </a:r>
              <a:endParaRPr>
                <a:latin typeface="Fira Sans Medium"/>
                <a:ea typeface="Fira Sans Medium"/>
                <a:cs typeface="Fira Sans Medium"/>
                <a:sym typeface="Fira Sans Medium"/>
              </a:endParaRPr>
            </a:p>
          </p:txBody>
        </p:sp>
        <p:sp>
          <p:nvSpPr>
            <p:cNvPr id="366" name="Google Shape;366;p19"/>
            <p:cNvSpPr txBox="1"/>
            <p:nvPr/>
          </p:nvSpPr>
          <p:spPr>
            <a:xfrm>
              <a:off x="87150" y="3516375"/>
              <a:ext cx="2357100" cy="74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Fira Sans"/>
                  <a:ea typeface="Fira Sans"/>
                  <a:cs typeface="Fira Sans"/>
                  <a:sym typeface="Fira Sans"/>
                </a:rPr>
                <a:t>Passwords will be hashed, salted and peppered in the browser and again server side</a:t>
              </a:r>
              <a:endParaRPr sz="1200">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367" name="Google Shape;367;p19"/>
            <p:cNvSpPr txBox="1"/>
            <p:nvPr/>
          </p:nvSpPr>
          <p:spPr>
            <a:xfrm>
              <a:off x="93463" y="4205776"/>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Authorization</a:t>
              </a:r>
              <a:endParaRPr>
                <a:latin typeface="Fira Sans Medium"/>
                <a:ea typeface="Fira Sans Medium"/>
                <a:cs typeface="Fira Sans Medium"/>
                <a:sym typeface="Fira Sans Medium"/>
              </a:endParaRPr>
            </a:p>
          </p:txBody>
        </p:sp>
        <p:sp>
          <p:nvSpPr>
            <p:cNvPr id="368" name="Google Shape;368;p19"/>
            <p:cNvSpPr txBox="1"/>
            <p:nvPr/>
          </p:nvSpPr>
          <p:spPr>
            <a:xfrm>
              <a:off x="65550" y="4466475"/>
              <a:ext cx="2406600" cy="74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Fira Sans"/>
                  <a:ea typeface="Fira Sans"/>
                  <a:cs typeface="Fira Sans"/>
                  <a:sym typeface="Fira Sans"/>
                </a:rPr>
                <a:t>The user will only be able to access their own video streams and cameras</a:t>
              </a:r>
              <a:endParaRPr sz="1200">
                <a:latin typeface="Fira Sans"/>
                <a:ea typeface="Fira Sans"/>
                <a:cs typeface="Fira Sans"/>
                <a:sym typeface="Fira Sans"/>
              </a:endParaRPr>
            </a:p>
            <a:p>
              <a:pPr indent="0" lvl="0" marL="0" rtl="0" algn="l">
                <a:spcBef>
                  <a:spcPts val="0"/>
                </a:spcBef>
                <a:spcAft>
                  <a:spcPts val="0"/>
                </a:spcAft>
                <a:buNone/>
              </a:pPr>
              <a:r>
                <a:t/>
              </a:r>
              <a:endParaRPr sz="1200">
                <a:latin typeface="Fira Sans"/>
                <a:ea typeface="Fira Sans"/>
                <a:cs typeface="Fira Sans"/>
                <a:sym typeface="Fira Sans"/>
              </a:endParaRPr>
            </a:p>
          </p:txBody>
        </p:sp>
        <p:sp>
          <p:nvSpPr>
            <p:cNvPr id="369" name="Google Shape;369;p19"/>
            <p:cNvSpPr/>
            <p:nvPr/>
          </p:nvSpPr>
          <p:spPr>
            <a:xfrm>
              <a:off x="2337414" y="2374275"/>
              <a:ext cx="815472" cy="743700"/>
            </a:xfrm>
            <a:custGeom>
              <a:rect b="b" l="l" r="r" t="t"/>
              <a:pathLst>
                <a:path extrusionOk="0" h="26081" w="28598">
                  <a:moveTo>
                    <a:pt x="14299" y="1"/>
                  </a:moveTo>
                  <a:cubicBezTo>
                    <a:pt x="10958" y="1"/>
                    <a:pt x="7617" y="1275"/>
                    <a:pt x="5068" y="3825"/>
                  </a:cubicBezTo>
                  <a:cubicBezTo>
                    <a:pt x="1" y="8923"/>
                    <a:pt x="1" y="17157"/>
                    <a:pt x="5068" y="22256"/>
                  </a:cubicBezTo>
                  <a:cubicBezTo>
                    <a:pt x="7617" y="24805"/>
                    <a:pt x="10958" y="26080"/>
                    <a:pt x="14299" y="26080"/>
                  </a:cubicBezTo>
                  <a:cubicBezTo>
                    <a:pt x="17640" y="26080"/>
                    <a:pt x="20981" y="24805"/>
                    <a:pt x="23531" y="22256"/>
                  </a:cubicBezTo>
                  <a:cubicBezTo>
                    <a:pt x="28598" y="17157"/>
                    <a:pt x="28598" y="8923"/>
                    <a:pt x="23531" y="3825"/>
                  </a:cubicBezTo>
                  <a:cubicBezTo>
                    <a:pt x="20981" y="1275"/>
                    <a:pt x="17640" y="1"/>
                    <a:pt x="14299" y="1"/>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9"/>
            <p:cNvSpPr txBox="1"/>
            <p:nvPr/>
          </p:nvSpPr>
          <p:spPr>
            <a:xfrm>
              <a:off x="87164" y="2348138"/>
              <a:ext cx="1765200" cy="26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Encryption</a:t>
              </a:r>
              <a:endParaRPr>
                <a:latin typeface="Fira Sans Medium"/>
                <a:ea typeface="Fira Sans Medium"/>
                <a:cs typeface="Fira Sans Medium"/>
                <a:sym typeface="Fira Sans Medium"/>
              </a:endParaRPr>
            </a:p>
          </p:txBody>
        </p:sp>
        <p:sp>
          <p:nvSpPr>
            <p:cNvPr id="371" name="Google Shape;371;p19"/>
            <p:cNvSpPr txBox="1"/>
            <p:nvPr/>
          </p:nvSpPr>
          <p:spPr>
            <a:xfrm>
              <a:off x="87175" y="2632050"/>
              <a:ext cx="2250300" cy="58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200">
                  <a:latin typeface="Fira Sans"/>
                  <a:ea typeface="Fira Sans"/>
                  <a:cs typeface="Fira Sans"/>
                  <a:sym typeface="Fira Sans"/>
                </a:rPr>
                <a:t>All traffic will use HTTPS, so it’s encrypted</a:t>
              </a:r>
              <a:endParaRPr>
                <a:solidFill>
                  <a:schemeClr val="dk1"/>
                </a:solidFill>
              </a:endParaRPr>
            </a:p>
            <a:p>
              <a:pPr indent="0" lvl="0" marL="0" rtl="0" algn="l">
                <a:spcBef>
                  <a:spcPts val="0"/>
                </a:spcBef>
                <a:spcAft>
                  <a:spcPts val="0"/>
                </a:spcAft>
                <a:buNone/>
              </a:pPr>
              <a:r>
                <a:t/>
              </a:r>
              <a:endParaRPr sz="1200">
                <a:latin typeface="Fira Sans"/>
                <a:ea typeface="Fira Sans"/>
                <a:cs typeface="Fira Sans"/>
                <a:sym typeface="Fira Sans"/>
              </a:endParaRPr>
            </a:p>
          </p:txBody>
        </p:sp>
      </p:grpSp>
      <p:sp>
        <p:nvSpPr>
          <p:cNvPr id="372" name="Google Shape;372;p19"/>
          <p:cNvSpPr/>
          <p:nvPr/>
        </p:nvSpPr>
        <p:spPr>
          <a:xfrm>
            <a:off x="6050302" y="3909760"/>
            <a:ext cx="802840" cy="743557"/>
          </a:xfrm>
          <a:custGeom>
            <a:rect b="b" l="l" r="r" t="t"/>
            <a:pathLst>
              <a:path extrusionOk="0" h="26076" w="28155">
                <a:moveTo>
                  <a:pt x="14048" y="0"/>
                </a:moveTo>
                <a:cubicBezTo>
                  <a:pt x="7834" y="0"/>
                  <a:pt x="2338" y="4441"/>
                  <a:pt x="1236" y="10774"/>
                </a:cubicBezTo>
                <a:cubicBezTo>
                  <a:pt x="1" y="17868"/>
                  <a:pt x="4719" y="24645"/>
                  <a:pt x="11813" y="25880"/>
                </a:cubicBezTo>
                <a:cubicBezTo>
                  <a:pt x="12570" y="26012"/>
                  <a:pt x="13322" y="26076"/>
                  <a:pt x="14065" y="26076"/>
                </a:cubicBezTo>
                <a:cubicBezTo>
                  <a:pt x="20289" y="26076"/>
                  <a:pt x="25816" y="21609"/>
                  <a:pt x="26919" y="15271"/>
                </a:cubicBezTo>
                <a:cubicBezTo>
                  <a:pt x="28154" y="8177"/>
                  <a:pt x="23404" y="1432"/>
                  <a:pt x="16310" y="197"/>
                </a:cubicBezTo>
                <a:cubicBezTo>
                  <a:pt x="15550" y="64"/>
                  <a:pt x="14794" y="0"/>
                  <a:pt x="14048" y="0"/>
                </a:cubicBezTo>
                <a:close/>
              </a:path>
            </a:pathLst>
          </a:cu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9"/>
          <p:cNvSpPr txBox="1"/>
          <p:nvPr/>
        </p:nvSpPr>
        <p:spPr>
          <a:xfrm>
            <a:off x="6980774" y="3973592"/>
            <a:ext cx="1765200" cy="260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Fira Sans Medium"/>
                <a:ea typeface="Fira Sans Medium"/>
                <a:cs typeface="Fira Sans Medium"/>
                <a:sym typeface="Fira Sans Medium"/>
              </a:rPr>
              <a:t>Local Database</a:t>
            </a:r>
            <a:endParaRPr>
              <a:latin typeface="Fira Sans Medium"/>
              <a:ea typeface="Fira Sans Medium"/>
              <a:cs typeface="Fira Sans Medium"/>
              <a:sym typeface="Fira Sans Medium"/>
            </a:endParaRPr>
          </a:p>
        </p:txBody>
      </p:sp>
      <p:sp>
        <p:nvSpPr>
          <p:cNvPr id="374" name="Google Shape;374;p19"/>
          <p:cNvSpPr txBox="1"/>
          <p:nvPr/>
        </p:nvSpPr>
        <p:spPr>
          <a:xfrm>
            <a:off x="6980774" y="4234289"/>
            <a:ext cx="1765200" cy="3552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200">
                <a:latin typeface="Fira Sans"/>
                <a:ea typeface="Fira Sans"/>
                <a:cs typeface="Fira Sans"/>
                <a:sym typeface="Fira Sans"/>
              </a:rPr>
              <a:t>Database will run on the Raspberry Pi</a:t>
            </a:r>
            <a:endParaRPr sz="1200">
              <a:latin typeface="Fira Sans"/>
              <a:ea typeface="Fira Sans"/>
              <a:cs typeface="Fira Sans"/>
              <a:sym typeface="Fira Sans"/>
            </a:endParaRPr>
          </a:p>
        </p:txBody>
      </p:sp>
      <p:pic>
        <p:nvPicPr>
          <p:cNvPr id="375" name="Google Shape;375;p19"/>
          <p:cNvPicPr preferRelativeResize="0"/>
          <p:nvPr/>
        </p:nvPicPr>
        <p:blipFill>
          <a:blip r:embed="rId3">
            <a:alphaModFix/>
          </a:blip>
          <a:stretch>
            <a:fillRect/>
          </a:stretch>
        </p:blipFill>
        <p:spPr>
          <a:xfrm>
            <a:off x="6234113" y="4016034"/>
            <a:ext cx="455150" cy="531001"/>
          </a:xfrm>
          <a:prstGeom prst="rect">
            <a:avLst/>
          </a:prstGeom>
          <a:noFill/>
          <a:ln>
            <a:noFill/>
          </a:ln>
        </p:spPr>
      </p:pic>
      <p:pic>
        <p:nvPicPr>
          <p:cNvPr id="376" name="Google Shape;376;p19"/>
          <p:cNvPicPr preferRelativeResize="0"/>
          <p:nvPr/>
        </p:nvPicPr>
        <p:blipFill>
          <a:blip r:embed="rId4">
            <a:alphaModFix/>
          </a:blip>
          <a:stretch>
            <a:fillRect/>
          </a:stretch>
        </p:blipFill>
        <p:spPr>
          <a:xfrm>
            <a:off x="6188986" y="3214613"/>
            <a:ext cx="545402" cy="455237"/>
          </a:xfrm>
          <a:prstGeom prst="rect">
            <a:avLst/>
          </a:prstGeom>
          <a:noFill/>
          <a:ln>
            <a:noFill/>
          </a:ln>
        </p:spPr>
      </p:pic>
      <p:grpSp>
        <p:nvGrpSpPr>
          <p:cNvPr id="377" name="Google Shape;377;p19"/>
          <p:cNvGrpSpPr/>
          <p:nvPr/>
        </p:nvGrpSpPr>
        <p:grpSpPr>
          <a:xfrm>
            <a:off x="2648333" y="2240574"/>
            <a:ext cx="326856" cy="455124"/>
            <a:chOff x="3298925" y="3161100"/>
            <a:chExt cx="146500" cy="232800"/>
          </a:xfrm>
        </p:grpSpPr>
        <p:sp>
          <p:nvSpPr>
            <p:cNvPr id="378" name="Google Shape;378;p19"/>
            <p:cNvSpPr/>
            <p:nvPr/>
          </p:nvSpPr>
          <p:spPr>
            <a:xfrm>
              <a:off x="3298925" y="3161100"/>
              <a:ext cx="146500" cy="232800"/>
            </a:xfrm>
            <a:custGeom>
              <a:rect b="b" l="l" r="r" t="t"/>
              <a:pathLst>
                <a:path extrusionOk="0" h="9312" w="586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FFFFF"/>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3346425" y="3280650"/>
              <a:ext cx="51500" cy="78400"/>
            </a:xfrm>
            <a:custGeom>
              <a:rect b="b" l="l" r="r" t="t"/>
              <a:pathLst>
                <a:path extrusionOk="0" h="3136" w="2060">
                  <a:moveTo>
                    <a:pt x="1014" y="317"/>
                  </a:moveTo>
                  <a:cubicBezTo>
                    <a:pt x="1426" y="317"/>
                    <a:pt x="1743" y="634"/>
                    <a:pt x="1743" y="1046"/>
                  </a:cubicBezTo>
                  <a:cubicBezTo>
                    <a:pt x="1743" y="1331"/>
                    <a:pt x="1553" y="1584"/>
                    <a:pt x="1299" y="1679"/>
                  </a:cubicBezTo>
                  <a:lnTo>
                    <a:pt x="1204" y="1742"/>
                  </a:lnTo>
                  <a:lnTo>
                    <a:pt x="1204" y="2756"/>
                  </a:lnTo>
                  <a:cubicBezTo>
                    <a:pt x="1204" y="2787"/>
                    <a:pt x="1173" y="2819"/>
                    <a:pt x="1109" y="2819"/>
                  </a:cubicBezTo>
                  <a:lnTo>
                    <a:pt x="919" y="2819"/>
                  </a:lnTo>
                  <a:cubicBezTo>
                    <a:pt x="856" y="2819"/>
                    <a:pt x="824" y="2787"/>
                    <a:pt x="824" y="2756"/>
                  </a:cubicBezTo>
                  <a:lnTo>
                    <a:pt x="824" y="1742"/>
                  </a:lnTo>
                  <a:lnTo>
                    <a:pt x="729" y="1679"/>
                  </a:lnTo>
                  <a:cubicBezTo>
                    <a:pt x="476" y="1584"/>
                    <a:pt x="317" y="1331"/>
                    <a:pt x="317" y="1046"/>
                  </a:cubicBezTo>
                  <a:cubicBezTo>
                    <a:pt x="317" y="634"/>
                    <a:pt x="634" y="317"/>
                    <a:pt x="1014" y="317"/>
                  </a:cubicBezTo>
                  <a:close/>
                  <a:moveTo>
                    <a:pt x="1014" y="1"/>
                  </a:moveTo>
                  <a:cubicBezTo>
                    <a:pt x="444" y="1"/>
                    <a:pt x="1" y="476"/>
                    <a:pt x="1" y="1046"/>
                  </a:cubicBezTo>
                  <a:cubicBezTo>
                    <a:pt x="1" y="1426"/>
                    <a:pt x="191" y="1742"/>
                    <a:pt x="507" y="1932"/>
                  </a:cubicBezTo>
                  <a:lnTo>
                    <a:pt x="507" y="2724"/>
                  </a:lnTo>
                  <a:cubicBezTo>
                    <a:pt x="507" y="2946"/>
                    <a:pt x="697" y="3136"/>
                    <a:pt x="919" y="3136"/>
                  </a:cubicBezTo>
                  <a:lnTo>
                    <a:pt x="1109" y="3136"/>
                  </a:lnTo>
                  <a:cubicBezTo>
                    <a:pt x="1363" y="3136"/>
                    <a:pt x="1521" y="2946"/>
                    <a:pt x="1521" y="2724"/>
                  </a:cubicBezTo>
                  <a:lnTo>
                    <a:pt x="1521" y="1932"/>
                  </a:lnTo>
                  <a:cubicBezTo>
                    <a:pt x="1838" y="1742"/>
                    <a:pt x="2059" y="1426"/>
                    <a:pt x="2059" y="1046"/>
                  </a:cubicBezTo>
                  <a:cubicBezTo>
                    <a:pt x="2059" y="476"/>
                    <a:pt x="1584" y="1"/>
                    <a:pt x="1014" y="1"/>
                  </a:cubicBezTo>
                  <a:close/>
                </a:path>
              </a:pathLst>
            </a:custGeom>
            <a:solidFill>
              <a:srgbClr val="FFFFFF"/>
            </a:solidFill>
            <a:ln cap="flat" cmpd="sng" w="2375">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19"/>
          <p:cNvPicPr preferRelativeResize="0"/>
          <p:nvPr/>
        </p:nvPicPr>
        <p:blipFill>
          <a:blip r:embed="rId5">
            <a:alphaModFix/>
          </a:blip>
          <a:stretch>
            <a:fillRect/>
          </a:stretch>
        </p:blipFill>
        <p:spPr>
          <a:xfrm>
            <a:off x="6194062" y="2243876"/>
            <a:ext cx="545425" cy="505334"/>
          </a:xfrm>
          <a:prstGeom prst="rect">
            <a:avLst/>
          </a:prstGeom>
          <a:noFill/>
          <a:ln>
            <a:noFill/>
          </a:ln>
        </p:spPr>
      </p:pic>
      <p:pic>
        <p:nvPicPr>
          <p:cNvPr id="381" name="Google Shape;381;p19"/>
          <p:cNvPicPr preferRelativeResize="0"/>
          <p:nvPr/>
        </p:nvPicPr>
        <p:blipFill>
          <a:blip r:embed="rId6">
            <a:alphaModFix/>
          </a:blip>
          <a:stretch>
            <a:fillRect/>
          </a:stretch>
        </p:blipFill>
        <p:spPr>
          <a:xfrm>
            <a:off x="2559106" y="1346109"/>
            <a:ext cx="455150" cy="472109"/>
          </a:xfrm>
          <a:prstGeom prst="rect">
            <a:avLst/>
          </a:prstGeom>
          <a:noFill/>
          <a:ln>
            <a:noFill/>
          </a:ln>
        </p:spPr>
      </p:pic>
      <p:pic>
        <p:nvPicPr>
          <p:cNvPr id="382" name="Google Shape;382;p19"/>
          <p:cNvPicPr preferRelativeResize="0"/>
          <p:nvPr/>
        </p:nvPicPr>
        <p:blipFill>
          <a:blip r:embed="rId7">
            <a:alphaModFix/>
          </a:blip>
          <a:stretch>
            <a:fillRect/>
          </a:stretch>
        </p:blipFill>
        <p:spPr>
          <a:xfrm>
            <a:off x="6179007" y="1383318"/>
            <a:ext cx="545425" cy="395156"/>
          </a:xfrm>
          <a:prstGeom prst="rect">
            <a:avLst/>
          </a:prstGeom>
          <a:noFill/>
          <a:ln>
            <a:noFill/>
          </a:ln>
        </p:spPr>
      </p:pic>
      <p:pic>
        <p:nvPicPr>
          <p:cNvPr id="383" name="Google Shape;383;p19"/>
          <p:cNvPicPr preferRelativeResize="0"/>
          <p:nvPr/>
        </p:nvPicPr>
        <p:blipFill>
          <a:blip r:embed="rId8">
            <a:alphaModFix/>
          </a:blip>
          <a:stretch>
            <a:fillRect/>
          </a:stretch>
        </p:blipFill>
        <p:spPr>
          <a:xfrm>
            <a:off x="2499428" y="3118025"/>
            <a:ext cx="605098" cy="576226"/>
          </a:xfrm>
          <a:prstGeom prst="rect">
            <a:avLst/>
          </a:prstGeom>
          <a:noFill/>
          <a:ln>
            <a:noFill/>
          </a:ln>
        </p:spPr>
      </p:pic>
      <p:pic>
        <p:nvPicPr>
          <p:cNvPr id="384" name="Google Shape;384;p19"/>
          <p:cNvPicPr preferRelativeResize="0"/>
          <p:nvPr/>
        </p:nvPicPr>
        <p:blipFill>
          <a:blip r:embed="rId9">
            <a:alphaModFix/>
          </a:blip>
          <a:stretch>
            <a:fillRect/>
          </a:stretch>
        </p:blipFill>
        <p:spPr>
          <a:xfrm>
            <a:off x="2591256" y="3973608"/>
            <a:ext cx="455150" cy="5499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0"/>
          <p:cNvSpPr txBox="1"/>
          <p:nvPr/>
        </p:nvSpPr>
        <p:spPr>
          <a:xfrm>
            <a:off x="0" y="0"/>
            <a:ext cx="3727800" cy="1046700"/>
          </a:xfrm>
          <a:prstGeom prst="rect">
            <a:avLst/>
          </a:prstGeom>
          <a:noFill/>
          <a:ln>
            <a:noFill/>
          </a:ln>
        </p:spPr>
        <p:txBody>
          <a:bodyPr anchorCtr="0" anchor="ctr" bIns="91425" lIns="91425" spcFirstLastPara="1" rIns="91425" wrap="square" tIns="91425">
            <a:spAutoFit/>
          </a:bodyPr>
          <a:lstStyle/>
          <a:p>
            <a:pPr indent="0" lvl="0" marL="457200" marR="0" rtl="0" algn="l">
              <a:lnSpc>
                <a:spcPct val="100000"/>
              </a:lnSpc>
              <a:spcBef>
                <a:spcPts val="0"/>
              </a:spcBef>
              <a:spcAft>
                <a:spcPts val="0"/>
              </a:spcAft>
              <a:buNone/>
            </a:pPr>
            <a:r>
              <a:rPr lang="en" sz="2800">
                <a:latin typeface="Fira Sans Medium"/>
                <a:ea typeface="Fira Sans Medium"/>
                <a:cs typeface="Fira Sans Medium"/>
                <a:sym typeface="Fira Sans Medium"/>
              </a:rPr>
              <a:t>Send text  &amp; email alerts</a:t>
            </a:r>
            <a:endParaRPr sz="2800">
              <a:latin typeface="Fira Sans Medium"/>
              <a:ea typeface="Fira Sans Medium"/>
              <a:cs typeface="Fira Sans Medium"/>
              <a:sym typeface="Fira Sans Medium"/>
            </a:endParaRPr>
          </a:p>
        </p:txBody>
      </p:sp>
      <p:pic>
        <p:nvPicPr>
          <p:cNvPr id="390" name="Google Shape;390;p20"/>
          <p:cNvPicPr preferRelativeResize="0"/>
          <p:nvPr/>
        </p:nvPicPr>
        <p:blipFill>
          <a:blip r:embed="rId3">
            <a:alphaModFix/>
          </a:blip>
          <a:stretch>
            <a:fillRect/>
          </a:stretch>
        </p:blipFill>
        <p:spPr>
          <a:xfrm>
            <a:off x="522150" y="1936300"/>
            <a:ext cx="3278800" cy="1270900"/>
          </a:xfrm>
          <a:prstGeom prst="rect">
            <a:avLst/>
          </a:prstGeom>
          <a:noFill/>
          <a:ln>
            <a:noFill/>
          </a:ln>
        </p:spPr>
      </p:pic>
      <p:pic>
        <p:nvPicPr>
          <p:cNvPr id="391" name="Google Shape;391;p20"/>
          <p:cNvPicPr preferRelativeResize="0"/>
          <p:nvPr/>
        </p:nvPicPr>
        <p:blipFill>
          <a:blip r:embed="rId4">
            <a:alphaModFix/>
          </a:blip>
          <a:stretch>
            <a:fillRect/>
          </a:stretch>
        </p:blipFill>
        <p:spPr>
          <a:xfrm>
            <a:off x="3953350" y="152400"/>
            <a:ext cx="474013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1"/>
          <p:cNvSpPr txBox="1"/>
          <p:nvPr/>
        </p:nvSpPr>
        <p:spPr>
          <a:xfrm>
            <a:off x="-37425" y="-37425"/>
            <a:ext cx="3881400" cy="615600"/>
          </a:xfrm>
          <a:prstGeom prst="rect">
            <a:avLst/>
          </a:prstGeom>
          <a:noFill/>
          <a:ln>
            <a:noFill/>
          </a:ln>
        </p:spPr>
        <p:txBody>
          <a:bodyPr anchorCtr="0" anchor="ctr" bIns="91425" lIns="91425" spcFirstLastPara="1" rIns="91425" wrap="square" tIns="91425">
            <a:spAutoFit/>
          </a:bodyPr>
          <a:lstStyle/>
          <a:p>
            <a:pPr indent="457200" lvl="0" marL="0" marR="0" rtl="0" algn="l">
              <a:lnSpc>
                <a:spcPct val="100000"/>
              </a:lnSpc>
              <a:spcBef>
                <a:spcPts val="0"/>
              </a:spcBef>
              <a:spcAft>
                <a:spcPts val="0"/>
              </a:spcAft>
              <a:buNone/>
            </a:pPr>
            <a:r>
              <a:rPr lang="en" sz="2800">
                <a:latin typeface="Fira Sans Medium"/>
                <a:ea typeface="Fira Sans Medium"/>
                <a:cs typeface="Fira Sans Medium"/>
                <a:sym typeface="Fira Sans Medium"/>
              </a:rPr>
              <a:t>Sprint 4 planning</a:t>
            </a:r>
            <a:endParaRPr sz="2800">
              <a:solidFill>
                <a:schemeClr val="dk1"/>
              </a:solidFill>
              <a:latin typeface="Fira Sans"/>
              <a:ea typeface="Fira Sans"/>
              <a:cs typeface="Fira Sans"/>
              <a:sym typeface="Fira Sans"/>
            </a:endParaRPr>
          </a:p>
        </p:txBody>
      </p:sp>
      <p:grpSp>
        <p:nvGrpSpPr>
          <p:cNvPr id="397" name="Google Shape;397;p21"/>
          <p:cNvGrpSpPr/>
          <p:nvPr/>
        </p:nvGrpSpPr>
        <p:grpSpPr>
          <a:xfrm>
            <a:off x="7325200" y="897300"/>
            <a:ext cx="71700" cy="1176650"/>
            <a:chOff x="1159825" y="2932050"/>
            <a:chExt cx="71700" cy="1176650"/>
          </a:xfrm>
        </p:grpSpPr>
        <p:cxnSp>
          <p:nvCxnSpPr>
            <p:cNvPr id="398" name="Google Shape;398;p21"/>
            <p:cNvCxnSpPr/>
            <p:nvPr/>
          </p:nvCxnSpPr>
          <p:spPr>
            <a:xfrm rot="10800000">
              <a:off x="1195675" y="2932050"/>
              <a:ext cx="0" cy="1164300"/>
            </a:xfrm>
            <a:prstGeom prst="straightConnector1">
              <a:avLst/>
            </a:prstGeom>
            <a:noFill/>
            <a:ln cap="flat" cmpd="sng" w="9525">
              <a:solidFill>
                <a:srgbClr val="222831"/>
              </a:solidFill>
              <a:prstDash val="solid"/>
              <a:round/>
              <a:headEnd len="med" w="med" type="none"/>
              <a:tailEnd len="med" w="med" type="none"/>
            </a:ln>
          </p:spPr>
        </p:cxnSp>
        <p:sp>
          <p:nvSpPr>
            <p:cNvPr id="399" name="Google Shape;399;p21"/>
            <p:cNvSpPr/>
            <p:nvPr/>
          </p:nvSpPr>
          <p:spPr>
            <a:xfrm rot="10800000">
              <a:off x="1159825" y="4046900"/>
              <a:ext cx="71700" cy="61800"/>
            </a:xfrm>
            <a:prstGeom prst="triangle">
              <a:avLst>
                <a:gd fmla="val 50000" name="adj"/>
              </a:avLst>
            </a:pr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21"/>
          <p:cNvGrpSpPr/>
          <p:nvPr/>
        </p:nvGrpSpPr>
        <p:grpSpPr>
          <a:xfrm>
            <a:off x="3733500" y="916875"/>
            <a:ext cx="71700" cy="1176650"/>
            <a:chOff x="1159825" y="2932050"/>
            <a:chExt cx="71700" cy="1176650"/>
          </a:xfrm>
        </p:grpSpPr>
        <p:cxnSp>
          <p:nvCxnSpPr>
            <p:cNvPr id="401" name="Google Shape;401;p21"/>
            <p:cNvCxnSpPr/>
            <p:nvPr/>
          </p:nvCxnSpPr>
          <p:spPr>
            <a:xfrm rot="10800000">
              <a:off x="1195675" y="2932050"/>
              <a:ext cx="0" cy="1164300"/>
            </a:xfrm>
            <a:prstGeom prst="straightConnector1">
              <a:avLst/>
            </a:prstGeom>
            <a:noFill/>
            <a:ln cap="flat" cmpd="sng" w="9525">
              <a:solidFill>
                <a:srgbClr val="F2A365"/>
              </a:solidFill>
              <a:prstDash val="solid"/>
              <a:round/>
              <a:headEnd len="med" w="med" type="none"/>
              <a:tailEnd len="med" w="med" type="none"/>
            </a:ln>
          </p:spPr>
        </p:cxnSp>
        <p:sp>
          <p:nvSpPr>
            <p:cNvPr id="402" name="Google Shape;402;p21"/>
            <p:cNvSpPr/>
            <p:nvPr/>
          </p:nvSpPr>
          <p:spPr>
            <a:xfrm rot="10800000">
              <a:off x="1159825" y="4046900"/>
              <a:ext cx="71700" cy="61800"/>
            </a:xfrm>
            <a:prstGeom prst="triangle">
              <a:avLst>
                <a:gd fmla="val 50000" name="adj"/>
              </a:avLst>
            </a:pr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1"/>
          <p:cNvGrpSpPr/>
          <p:nvPr/>
        </p:nvGrpSpPr>
        <p:grpSpPr>
          <a:xfrm>
            <a:off x="2534000" y="2554600"/>
            <a:ext cx="71700" cy="1307150"/>
            <a:chOff x="1159825" y="2801550"/>
            <a:chExt cx="71700" cy="1307150"/>
          </a:xfrm>
        </p:grpSpPr>
        <p:cxnSp>
          <p:nvCxnSpPr>
            <p:cNvPr id="404" name="Google Shape;404;p21"/>
            <p:cNvCxnSpPr/>
            <p:nvPr/>
          </p:nvCxnSpPr>
          <p:spPr>
            <a:xfrm rot="10800000">
              <a:off x="1195675" y="2801550"/>
              <a:ext cx="0" cy="1294800"/>
            </a:xfrm>
            <a:prstGeom prst="straightConnector1">
              <a:avLst/>
            </a:prstGeom>
            <a:noFill/>
            <a:ln cap="flat" cmpd="sng" w="9525">
              <a:solidFill>
                <a:srgbClr val="30475E"/>
              </a:solidFill>
              <a:prstDash val="solid"/>
              <a:round/>
              <a:headEnd len="med" w="med" type="none"/>
              <a:tailEnd len="med" w="med" type="none"/>
            </a:ln>
          </p:spPr>
        </p:cxnSp>
        <p:sp>
          <p:nvSpPr>
            <p:cNvPr id="405" name="Google Shape;405;p21"/>
            <p:cNvSpPr/>
            <p:nvPr/>
          </p:nvSpPr>
          <p:spPr>
            <a:xfrm rot="10800000">
              <a:off x="1159825" y="4046900"/>
              <a:ext cx="71700" cy="61800"/>
            </a:xfrm>
            <a:prstGeom prst="triangle">
              <a:avLst>
                <a:gd fmla="val 50000" name="adj"/>
              </a:avLst>
            </a:pr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6" name="Google Shape;406;p21"/>
          <p:cNvGrpSpPr/>
          <p:nvPr/>
        </p:nvGrpSpPr>
        <p:grpSpPr>
          <a:xfrm>
            <a:off x="605775" y="2554600"/>
            <a:ext cx="71700" cy="1307150"/>
            <a:chOff x="1159825" y="2801550"/>
            <a:chExt cx="71700" cy="1307150"/>
          </a:xfrm>
        </p:grpSpPr>
        <p:cxnSp>
          <p:nvCxnSpPr>
            <p:cNvPr id="407" name="Google Shape;407;p21"/>
            <p:cNvCxnSpPr/>
            <p:nvPr/>
          </p:nvCxnSpPr>
          <p:spPr>
            <a:xfrm rot="10800000">
              <a:off x="1195675" y="2801550"/>
              <a:ext cx="0" cy="1294800"/>
            </a:xfrm>
            <a:prstGeom prst="straightConnector1">
              <a:avLst/>
            </a:prstGeom>
            <a:noFill/>
            <a:ln cap="flat" cmpd="sng" w="9525">
              <a:solidFill>
                <a:srgbClr val="AFAFAF"/>
              </a:solidFill>
              <a:prstDash val="solid"/>
              <a:round/>
              <a:headEnd len="med" w="med" type="none"/>
              <a:tailEnd len="med" w="med" type="none"/>
            </a:ln>
          </p:spPr>
        </p:cxnSp>
        <p:sp>
          <p:nvSpPr>
            <p:cNvPr id="408" name="Google Shape;408;p21"/>
            <p:cNvSpPr/>
            <p:nvPr/>
          </p:nvSpPr>
          <p:spPr>
            <a:xfrm rot="10800000">
              <a:off x="1159825" y="4046900"/>
              <a:ext cx="71700" cy="61800"/>
            </a:xfrm>
            <a:prstGeom prst="triangle">
              <a:avLst>
                <a:gd fmla="val 50000" name="adj"/>
              </a:avLst>
            </a:prstGeom>
            <a:solidFill>
              <a:srgbClr val="C4C4C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9" name="Google Shape;409;p21"/>
          <p:cNvSpPr txBox="1"/>
          <p:nvPr/>
        </p:nvSpPr>
        <p:spPr>
          <a:xfrm>
            <a:off x="3483950" y="2117875"/>
            <a:ext cx="978300" cy="67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Send alerts to web app</a:t>
            </a:r>
            <a:endParaRPr>
              <a:latin typeface="Fira Sans Medium"/>
              <a:ea typeface="Fira Sans Medium"/>
              <a:cs typeface="Fira Sans Medium"/>
              <a:sym typeface="Fira Sans Medium"/>
            </a:endParaRPr>
          </a:p>
        </p:txBody>
      </p:sp>
      <p:sp>
        <p:nvSpPr>
          <p:cNvPr id="410" name="Google Shape;410;p21"/>
          <p:cNvSpPr txBox="1"/>
          <p:nvPr/>
        </p:nvSpPr>
        <p:spPr>
          <a:xfrm>
            <a:off x="253550" y="3861750"/>
            <a:ext cx="1281300" cy="7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Fira Sans Medium"/>
                <a:ea typeface="Fira Sans Medium"/>
                <a:cs typeface="Fira Sans Medium"/>
                <a:sym typeface="Fira Sans Medium"/>
              </a:rPr>
              <a:t>Connect database to web interface</a:t>
            </a:r>
            <a:endParaRPr>
              <a:latin typeface="Fira Sans Medium"/>
              <a:ea typeface="Fira Sans Medium"/>
              <a:cs typeface="Fira Sans Medium"/>
              <a:sym typeface="Fira Sans Medium"/>
            </a:endParaRPr>
          </a:p>
        </p:txBody>
      </p:sp>
      <p:sp>
        <p:nvSpPr>
          <p:cNvPr id="411" name="Google Shape;411;p21"/>
          <p:cNvSpPr txBox="1"/>
          <p:nvPr/>
        </p:nvSpPr>
        <p:spPr>
          <a:xfrm>
            <a:off x="6537400" y="2073951"/>
            <a:ext cx="1647300" cy="122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Enable livestream and allow program to store video/photos/</a:t>
            </a:r>
            <a:endParaRPr>
              <a:latin typeface="Fira Sans Medium"/>
              <a:ea typeface="Fira Sans Medium"/>
              <a:cs typeface="Fira Sans Medium"/>
              <a:sym typeface="Fira Sans Medium"/>
            </a:endParaRPr>
          </a:p>
          <a:p>
            <a:pPr indent="0" lvl="0" marL="0" rtl="0" algn="l">
              <a:spcBef>
                <a:spcPts val="0"/>
              </a:spcBef>
              <a:spcAft>
                <a:spcPts val="0"/>
              </a:spcAft>
              <a:buNone/>
            </a:pPr>
            <a:r>
              <a:rPr lang="en">
                <a:latin typeface="Fira Sans Medium"/>
                <a:ea typeface="Fira Sans Medium"/>
                <a:cs typeface="Fira Sans Medium"/>
                <a:sym typeface="Fira Sans Medium"/>
              </a:rPr>
              <a:t>sounds</a:t>
            </a:r>
            <a:endParaRPr>
              <a:latin typeface="Fira Sans Medium"/>
              <a:ea typeface="Fira Sans Medium"/>
              <a:cs typeface="Fira Sans Medium"/>
              <a:sym typeface="Fira Sans Medium"/>
            </a:endParaRPr>
          </a:p>
        </p:txBody>
      </p:sp>
      <p:sp>
        <p:nvSpPr>
          <p:cNvPr id="412" name="Google Shape;412;p21"/>
          <p:cNvSpPr/>
          <p:nvPr/>
        </p:nvSpPr>
        <p:spPr>
          <a:xfrm>
            <a:off x="1894050" y="2273203"/>
            <a:ext cx="1403705" cy="1403673"/>
          </a:xfrm>
          <a:custGeom>
            <a:rect b="b" l="l" r="r" t="t"/>
            <a:pathLst>
              <a:path extrusionOk="0" h="43545" w="43546">
                <a:moveTo>
                  <a:pt x="19730" y="0"/>
                </a:moveTo>
                <a:cubicBezTo>
                  <a:pt x="19730" y="5447"/>
                  <a:pt x="17513" y="10387"/>
                  <a:pt x="13935" y="13934"/>
                </a:cubicBezTo>
                <a:cubicBezTo>
                  <a:pt x="10388" y="17513"/>
                  <a:pt x="5447" y="19730"/>
                  <a:pt x="0" y="19730"/>
                </a:cubicBezTo>
                <a:lnTo>
                  <a:pt x="0" y="43545"/>
                </a:lnTo>
                <a:cubicBezTo>
                  <a:pt x="12034" y="43545"/>
                  <a:pt x="22897" y="38668"/>
                  <a:pt x="30782" y="30782"/>
                </a:cubicBezTo>
                <a:cubicBezTo>
                  <a:pt x="38668" y="22928"/>
                  <a:pt x="43545" y="12034"/>
                  <a:pt x="43545"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1"/>
          <p:cNvSpPr/>
          <p:nvPr/>
        </p:nvSpPr>
        <p:spPr>
          <a:xfrm>
            <a:off x="490377" y="2273203"/>
            <a:ext cx="1403705" cy="1403673"/>
          </a:xfrm>
          <a:custGeom>
            <a:rect b="b" l="l" r="r" t="t"/>
            <a:pathLst>
              <a:path extrusionOk="0" h="43545" w="43546">
                <a:moveTo>
                  <a:pt x="0" y="0"/>
                </a:moveTo>
                <a:cubicBezTo>
                  <a:pt x="0" y="12034"/>
                  <a:pt x="4877" y="22897"/>
                  <a:pt x="12731" y="30782"/>
                </a:cubicBezTo>
                <a:cubicBezTo>
                  <a:pt x="20617" y="38668"/>
                  <a:pt x="31511" y="43545"/>
                  <a:pt x="43545" y="43545"/>
                </a:cubicBezTo>
                <a:lnTo>
                  <a:pt x="43545" y="19730"/>
                </a:lnTo>
                <a:cubicBezTo>
                  <a:pt x="38098" y="19730"/>
                  <a:pt x="33158" y="17513"/>
                  <a:pt x="29579" y="13934"/>
                </a:cubicBezTo>
                <a:cubicBezTo>
                  <a:pt x="26032" y="10387"/>
                  <a:pt x="23815" y="5447"/>
                  <a:pt x="23815" y="0"/>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1"/>
          <p:cNvSpPr/>
          <p:nvPr/>
        </p:nvSpPr>
        <p:spPr>
          <a:xfrm>
            <a:off x="6211725" y="793475"/>
            <a:ext cx="2298644" cy="908608"/>
          </a:xfrm>
          <a:custGeom>
            <a:rect b="b" l="l" r="r" t="t"/>
            <a:pathLst>
              <a:path extrusionOk="0" h="28187" w="112047">
                <a:moveTo>
                  <a:pt x="101469" y="1"/>
                </a:moveTo>
                <a:lnTo>
                  <a:pt x="101469" y="2123"/>
                </a:lnTo>
                <a:lnTo>
                  <a:pt x="1" y="2123"/>
                </a:lnTo>
                <a:lnTo>
                  <a:pt x="1" y="25969"/>
                </a:lnTo>
                <a:lnTo>
                  <a:pt x="101469" y="25969"/>
                </a:lnTo>
                <a:lnTo>
                  <a:pt x="101469" y="28186"/>
                </a:lnTo>
                <a:lnTo>
                  <a:pt x="112046" y="14062"/>
                </a:lnTo>
                <a:lnTo>
                  <a:pt x="101469"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1"/>
          <p:cNvSpPr/>
          <p:nvPr/>
        </p:nvSpPr>
        <p:spPr>
          <a:xfrm>
            <a:off x="2530014" y="868498"/>
            <a:ext cx="1403705" cy="1404737"/>
          </a:xfrm>
          <a:custGeom>
            <a:rect b="b" l="l" r="r" t="t"/>
            <a:pathLst>
              <a:path extrusionOk="0" h="43578" w="43546">
                <a:moveTo>
                  <a:pt x="43546" y="1"/>
                </a:moveTo>
                <a:cubicBezTo>
                  <a:pt x="31512" y="1"/>
                  <a:pt x="20649" y="4878"/>
                  <a:pt x="12764" y="12763"/>
                </a:cubicBezTo>
                <a:cubicBezTo>
                  <a:pt x="4878" y="20649"/>
                  <a:pt x="1" y="31543"/>
                  <a:pt x="1" y="43577"/>
                </a:cubicBezTo>
                <a:lnTo>
                  <a:pt x="23816" y="43577"/>
                </a:lnTo>
                <a:cubicBezTo>
                  <a:pt x="23816" y="38130"/>
                  <a:pt x="26033" y="33190"/>
                  <a:pt x="29612" y="29611"/>
                </a:cubicBezTo>
                <a:cubicBezTo>
                  <a:pt x="33158" y="26033"/>
                  <a:pt x="38099" y="23847"/>
                  <a:pt x="43546" y="23847"/>
                </a:cubicBezTo>
                <a:lnTo>
                  <a:pt x="435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1"/>
          <p:cNvSpPr/>
          <p:nvPr/>
        </p:nvSpPr>
        <p:spPr>
          <a:xfrm>
            <a:off x="3054736" y="1450372"/>
            <a:ext cx="439008" cy="290985"/>
          </a:xfrm>
          <a:custGeom>
            <a:rect b="b" l="l" r="r" t="t"/>
            <a:pathLst>
              <a:path extrusionOk="0" h="9027" w="13619">
                <a:moveTo>
                  <a:pt x="12162" y="1"/>
                </a:moveTo>
                <a:lnTo>
                  <a:pt x="10705" y="3453"/>
                </a:lnTo>
                <a:lnTo>
                  <a:pt x="11560" y="3073"/>
                </a:lnTo>
                <a:lnTo>
                  <a:pt x="11560" y="3073"/>
                </a:lnTo>
                <a:cubicBezTo>
                  <a:pt x="11180" y="5796"/>
                  <a:pt x="8837" y="7918"/>
                  <a:pt x="6050" y="7918"/>
                </a:cubicBezTo>
                <a:cubicBezTo>
                  <a:pt x="3421" y="7918"/>
                  <a:pt x="1236" y="6081"/>
                  <a:pt x="634" y="3675"/>
                </a:cubicBezTo>
                <a:lnTo>
                  <a:pt x="1" y="5195"/>
                </a:lnTo>
                <a:cubicBezTo>
                  <a:pt x="1046" y="7443"/>
                  <a:pt x="3358" y="9027"/>
                  <a:pt x="6050" y="9027"/>
                </a:cubicBezTo>
                <a:cubicBezTo>
                  <a:pt x="9470" y="9027"/>
                  <a:pt x="12320" y="6398"/>
                  <a:pt x="12700" y="3041"/>
                </a:cubicBezTo>
                <a:lnTo>
                  <a:pt x="13619" y="3453"/>
                </a:lnTo>
                <a:lnTo>
                  <a:pt x="12162" y="1"/>
                </a:ln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1"/>
          <p:cNvSpPr/>
          <p:nvPr/>
        </p:nvSpPr>
        <p:spPr>
          <a:xfrm>
            <a:off x="3004739" y="1310537"/>
            <a:ext cx="440008" cy="290953"/>
          </a:xfrm>
          <a:custGeom>
            <a:rect b="b" l="l" r="r" t="t"/>
            <a:pathLst>
              <a:path extrusionOk="0" h="9026" w="13650">
                <a:moveTo>
                  <a:pt x="7601" y="0"/>
                </a:moveTo>
                <a:cubicBezTo>
                  <a:pt x="4149" y="0"/>
                  <a:pt x="1299" y="2629"/>
                  <a:pt x="950" y="5954"/>
                </a:cubicBezTo>
                <a:lnTo>
                  <a:pt x="0" y="5574"/>
                </a:lnTo>
                <a:lnTo>
                  <a:pt x="1457" y="9026"/>
                </a:lnTo>
                <a:lnTo>
                  <a:pt x="2914" y="5574"/>
                </a:lnTo>
                <a:lnTo>
                  <a:pt x="2914" y="5574"/>
                </a:lnTo>
                <a:lnTo>
                  <a:pt x="2090" y="5922"/>
                </a:lnTo>
                <a:cubicBezTo>
                  <a:pt x="2439" y="3199"/>
                  <a:pt x="4782" y="1109"/>
                  <a:pt x="7601" y="1109"/>
                </a:cubicBezTo>
                <a:cubicBezTo>
                  <a:pt x="10198" y="1109"/>
                  <a:pt x="12383" y="2914"/>
                  <a:pt x="12984" y="5352"/>
                </a:cubicBezTo>
                <a:lnTo>
                  <a:pt x="13649" y="3832"/>
                </a:lnTo>
                <a:cubicBezTo>
                  <a:pt x="12573" y="1552"/>
                  <a:pt x="10261" y="0"/>
                  <a:pt x="7601"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1"/>
          <p:cNvSpPr/>
          <p:nvPr/>
        </p:nvSpPr>
        <p:spPr>
          <a:xfrm>
            <a:off x="3305879" y="1395250"/>
            <a:ext cx="57185" cy="44968"/>
          </a:xfrm>
          <a:custGeom>
            <a:rect b="b" l="l" r="r" t="t"/>
            <a:pathLst>
              <a:path extrusionOk="0" h="1395" w="1774">
                <a:moveTo>
                  <a:pt x="0" y="1"/>
                </a:moveTo>
                <a:lnTo>
                  <a:pt x="0" y="1"/>
                </a:lnTo>
                <a:cubicBezTo>
                  <a:pt x="444" y="349"/>
                  <a:pt x="792" y="824"/>
                  <a:pt x="1077" y="1394"/>
                </a:cubicBezTo>
                <a:lnTo>
                  <a:pt x="1774" y="1394"/>
                </a:lnTo>
                <a:cubicBezTo>
                  <a:pt x="1299" y="793"/>
                  <a:pt x="697" y="318"/>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1"/>
          <p:cNvSpPr/>
          <p:nvPr/>
        </p:nvSpPr>
        <p:spPr>
          <a:xfrm>
            <a:off x="3290567" y="1450372"/>
            <a:ext cx="59248" cy="70498"/>
          </a:xfrm>
          <a:custGeom>
            <a:rect b="b" l="l" r="r" t="t"/>
            <a:pathLst>
              <a:path extrusionOk="0" h="2187" w="1838">
                <a:moveTo>
                  <a:pt x="0" y="1"/>
                </a:moveTo>
                <a:cubicBezTo>
                  <a:pt x="127" y="666"/>
                  <a:pt x="190" y="1426"/>
                  <a:pt x="190" y="2186"/>
                </a:cubicBezTo>
                <a:lnTo>
                  <a:pt x="1837" y="2186"/>
                </a:lnTo>
                <a:cubicBezTo>
                  <a:pt x="1837" y="1394"/>
                  <a:pt x="1647" y="634"/>
                  <a:pt x="136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1"/>
          <p:cNvSpPr/>
          <p:nvPr/>
        </p:nvSpPr>
        <p:spPr>
          <a:xfrm>
            <a:off x="3148669" y="1450372"/>
            <a:ext cx="59248" cy="70498"/>
          </a:xfrm>
          <a:custGeom>
            <a:rect b="b" l="l" r="r" t="t"/>
            <a:pathLst>
              <a:path extrusionOk="0" h="2187" w="1838">
                <a:moveTo>
                  <a:pt x="475" y="1"/>
                </a:moveTo>
                <a:cubicBezTo>
                  <a:pt x="190" y="634"/>
                  <a:pt x="0" y="1363"/>
                  <a:pt x="0" y="2186"/>
                </a:cubicBezTo>
                <a:lnTo>
                  <a:pt x="1647" y="2186"/>
                </a:lnTo>
                <a:cubicBezTo>
                  <a:pt x="1647" y="1426"/>
                  <a:pt x="1711" y="666"/>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1"/>
          <p:cNvSpPr/>
          <p:nvPr/>
        </p:nvSpPr>
        <p:spPr>
          <a:xfrm>
            <a:off x="3220134" y="1384032"/>
            <a:ext cx="59248" cy="56186"/>
          </a:xfrm>
          <a:custGeom>
            <a:rect b="b" l="l" r="r" t="t"/>
            <a:pathLst>
              <a:path extrusionOk="0" h="1743" w="1838">
                <a:moveTo>
                  <a:pt x="919" y="0"/>
                </a:moveTo>
                <a:cubicBezTo>
                  <a:pt x="570" y="0"/>
                  <a:pt x="222" y="634"/>
                  <a:pt x="0" y="1742"/>
                </a:cubicBezTo>
                <a:lnTo>
                  <a:pt x="1837" y="1742"/>
                </a:lnTo>
                <a:cubicBezTo>
                  <a:pt x="1584" y="634"/>
                  <a:pt x="1235" y="0"/>
                  <a:pt x="919"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
          <p:cNvSpPr/>
          <p:nvPr/>
        </p:nvSpPr>
        <p:spPr>
          <a:xfrm>
            <a:off x="3169073" y="1386063"/>
            <a:ext cx="60279" cy="54155"/>
          </a:xfrm>
          <a:custGeom>
            <a:rect b="b" l="l" r="r" t="t"/>
            <a:pathLst>
              <a:path extrusionOk="0" h="1680" w="1870">
                <a:moveTo>
                  <a:pt x="1869" y="1"/>
                </a:moveTo>
                <a:lnTo>
                  <a:pt x="1869" y="1"/>
                </a:lnTo>
                <a:cubicBezTo>
                  <a:pt x="1109" y="223"/>
                  <a:pt x="444" y="824"/>
                  <a:pt x="1" y="1679"/>
                </a:cubicBezTo>
                <a:lnTo>
                  <a:pt x="1268" y="1679"/>
                </a:lnTo>
                <a:cubicBezTo>
                  <a:pt x="1394" y="983"/>
                  <a:pt x="1616" y="381"/>
                  <a:pt x="186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1"/>
          <p:cNvSpPr/>
          <p:nvPr/>
        </p:nvSpPr>
        <p:spPr>
          <a:xfrm>
            <a:off x="3269131" y="1386063"/>
            <a:ext cx="60247" cy="54155"/>
          </a:xfrm>
          <a:custGeom>
            <a:rect b="b" l="l" r="r" t="t"/>
            <a:pathLst>
              <a:path extrusionOk="0" h="1680" w="1869">
                <a:moveTo>
                  <a:pt x="0" y="1"/>
                </a:moveTo>
                <a:lnTo>
                  <a:pt x="0" y="1"/>
                </a:lnTo>
                <a:cubicBezTo>
                  <a:pt x="254" y="381"/>
                  <a:pt x="475" y="983"/>
                  <a:pt x="602" y="1679"/>
                </a:cubicBezTo>
                <a:lnTo>
                  <a:pt x="1869" y="1679"/>
                </a:lnTo>
                <a:cubicBezTo>
                  <a:pt x="1425" y="824"/>
                  <a:pt x="760" y="223"/>
                  <a:pt x="0"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1"/>
          <p:cNvSpPr/>
          <p:nvPr/>
        </p:nvSpPr>
        <p:spPr>
          <a:xfrm>
            <a:off x="3211946" y="1450372"/>
            <a:ext cx="74560" cy="70498"/>
          </a:xfrm>
          <a:custGeom>
            <a:rect b="b" l="l" r="r" t="t"/>
            <a:pathLst>
              <a:path extrusionOk="0" h="2187" w="2313">
                <a:moveTo>
                  <a:pt x="191" y="1"/>
                </a:moveTo>
                <a:cubicBezTo>
                  <a:pt x="64" y="603"/>
                  <a:pt x="1" y="1363"/>
                  <a:pt x="1" y="2186"/>
                </a:cubicBezTo>
                <a:lnTo>
                  <a:pt x="2313" y="2186"/>
                </a:lnTo>
                <a:cubicBezTo>
                  <a:pt x="2313" y="1363"/>
                  <a:pt x="2249" y="603"/>
                  <a:pt x="212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1"/>
          <p:cNvSpPr/>
          <p:nvPr/>
        </p:nvSpPr>
        <p:spPr>
          <a:xfrm>
            <a:off x="3211946" y="1531024"/>
            <a:ext cx="74560" cy="70466"/>
          </a:xfrm>
          <a:custGeom>
            <a:rect b="b" l="l" r="r" t="t"/>
            <a:pathLst>
              <a:path extrusionOk="0" h="2186" w="2313">
                <a:moveTo>
                  <a:pt x="1" y="1"/>
                </a:moveTo>
                <a:cubicBezTo>
                  <a:pt x="1" y="824"/>
                  <a:pt x="64" y="1553"/>
                  <a:pt x="191" y="2186"/>
                </a:cubicBezTo>
                <a:lnTo>
                  <a:pt x="2123" y="2186"/>
                </a:lnTo>
                <a:cubicBezTo>
                  <a:pt x="2249" y="1553"/>
                  <a:pt x="2313" y="824"/>
                  <a:pt x="2313"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1"/>
          <p:cNvSpPr/>
          <p:nvPr/>
        </p:nvSpPr>
        <p:spPr>
          <a:xfrm>
            <a:off x="3269131" y="1610644"/>
            <a:ext cx="60247" cy="54155"/>
          </a:xfrm>
          <a:custGeom>
            <a:rect b="b" l="l" r="r" t="t"/>
            <a:pathLst>
              <a:path extrusionOk="0" h="1680" w="1869">
                <a:moveTo>
                  <a:pt x="602" y="1"/>
                </a:moveTo>
                <a:cubicBezTo>
                  <a:pt x="475" y="729"/>
                  <a:pt x="254" y="1331"/>
                  <a:pt x="0" y="1679"/>
                </a:cubicBezTo>
                <a:cubicBezTo>
                  <a:pt x="760" y="1489"/>
                  <a:pt x="1425" y="856"/>
                  <a:pt x="1869"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1"/>
          <p:cNvSpPr/>
          <p:nvPr/>
        </p:nvSpPr>
        <p:spPr>
          <a:xfrm>
            <a:off x="3290567" y="1531024"/>
            <a:ext cx="59248" cy="70466"/>
          </a:xfrm>
          <a:custGeom>
            <a:rect b="b" l="l" r="r" t="t"/>
            <a:pathLst>
              <a:path extrusionOk="0" h="2186" w="1838">
                <a:moveTo>
                  <a:pt x="190" y="1"/>
                </a:moveTo>
                <a:cubicBezTo>
                  <a:pt x="190" y="729"/>
                  <a:pt x="127" y="1521"/>
                  <a:pt x="0" y="2186"/>
                </a:cubicBezTo>
                <a:lnTo>
                  <a:pt x="1362" y="2186"/>
                </a:lnTo>
                <a:cubicBezTo>
                  <a:pt x="1647" y="1553"/>
                  <a:pt x="1837" y="793"/>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1"/>
          <p:cNvSpPr/>
          <p:nvPr/>
        </p:nvSpPr>
        <p:spPr>
          <a:xfrm>
            <a:off x="3169073" y="1610644"/>
            <a:ext cx="60279" cy="54155"/>
          </a:xfrm>
          <a:custGeom>
            <a:rect b="b" l="l" r="r" t="t"/>
            <a:pathLst>
              <a:path extrusionOk="0" h="1680" w="1870">
                <a:moveTo>
                  <a:pt x="1" y="1"/>
                </a:moveTo>
                <a:cubicBezTo>
                  <a:pt x="444" y="856"/>
                  <a:pt x="1109" y="1489"/>
                  <a:pt x="1869" y="1679"/>
                </a:cubicBezTo>
                <a:cubicBezTo>
                  <a:pt x="1616" y="1331"/>
                  <a:pt x="1394" y="729"/>
                  <a:pt x="1268"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1"/>
          <p:cNvSpPr/>
          <p:nvPr/>
        </p:nvSpPr>
        <p:spPr>
          <a:xfrm>
            <a:off x="3148669" y="1531024"/>
            <a:ext cx="59248" cy="70466"/>
          </a:xfrm>
          <a:custGeom>
            <a:rect b="b" l="l" r="r" t="t"/>
            <a:pathLst>
              <a:path extrusionOk="0" h="2186" w="1838">
                <a:moveTo>
                  <a:pt x="0" y="1"/>
                </a:moveTo>
                <a:cubicBezTo>
                  <a:pt x="32" y="793"/>
                  <a:pt x="190" y="1553"/>
                  <a:pt x="475" y="2186"/>
                </a:cubicBezTo>
                <a:lnTo>
                  <a:pt x="1837" y="2186"/>
                </a:lnTo>
                <a:cubicBezTo>
                  <a:pt x="1711" y="1521"/>
                  <a:pt x="1647" y="761"/>
                  <a:pt x="164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1"/>
          <p:cNvSpPr/>
          <p:nvPr/>
        </p:nvSpPr>
        <p:spPr>
          <a:xfrm>
            <a:off x="3220134" y="1610644"/>
            <a:ext cx="59248" cy="57217"/>
          </a:xfrm>
          <a:custGeom>
            <a:rect b="b" l="l" r="r" t="t"/>
            <a:pathLst>
              <a:path extrusionOk="0" h="1775" w="1838">
                <a:moveTo>
                  <a:pt x="0" y="1"/>
                </a:moveTo>
                <a:cubicBezTo>
                  <a:pt x="222" y="1109"/>
                  <a:pt x="570" y="1774"/>
                  <a:pt x="919" y="1774"/>
                </a:cubicBezTo>
                <a:cubicBezTo>
                  <a:pt x="1235" y="1774"/>
                  <a:pt x="1584" y="1109"/>
                  <a:pt x="183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a:off x="3344657" y="1450372"/>
            <a:ext cx="46999" cy="70498"/>
          </a:xfrm>
          <a:custGeom>
            <a:rect b="b" l="l" r="r" t="t"/>
            <a:pathLst>
              <a:path extrusionOk="0" h="2187" w="1458">
                <a:moveTo>
                  <a:pt x="1" y="1"/>
                </a:moveTo>
                <a:cubicBezTo>
                  <a:pt x="286" y="634"/>
                  <a:pt x="444" y="1394"/>
                  <a:pt x="476" y="2186"/>
                </a:cubicBezTo>
                <a:lnTo>
                  <a:pt x="1458" y="2186"/>
                </a:lnTo>
                <a:cubicBezTo>
                  <a:pt x="1426" y="1394"/>
                  <a:pt x="1173" y="634"/>
                  <a:pt x="761"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1"/>
          <p:cNvSpPr/>
          <p:nvPr/>
        </p:nvSpPr>
        <p:spPr>
          <a:xfrm>
            <a:off x="3344657" y="1531024"/>
            <a:ext cx="46999" cy="70466"/>
          </a:xfrm>
          <a:custGeom>
            <a:rect b="b" l="l" r="r" t="t"/>
            <a:pathLst>
              <a:path extrusionOk="0" h="2186" w="1458">
                <a:moveTo>
                  <a:pt x="476" y="1"/>
                </a:moveTo>
                <a:cubicBezTo>
                  <a:pt x="444" y="793"/>
                  <a:pt x="286" y="1521"/>
                  <a:pt x="1" y="2186"/>
                </a:cubicBezTo>
                <a:lnTo>
                  <a:pt x="761" y="2186"/>
                </a:lnTo>
                <a:cubicBezTo>
                  <a:pt x="1173" y="1553"/>
                  <a:pt x="1426" y="793"/>
                  <a:pt x="1458"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1"/>
          <p:cNvSpPr/>
          <p:nvPr/>
        </p:nvSpPr>
        <p:spPr>
          <a:xfrm>
            <a:off x="3305879" y="1611676"/>
            <a:ext cx="57185" cy="43936"/>
          </a:xfrm>
          <a:custGeom>
            <a:rect b="b" l="l" r="r" t="t"/>
            <a:pathLst>
              <a:path extrusionOk="0" h="1363" w="1774">
                <a:moveTo>
                  <a:pt x="1077" y="1"/>
                </a:moveTo>
                <a:cubicBezTo>
                  <a:pt x="792" y="539"/>
                  <a:pt x="444" y="1014"/>
                  <a:pt x="0" y="1362"/>
                </a:cubicBezTo>
                <a:lnTo>
                  <a:pt x="0" y="1362"/>
                </a:lnTo>
                <a:cubicBezTo>
                  <a:pt x="697" y="1077"/>
                  <a:pt x="1299" y="602"/>
                  <a:pt x="177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3101700" y="1834232"/>
            <a:ext cx="57217" cy="44968"/>
          </a:xfrm>
          <a:custGeom>
            <a:rect b="b" l="l" r="r" t="t"/>
            <a:pathLst>
              <a:path extrusionOk="0" h="1395" w="1775">
                <a:moveTo>
                  <a:pt x="1" y="1"/>
                </a:moveTo>
                <a:cubicBezTo>
                  <a:pt x="476" y="634"/>
                  <a:pt x="1077" y="1109"/>
                  <a:pt x="1774" y="1394"/>
                </a:cubicBezTo>
                <a:cubicBezTo>
                  <a:pt x="1331" y="1046"/>
                  <a:pt x="982" y="571"/>
                  <a:pt x="69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3135388" y="1395250"/>
            <a:ext cx="57217" cy="44968"/>
          </a:xfrm>
          <a:custGeom>
            <a:rect b="b" l="l" r="r" t="t"/>
            <a:pathLst>
              <a:path extrusionOk="0" h="1395" w="1775">
                <a:moveTo>
                  <a:pt x="1774" y="1"/>
                </a:moveTo>
                <a:cubicBezTo>
                  <a:pt x="1077" y="318"/>
                  <a:pt x="476" y="793"/>
                  <a:pt x="1" y="1394"/>
                </a:cubicBezTo>
                <a:lnTo>
                  <a:pt x="697" y="1394"/>
                </a:lnTo>
                <a:cubicBezTo>
                  <a:pt x="982" y="824"/>
                  <a:pt x="1331" y="349"/>
                  <a:pt x="1774"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3106828" y="1450372"/>
            <a:ext cx="46966" cy="70498"/>
          </a:xfrm>
          <a:custGeom>
            <a:rect b="b" l="l" r="r" t="t"/>
            <a:pathLst>
              <a:path extrusionOk="0" h="2187" w="1457">
                <a:moveTo>
                  <a:pt x="697" y="1"/>
                </a:moveTo>
                <a:cubicBezTo>
                  <a:pt x="285" y="634"/>
                  <a:pt x="32" y="1394"/>
                  <a:pt x="0" y="2186"/>
                </a:cubicBezTo>
                <a:lnTo>
                  <a:pt x="982" y="2186"/>
                </a:lnTo>
                <a:cubicBezTo>
                  <a:pt x="1013" y="1394"/>
                  <a:pt x="1172" y="634"/>
                  <a:pt x="1457"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3106828" y="1531024"/>
            <a:ext cx="46966" cy="70466"/>
          </a:xfrm>
          <a:custGeom>
            <a:rect b="b" l="l" r="r" t="t"/>
            <a:pathLst>
              <a:path extrusionOk="0" h="2186" w="1457">
                <a:moveTo>
                  <a:pt x="0" y="1"/>
                </a:moveTo>
                <a:cubicBezTo>
                  <a:pt x="32" y="793"/>
                  <a:pt x="285" y="1553"/>
                  <a:pt x="697" y="2186"/>
                </a:cubicBezTo>
                <a:lnTo>
                  <a:pt x="1457" y="2186"/>
                </a:lnTo>
                <a:cubicBezTo>
                  <a:pt x="1172" y="1521"/>
                  <a:pt x="1013" y="793"/>
                  <a:pt x="982" y="1"/>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2486143" y="2909167"/>
            <a:ext cx="260330" cy="272611"/>
          </a:xfrm>
          <a:custGeom>
            <a:rect b="b" l="l" r="r" t="t"/>
            <a:pathLst>
              <a:path extrusionOk="0" h="8457" w="8076">
                <a:moveTo>
                  <a:pt x="2059" y="1"/>
                </a:moveTo>
                <a:lnTo>
                  <a:pt x="2059" y="3611"/>
                </a:lnTo>
                <a:lnTo>
                  <a:pt x="0" y="3611"/>
                </a:lnTo>
                <a:lnTo>
                  <a:pt x="4054" y="8456"/>
                </a:lnTo>
                <a:lnTo>
                  <a:pt x="8076" y="3611"/>
                </a:lnTo>
                <a:lnTo>
                  <a:pt x="6049" y="3611"/>
                </a:lnTo>
                <a:lnTo>
                  <a:pt x="6049"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2570856" y="2934697"/>
            <a:ext cx="15344" cy="35749"/>
          </a:xfrm>
          <a:custGeom>
            <a:rect b="b" l="l" r="r" t="t"/>
            <a:pathLst>
              <a:path extrusionOk="0" h="1109" w="476">
                <a:moveTo>
                  <a:pt x="1" y="1"/>
                </a:moveTo>
                <a:lnTo>
                  <a:pt x="1" y="127"/>
                </a:lnTo>
                <a:lnTo>
                  <a:pt x="191" y="127"/>
                </a:lnTo>
                <a:lnTo>
                  <a:pt x="191" y="982"/>
                </a:lnTo>
                <a:lnTo>
                  <a:pt x="1" y="982"/>
                </a:lnTo>
                <a:lnTo>
                  <a:pt x="1" y="1109"/>
                </a:lnTo>
                <a:lnTo>
                  <a:pt x="476" y="1109"/>
                </a:lnTo>
                <a:lnTo>
                  <a:pt x="476" y="982"/>
                </a:lnTo>
                <a:lnTo>
                  <a:pt x="317" y="982"/>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2592292" y="2934697"/>
            <a:ext cx="22500" cy="35749"/>
          </a:xfrm>
          <a:custGeom>
            <a:rect b="b" l="l" r="r" t="t"/>
            <a:pathLst>
              <a:path extrusionOk="0" h="1109" w="698">
                <a:moveTo>
                  <a:pt x="349" y="96"/>
                </a:moveTo>
                <a:cubicBezTo>
                  <a:pt x="381" y="96"/>
                  <a:pt x="412" y="127"/>
                  <a:pt x="444" y="127"/>
                </a:cubicBezTo>
                <a:cubicBezTo>
                  <a:pt x="476" y="127"/>
                  <a:pt x="507" y="159"/>
                  <a:pt x="507" y="191"/>
                </a:cubicBezTo>
                <a:cubicBezTo>
                  <a:pt x="539" y="191"/>
                  <a:pt x="571" y="222"/>
                  <a:pt x="571" y="254"/>
                </a:cubicBezTo>
                <a:cubicBezTo>
                  <a:pt x="571" y="286"/>
                  <a:pt x="603" y="317"/>
                  <a:pt x="603" y="349"/>
                </a:cubicBezTo>
                <a:lnTo>
                  <a:pt x="603" y="761"/>
                </a:lnTo>
                <a:cubicBezTo>
                  <a:pt x="603" y="792"/>
                  <a:pt x="571" y="824"/>
                  <a:pt x="571" y="856"/>
                </a:cubicBezTo>
                <a:cubicBezTo>
                  <a:pt x="571" y="887"/>
                  <a:pt x="539" y="919"/>
                  <a:pt x="507" y="951"/>
                </a:cubicBezTo>
                <a:cubicBezTo>
                  <a:pt x="507" y="951"/>
                  <a:pt x="476" y="982"/>
                  <a:pt x="444" y="982"/>
                </a:cubicBezTo>
                <a:cubicBezTo>
                  <a:pt x="412" y="1014"/>
                  <a:pt x="381" y="1014"/>
                  <a:pt x="349" y="1014"/>
                </a:cubicBezTo>
                <a:cubicBezTo>
                  <a:pt x="317" y="1014"/>
                  <a:pt x="286" y="1014"/>
                  <a:pt x="254" y="982"/>
                </a:cubicBezTo>
                <a:cubicBezTo>
                  <a:pt x="222" y="982"/>
                  <a:pt x="222" y="951"/>
                  <a:pt x="191" y="951"/>
                </a:cubicBezTo>
                <a:cubicBezTo>
                  <a:pt x="159" y="919"/>
                  <a:pt x="159" y="887"/>
                  <a:pt x="127" y="856"/>
                </a:cubicBezTo>
                <a:cubicBezTo>
                  <a:pt x="127" y="824"/>
                  <a:pt x="127" y="792"/>
                  <a:pt x="127" y="761"/>
                </a:cubicBezTo>
                <a:lnTo>
                  <a:pt x="127" y="349"/>
                </a:lnTo>
                <a:cubicBezTo>
                  <a:pt x="127" y="317"/>
                  <a:pt x="127" y="286"/>
                  <a:pt x="127" y="254"/>
                </a:cubicBezTo>
                <a:cubicBezTo>
                  <a:pt x="159" y="222"/>
                  <a:pt x="159" y="191"/>
                  <a:pt x="191" y="191"/>
                </a:cubicBezTo>
                <a:cubicBezTo>
                  <a:pt x="222" y="159"/>
                  <a:pt x="222" y="127"/>
                  <a:pt x="254" y="127"/>
                </a:cubicBezTo>
                <a:cubicBezTo>
                  <a:pt x="286" y="127"/>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7"/>
                </a:cubicBezTo>
                <a:cubicBezTo>
                  <a:pt x="64" y="951"/>
                  <a:pt x="64" y="982"/>
                  <a:pt x="96" y="1014"/>
                </a:cubicBezTo>
                <a:cubicBezTo>
                  <a:pt x="127" y="1046"/>
                  <a:pt x="191" y="1077"/>
                  <a:pt x="222" y="1077"/>
                </a:cubicBezTo>
                <a:cubicBezTo>
                  <a:pt x="254" y="1109"/>
                  <a:pt x="317" y="1109"/>
                  <a:pt x="349" y="1109"/>
                </a:cubicBezTo>
                <a:cubicBezTo>
                  <a:pt x="412" y="1109"/>
                  <a:pt x="444" y="1109"/>
                  <a:pt x="507" y="1077"/>
                </a:cubicBezTo>
                <a:cubicBezTo>
                  <a:pt x="539" y="1077"/>
                  <a:pt x="571" y="1046"/>
                  <a:pt x="603" y="1014"/>
                </a:cubicBezTo>
                <a:cubicBezTo>
                  <a:pt x="634" y="982"/>
                  <a:pt x="666" y="951"/>
                  <a:pt x="698" y="887"/>
                </a:cubicBezTo>
                <a:cubicBezTo>
                  <a:pt x="698" y="856"/>
                  <a:pt x="698" y="792"/>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2623947" y="2934697"/>
            <a:ext cx="15344" cy="35749"/>
          </a:xfrm>
          <a:custGeom>
            <a:rect b="b" l="l" r="r" t="t"/>
            <a:pathLst>
              <a:path extrusionOk="0" h="1109" w="476">
                <a:moveTo>
                  <a:pt x="1" y="1"/>
                </a:moveTo>
                <a:lnTo>
                  <a:pt x="1" y="127"/>
                </a:lnTo>
                <a:lnTo>
                  <a:pt x="159" y="127"/>
                </a:lnTo>
                <a:lnTo>
                  <a:pt x="159" y="982"/>
                </a:lnTo>
                <a:lnTo>
                  <a:pt x="1" y="982"/>
                </a:lnTo>
                <a:lnTo>
                  <a:pt x="1" y="1109"/>
                </a:lnTo>
                <a:lnTo>
                  <a:pt x="476" y="1109"/>
                </a:lnTo>
                <a:lnTo>
                  <a:pt x="476" y="982"/>
                </a:lnTo>
                <a:lnTo>
                  <a:pt x="286" y="982"/>
                </a:lnTo>
                <a:lnTo>
                  <a:pt x="28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2645384" y="2934697"/>
            <a:ext cx="22500" cy="35749"/>
          </a:xfrm>
          <a:custGeom>
            <a:rect b="b" l="l" r="r" t="t"/>
            <a:pathLst>
              <a:path extrusionOk="0" h="1109" w="698">
                <a:moveTo>
                  <a:pt x="349" y="96"/>
                </a:moveTo>
                <a:cubicBezTo>
                  <a:pt x="381" y="96"/>
                  <a:pt x="412" y="127"/>
                  <a:pt x="444" y="127"/>
                </a:cubicBezTo>
                <a:cubicBezTo>
                  <a:pt x="476" y="127"/>
                  <a:pt x="476" y="159"/>
                  <a:pt x="507" y="191"/>
                </a:cubicBezTo>
                <a:cubicBezTo>
                  <a:pt x="539" y="191"/>
                  <a:pt x="539" y="222"/>
                  <a:pt x="571" y="254"/>
                </a:cubicBezTo>
                <a:cubicBezTo>
                  <a:pt x="571" y="286"/>
                  <a:pt x="571" y="317"/>
                  <a:pt x="571" y="349"/>
                </a:cubicBezTo>
                <a:lnTo>
                  <a:pt x="571" y="761"/>
                </a:lnTo>
                <a:cubicBezTo>
                  <a:pt x="571" y="792"/>
                  <a:pt x="571" y="824"/>
                  <a:pt x="571" y="856"/>
                </a:cubicBezTo>
                <a:cubicBezTo>
                  <a:pt x="539" y="887"/>
                  <a:pt x="539" y="919"/>
                  <a:pt x="507" y="951"/>
                </a:cubicBezTo>
                <a:cubicBezTo>
                  <a:pt x="476" y="951"/>
                  <a:pt x="476" y="982"/>
                  <a:pt x="444" y="982"/>
                </a:cubicBezTo>
                <a:cubicBezTo>
                  <a:pt x="412" y="1014"/>
                  <a:pt x="381" y="1014"/>
                  <a:pt x="349" y="1014"/>
                </a:cubicBezTo>
                <a:cubicBezTo>
                  <a:pt x="317" y="1014"/>
                  <a:pt x="286" y="1014"/>
                  <a:pt x="254" y="982"/>
                </a:cubicBezTo>
                <a:cubicBezTo>
                  <a:pt x="222" y="982"/>
                  <a:pt x="191" y="951"/>
                  <a:pt x="191" y="951"/>
                </a:cubicBezTo>
                <a:cubicBezTo>
                  <a:pt x="159" y="919"/>
                  <a:pt x="127" y="887"/>
                  <a:pt x="127" y="856"/>
                </a:cubicBezTo>
                <a:cubicBezTo>
                  <a:pt x="127" y="824"/>
                  <a:pt x="96" y="792"/>
                  <a:pt x="96" y="761"/>
                </a:cubicBezTo>
                <a:lnTo>
                  <a:pt x="96" y="349"/>
                </a:lnTo>
                <a:cubicBezTo>
                  <a:pt x="96" y="317"/>
                  <a:pt x="127" y="286"/>
                  <a:pt x="127" y="254"/>
                </a:cubicBezTo>
                <a:cubicBezTo>
                  <a:pt x="127" y="222"/>
                  <a:pt x="159" y="191"/>
                  <a:pt x="191" y="191"/>
                </a:cubicBezTo>
                <a:cubicBezTo>
                  <a:pt x="191" y="159"/>
                  <a:pt x="222" y="127"/>
                  <a:pt x="254" y="127"/>
                </a:cubicBezTo>
                <a:cubicBezTo>
                  <a:pt x="286" y="127"/>
                  <a:pt x="317" y="96"/>
                  <a:pt x="349" y="96"/>
                </a:cubicBezTo>
                <a:close/>
                <a:moveTo>
                  <a:pt x="222" y="1"/>
                </a:moveTo>
                <a:cubicBezTo>
                  <a:pt x="159" y="32"/>
                  <a:pt x="127" y="64"/>
                  <a:pt x="96" y="96"/>
                </a:cubicBezTo>
                <a:cubicBezTo>
                  <a:pt x="64" y="127"/>
                  <a:pt x="32" y="159"/>
                  <a:pt x="32" y="191"/>
                </a:cubicBezTo>
                <a:cubicBezTo>
                  <a:pt x="1" y="254"/>
                  <a:pt x="1" y="286"/>
                  <a:pt x="1" y="349"/>
                </a:cubicBezTo>
                <a:lnTo>
                  <a:pt x="1" y="761"/>
                </a:lnTo>
                <a:cubicBezTo>
                  <a:pt x="1" y="824"/>
                  <a:pt x="1" y="856"/>
                  <a:pt x="32" y="887"/>
                </a:cubicBezTo>
                <a:cubicBezTo>
                  <a:pt x="32" y="951"/>
                  <a:pt x="64" y="982"/>
                  <a:pt x="96" y="1014"/>
                </a:cubicBezTo>
                <a:cubicBezTo>
                  <a:pt x="127" y="1046"/>
                  <a:pt x="159" y="1077"/>
                  <a:pt x="222" y="1077"/>
                </a:cubicBezTo>
                <a:cubicBezTo>
                  <a:pt x="254" y="1109"/>
                  <a:pt x="286" y="1109"/>
                  <a:pt x="349" y="1109"/>
                </a:cubicBezTo>
                <a:cubicBezTo>
                  <a:pt x="412" y="1109"/>
                  <a:pt x="444" y="1109"/>
                  <a:pt x="476" y="1077"/>
                </a:cubicBezTo>
                <a:cubicBezTo>
                  <a:pt x="539" y="1077"/>
                  <a:pt x="571" y="1046"/>
                  <a:pt x="602" y="1014"/>
                </a:cubicBezTo>
                <a:cubicBezTo>
                  <a:pt x="634" y="982"/>
                  <a:pt x="666" y="951"/>
                  <a:pt x="666" y="887"/>
                </a:cubicBezTo>
                <a:cubicBezTo>
                  <a:pt x="697" y="856"/>
                  <a:pt x="697" y="792"/>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2570856" y="2990850"/>
            <a:ext cx="15344" cy="35749"/>
          </a:xfrm>
          <a:custGeom>
            <a:rect b="b" l="l" r="r" t="t"/>
            <a:pathLst>
              <a:path extrusionOk="0" h="1109" w="476">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2595355" y="2990850"/>
            <a:ext cx="15344" cy="35749"/>
          </a:xfrm>
          <a:custGeom>
            <a:rect b="b" l="l" r="r" t="t"/>
            <a:pathLst>
              <a:path extrusionOk="0" h="1109" w="476">
                <a:moveTo>
                  <a:pt x="1" y="0"/>
                </a:moveTo>
                <a:lnTo>
                  <a:pt x="1" y="127"/>
                </a:lnTo>
                <a:lnTo>
                  <a:pt x="191" y="127"/>
                </a:lnTo>
                <a:lnTo>
                  <a:pt x="191" y="982"/>
                </a:lnTo>
                <a:lnTo>
                  <a:pt x="1" y="982"/>
                </a:lnTo>
                <a:lnTo>
                  <a:pt x="1" y="1109"/>
                </a:lnTo>
                <a:lnTo>
                  <a:pt x="476" y="1109"/>
                </a:lnTo>
                <a:lnTo>
                  <a:pt x="476" y="1014"/>
                </a:lnTo>
                <a:lnTo>
                  <a:pt x="317" y="1014"/>
                </a:lnTo>
                <a:lnTo>
                  <a:pt x="31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2616791" y="2990850"/>
            <a:ext cx="22500" cy="36780"/>
          </a:xfrm>
          <a:custGeom>
            <a:rect b="b" l="l" r="r" t="t"/>
            <a:pathLst>
              <a:path extrusionOk="0" h="1141" w="698">
                <a:moveTo>
                  <a:pt x="444" y="127"/>
                </a:moveTo>
                <a:cubicBezTo>
                  <a:pt x="476" y="159"/>
                  <a:pt x="508" y="159"/>
                  <a:pt x="539" y="190"/>
                </a:cubicBezTo>
                <a:cubicBezTo>
                  <a:pt x="539" y="222"/>
                  <a:pt x="571" y="222"/>
                  <a:pt x="571" y="254"/>
                </a:cubicBezTo>
                <a:cubicBezTo>
                  <a:pt x="603" y="285"/>
                  <a:pt x="603" y="317"/>
                  <a:pt x="603" y="349"/>
                </a:cubicBezTo>
                <a:lnTo>
                  <a:pt x="603" y="792"/>
                </a:lnTo>
                <a:cubicBezTo>
                  <a:pt x="603" y="824"/>
                  <a:pt x="603" y="855"/>
                  <a:pt x="571" y="887"/>
                </a:cubicBezTo>
                <a:cubicBezTo>
                  <a:pt x="571" y="887"/>
                  <a:pt x="539" y="919"/>
                  <a:pt x="539" y="950"/>
                </a:cubicBezTo>
                <a:cubicBezTo>
                  <a:pt x="508" y="982"/>
                  <a:pt x="476" y="982"/>
                  <a:pt x="444" y="1014"/>
                </a:cubicBezTo>
                <a:lnTo>
                  <a:pt x="254" y="1014"/>
                </a:lnTo>
                <a:cubicBezTo>
                  <a:pt x="254" y="982"/>
                  <a:pt x="223" y="982"/>
                  <a:pt x="191" y="950"/>
                </a:cubicBezTo>
                <a:cubicBezTo>
                  <a:pt x="159" y="919"/>
                  <a:pt x="159" y="887"/>
                  <a:pt x="128" y="887"/>
                </a:cubicBezTo>
                <a:cubicBezTo>
                  <a:pt x="128" y="855"/>
                  <a:pt x="128" y="824"/>
                  <a:pt x="128" y="792"/>
                </a:cubicBezTo>
                <a:lnTo>
                  <a:pt x="128" y="349"/>
                </a:lnTo>
                <a:cubicBezTo>
                  <a:pt x="128" y="317"/>
                  <a:pt x="128" y="285"/>
                  <a:pt x="128" y="254"/>
                </a:cubicBezTo>
                <a:cubicBezTo>
                  <a:pt x="159" y="222"/>
                  <a:pt x="159" y="222"/>
                  <a:pt x="191" y="190"/>
                </a:cubicBezTo>
                <a:cubicBezTo>
                  <a:pt x="223" y="159"/>
                  <a:pt x="254" y="159"/>
                  <a:pt x="254" y="127"/>
                </a:cubicBezTo>
                <a:close/>
                <a:moveTo>
                  <a:pt x="349" y="0"/>
                </a:moveTo>
                <a:cubicBezTo>
                  <a:pt x="318" y="0"/>
                  <a:pt x="254" y="0"/>
                  <a:pt x="223" y="32"/>
                </a:cubicBezTo>
                <a:cubicBezTo>
                  <a:pt x="191" y="64"/>
                  <a:pt x="128" y="64"/>
                  <a:pt x="96" y="95"/>
                </a:cubicBezTo>
                <a:cubicBezTo>
                  <a:pt x="64" y="127"/>
                  <a:pt x="64" y="159"/>
                  <a:pt x="33" y="222"/>
                </a:cubicBezTo>
                <a:cubicBezTo>
                  <a:pt x="1" y="254"/>
                  <a:pt x="1" y="317"/>
                  <a:pt x="1" y="349"/>
                </a:cubicBezTo>
                <a:lnTo>
                  <a:pt x="1" y="792"/>
                </a:lnTo>
                <a:cubicBezTo>
                  <a:pt x="1" y="824"/>
                  <a:pt x="1" y="887"/>
                  <a:pt x="33" y="919"/>
                </a:cubicBezTo>
                <a:cubicBezTo>
                  <a:pt x="64" y="950"/>
                  <a:pt x="64" y="982"/>
                  <a:pt x="96" y="1014"/>
                </a:cubicBezTo>
                <a:cubicBezTo>
                  <a:pt x="128" y="1045"/>
                  <a:pt x="191" y="1077"/>
                  <a:pt x="223" y="1109"/>
                </a:cubicBezTo>
                <a:cubicBezTo>
                  <a:pt x="254" y="1109"/>
                  <a:pt x="318" y="1140"/>
                  <a:pt x="349" y="1140"/>
                </a:cubicBezTo>
                <a:cubicBezTo>
                  <a:pt x="413" y="1140"/>
                  <a:pt x="444" y="1109"/>
                  <a:pt x="508" y="1109"/>
                </a:cubicBezTo>
                <a:cubicBezTo>
                  <a:pt x="539" y="1077"/>
                  <a:pt x="571" y="1045"/>
                  <a:pt x="603" y="1014"/>
                </a:cubicBezTo>
                <a:cubicBezTo>
                  <a:pt x="634" y="982"/>
                  <a:pt x="666" y="950"/>
                  <a:pt x="698" y="919"/>
                </a:cubicBezTo>
                <a:cubicBezTo>
                  <a:pt x="698" y="887"/>
                  <a:pt x="698" y="824"/>
                  <a:pt x="698" y="792"/>
                </a:cubicBezTo>
                <a:lnTo>
                  <a:pt x="698" y="349"/>
                </a:lnTo>
                <a:cubicBezTo>
                  <a:pt x="698" y="317"/>
                  <a:pt x="698" y="254"/>
                  <a:pt x="698" y="222"/>
                </a:cubicBezTo>
                <a:cubicBezTo>
                  <a:pt x="666" y="190"/>
                  <a:pt x="634" y="127"/>
                  <a:pt x="603" y="95"/>
                </a:cubicBezTo>
                <a:cubicBezTo>
                  <a:pt x="571" y="64"/>
                  <a:pt x="539" y="64"/>
                  <a:pt x="508" y="32"/>
                </a:cubicBezTo>
                <a:cubicBezTo>
                  <a:pt x="444" y="0"/>
                  <a:pt x="413"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2645384" y="2990850"/>
            <a:ext cx="22500" cy="36780"/>
          </a:xfrm>
          <a:custGeom>
            <a:rect b="b" l="l" r="r" t="t"/>
            <a:pathLst>
              <a:path extrusionOk="0" h="1141" w="698">
                <a:moveTo>
                  <a:pt x="444" y="127"/>
                </a:moveTo>
                <a:cubicBezTo>
                  <a:pt x="476" y="159"/>
                  <a:pt x="476" y="159"/>
                  <a:pt x="507" y="190"/>
                </a:cubicBezTo>
                <a:cubicBezTo>
                  <a:pt x="539" y="222"/>
                  <a:pt x="539" y="222"/>
                  <a:pt x="571" y="254"/>
                </a:cubicBezTo>
                <a:cubicBezTo>
                  <a:pt x="571" y="285"/>
                  <a:pt x="571" y="317"/>
                  <a:pt x="571" y="349"/>
                </a:cubicBezTo>
                <a:lnTo>
                  <a:pt x="571" y="792"/>
                </a:lnTo>
                <a:cubicBezTo>
                  <a:pt x="571" y="824"/>
                  <a:pt x="571" y="855"/>
                  <a:pt x="571" y="887"/>
                </a:cubicBezTo>
                <a:cubicBezTo>
                  <a:pt x="539" y="887"/>
                  <a:pt x="539" y="919"/>
                  <a:pt x="507" y="950"/>
                </a:cubicBezTo>
                <a:cubicBezTo>
                  <a:pt x="476" y="982"/>
                  <a:pt x="476" y="982"/>
                  <a:pt x="444" y="1014"/>
                </a:cubicBezTo>
                <a:lnTo>
                  <a:pt x="254" y="1014"/>
                </a:lnTo>
                <a:cubicBezTo>
                  <a:pt x="222" y="982"/>
                  <a:pt x="191" y="982"/>
                  <a:pt x="191" y="950"/>
                </a:cubicBezTo>
                <a:cubicBezTo>
                  <a:pt x="159" y="919"/>
                  <a:pt x="127" y="887"/>
                  <a:pt x="127" y="887"/>
                </a:cubicBezTo>
                <a:cubicBezTo>
                  <a:pt x="127" y="855"/>
                  <a:pt x="96" y="824"/>
                  <a:pt x="96" y="792"/>
                </a:cubicBezTo>
                <a:lnTo>
                  <a:pt x="96" y="349"/>
                </a:lnTo>
                <a:cubicBezTo>
                  <a:pt x="96" y="317"/>
                  <a:pt x="127" y="285"/>
                  <a:pt x="127" y="254"/>
                </a:cubicBezTo>
                <a:cubicBezTo>
                  <a:pt x="127" y="222"/>
                  <a:pt x="159" y="222"/>
                  <a:pt x="191" y="190"/>
                </a:cubicBezTo>
                <a:cubicBezTo>
                  <a:pt x="191" y="159"/>
                  <a:pt x="222" y="159"/>
                  <a:pt x="254" y="127"/>
                </a:cubicBezTo>
                <a:close/>
                <a:moveTo>
                  <a:pt x="349" y="0"/>
                </a:moveTo>
                <a:cubicBezTo>
                  <a:pt x="286" y="0"/>
                  <a:pt x="254" y="0"/>
                  <a:pt x="222" y="32"/>
                </a:cubicBezTo>
                <a:cubicBezTo>
                  <a:pt x="159" y="64"/>
                  <a:pt x="127" y="64"/>
                  <a:pt x="96" y="95"/>
                </a:cubicBezTo>
                <a:cubicBezTo>
                  <a:pt x="64" y="127"/>
                  <a:pt x="32" y="159"/>
                  <a:pt x="32" y="222"/>
                </a:cubicBezTo>
                <a:cubicBezTo>
                  <a:pt x="1" y="254"/>
                  <a:pt x="1" y="317"/>
                  <a:pt x="1" y="349"/>
                </a:cubicBezTo>
                <a:lnTo>
                  <a:pt x="1" y="792"/>
                </a:lnTo>
                <a:cubicBezTo>
                  <a:pt x="1" y="824"/>
                  <a:pt x="1" y="887"/>
                  <a:pt x="32" y="919"/>
                </a:cubicBezTo>
                <a:cubicBezTo>
                  <a:pt x="32" y="950"/>
                  <a:pt x="64" y="982"/>
                  <a:pt x="96" y="1014"/>
                </a:cubicBezTo>
                <a:cubicBezTo>
                  <a:pt x="127" y="1045"/>
                  <a:pt x="159" y="1077"/>
                  <a:pt x="222" y="1109"/>
                </a:cubicBezTo>
                <a:cubicBezTo>
                  <a:pt x="254" y="1109"/>
                  <a:pt x="286" y="1140"/>
                  <a:pt x="349" y="1140"/>
                </a:cubicBezTo>
                <a:cubicBezTo>
                  <a:pt x="412" y="1140"/>
                  <a:pt x="444" y="1109"/>
                  <a:pt x="476" y="1109"/>
                </a:cubicBezTo>
                <a:cubicBezTo>
                  <a:pt x="539" y="1077"/>
                  <a:pt x="571" y="1045"/>
                  <a:pt x="602" y="1014"/>
                </a:cubicBezTo>
                <a:cubicBezTo>
                  <a:pt x="634" y="982"/>
                  <a:pt x="666" y="950"/>
                  <a:pt x="666" y="919"/>
                </a:cubicBezTo>
                <a:cubicBezTo>
                  <a:pt x="697" y="887"/>
                  <a:pt x="697" y="824"/>
                  <a:pt x="697" y="792"/>
                </a:cubicBezTo>
                <a:lnTo>
                  <a:pt x="697" y="349"/>
                </a:lnTo>
                <a:cubicBezTo>
                  <a:pt x="697" y="317"/>
                  <a:pt x="697" y="254"/>
                  <a:pt x="666" y="222"/>
                </a:cubicBezTo>
                <a:cubicBezTo>
                  <a:pt x="666" y="190"/>
                  <a:pt x="634" y="127"/>
                  <a:pt x="602" y="95"/>
                </a:cubicBezTo>
                <a:cubicBezTo>
                  <a:pt x="571" y="64"/>
                  <a:pt x="539" y="64"/>
                  <a:pt x="476" y="32"/>
                </a:cubicBezTo>
                <a:cubicBezTo>
                  <a:pt x="444" y="0"/>
                  <a:pt x="381"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2570856" y="3048003"/>
            <a:ext cx="15344" cy="35781"/>
          </a:xfrm>
          <a:custGeom>
            <a:rect b="b" l="l" r="r" t="t"/>
            <a:pathLst>
              <a:path extrusionOk="0" h="1110" w="476">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2592292" y="3048003"/>
            <a:ext cx="22500" cy="35781"/>
          </a:xfrm>
          <a:custGeom>
            <a:rect b="b" l="l" r="r" t="t"/>
            <a:pathLst>
              <a:path extrusionOk="0" h="1110" w="698">
                <a:moveTo>
                  <a:pt x="349" y="96"/>
                </a:moveTo>
                <a:cubicBezTo>
                  <a:pt x="381" y="96"/>
                  <a:pt x="412" y="96"/>
                  <a:pt x="444" y="127"/>
                </a:cubicBezTo>
                <a:cubicBezTo>
                  <a:pt x="476" y="127"/>
                  <a:pt x="507" y="159"/>
                  <a:pt x="507" y="159"/>
                </a:cubicBezTo>
                <a:cubicBezTo>
                  <a:pt x="539" y="191"/>
                  <a:pt x="571" y="222"/>
                  <a:pt x="571" y="254"/>
                </a:cubicBezTo>
                <a:cubicBezTo>
                  <a:pt x="571" y="286"/>
                  <a:pt x="603" y="317"/>
                  <a:pt x="603" y="349"/>
                </a:cubicBezTo>
                <a:lnTo>
                  <a:pt x="603" y="761"/>
                </a:lnTo>
                <a:cubicBezTo>
                  <a:pt x="603" y="793"/>
                  <a:pt x="571" y="824"/>
                  <a:pt x="571" y="856"/>
                </a:cubicBezTo>
                <a:cubicBezTo>
                  <a:pt x="571" y="888"/>
                  <a:pt x="539" y="919"/>
                  <a:pt x="507" y="919"/>
                </a:cubicBezTo>
                <a:cubicBezTo>
                  <a:pt x="507" y="951"/>
                  <a:pt x="476" y="983"/>
                  <a:pt x="444" y="983"/>
                </a:cubicBezTo>
                <a:cubicBezTo>
                  <a:pt x="412" y="983"/>
                  <a:pt x="381" y="1014"/>
                  <a:pt x="349" y="1014"/>
                </a:cubicBezTo>
                <a:cubicBezTo>
                  <a:pt x="317" y="1014"/>
                  <a:pt x="286" y="983"/>
                  <a:pt x="254" y="983"/>
                </a:cubicBezTo>
                <a:cubicBezTo>
                  <a:pt x="222" y="983"/>
                  <a:pt x="222" y="951"/>
                  <a:pt x="191" y="919"/>
                </a:cubicBezTo>
                <a:cubicBezTo>
                  <a:pt x="159" y="919"/>
                  <a:pt x="159" y="888"/>
                  <a:pt x="127" y="856"/>
                </a:cubicBezTo>
                <a:cubicBezTo>
                  <a:pt x="127" y="824"/>
                  <a:pt x="127" y="793"/>
                  <a:pt x="127" y="761"/>
                </a:cubicBezTo>
                <a:lnTo>
                  <a:pt x="127" y="349"/>
                </a:lnTo>
                <a:cubicBezTo>
                  <a:pt x="127" y="317"/>
                  <a:pt x="127" y="286"/>
                  <a:pt x="127" y="254"/>
                </a:cubicBezTo>
                <a:cubicBezTo>
                  <a:pt x="159" y="222"/>
                  <a:pt x="159" y="191"/>
                  <a:pt x="191" y="159"/>
                </a:cubicBezTo>
                <a:cubicBezTo>
                  <a:pt x="222" y="159"/>
                  <a:pt x="222" y="127"/>
                  <a:pt x="254" y="127"/>
                </a:cubicBezTo>
                <a:cubicBezTo>
                  <a:pt x="286" y="96"/>
                  <a:pt x="317" y="96"/>
                  <a:pt x="349" y="96"/>
                </a:cubicBezTo>
                <a:close/>
                <a:moveTo>
                  <a:pt x="222" y="1"/>
                </a:moveTo>
                <a:cubicBezTo>
                  <a:pt x="191" y="32"/>
                  <a:pt x="127" y="64"/>
                  <a:pt x="96" y="96"/>
                </a:cubicBezTo>
                <a:cubicBezTo>
                  <a:pt x="64" y="127"/>
                  <a:pt x="64" y="159"/>
                  <a:pt x="32" y="191"/>
                </a:cubicBezTo>
                <a:cubicBezTo>
                  <a:pt x="1" y="254"/>
                  <a:pt x="1" y="286"/>
                  <a:pt x="1" y="349"/>
                </a:cubicBezTo>
                <a:lnTo>
                  <a:pt x="1" y="761"/>
                </a:lnTo>
                <a:cubicBezTo>
                  <a:pt x="1" y="824"/>
                  <a:pt x="1" y="856"/>
                  <a:pt x="32" y="888"/>
                </a:cubicBezTo>
                <a:cubicBezTo>
                  <a:pt x="64" y="951"/>
                  <a:pt x="64" y="983"/>
                  <a:pt x="96" y="1014"/>
                </a:cubicBezTo>
                <a:cubicBezTo>
                  <a:pt x="127" y="1046"/>
                  <a:pt x="191" y="1078"/>
                  <a:pt x="222" y="1078"/>
                </a:cubicBezTo>
                <a:cubicBezTo>
                  <a:pt x="254" y="1109"/>
                  <a:pt x="317" y="1109"/>
                  <a:pt x="349" y="1109"/>
                </a:cubicBezTo>
                <a:cubicBezTo>
                  <a:pt x="412" y="1109"/>
                  <a:pt x="444" y="1109"/>
                  <a:pt x="507" y="1078"/>
                </a:cubicBezTo>
                <a:cubicBezTo>
                  <a:pt x="539" y="1078"/>
                  <a:pt x="571" y="1046"/>
                  <a:pt x="603" y="1014"/>
                </a:cubicBezTo>
                <a:cubicBezTo>
                  <a:pt x="634" y="983"/>
                  <a:pt x="666" y="951"/>
                  <a:pt x="698" y="888"/>
                </a:cubicBezTo>
                <a:cubicBezTo>
                  <a:pt x="698" y="856"/>
                  <a:pt x="698" y="824"/>
                  <a:pt x="698" y="761"/>
                </a:cubicBezTo>
                <a:lnTo>
                  <a:pt x="698" y="349"/>
                </a:lnTo>
                <a:cubicBezTo>
                  <a:pt x="698" y="286"/>
                  <a:pt x="698" y="254"/>
                  <a:pt x="698" y="191"/>
                </a:cubicBezTo>
                <a:cubicBezTo>
                  <a:pt x="666" y="159"/>
                  <a:pt x="634" y="127"/>
                  <a:pt x="603" y="96"/>
                </a:cubicBezTo>
                <a:cubicBezTo>
                  <a:pt x="571" y="64"/>
                  <a:pt x="539" y="32"/>
                  <a:pt x="50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2620885" y="3048003"/>
            <a:ext cx="22500" cy="35781"/>
          </a:xfrm>
          <a:custGeom>
            <a:rect b="b" l="l" r="r" t="t"/>
            <a:pathLst>
              <a:path extrusionOk="0" h="1110" w="698">
                <a:moveTo>
                  <a:pt x="349" y="96"/>
                </a:moveTo>
                <a:cubicBezTo>
                  <a:pt x="381" y="96"/>
                  <a:pt x="412" y="96"/>
                  <a:pt x="444" y="127"/>
                </a:cubicBezTo>
                <a:cubicBezTo>
                  <a:pt x="444" y="127"/>
                  <a:pt x="476" y="159"/>
                  <a:pt x="507" y="159"/>
                </a:cubicBezTo>
                <a:cubicBezTo>
                  <a:pt x="539" y="191"/>
                  <a:pt x="539" y="222"/>
                  <a:pt x="539" y="254"/>
                </a:cubicBezTo>
                <a:cubicBezTo>
                  <a:pt x="571" y="286"/>
                  <a:pt x="571" y="317"/>
                  <a:pt x="571" y="349"/>
                </a:cubicBezTo>
                <a:lnTo>
                  <a:pt x="571" y="761"/>
                </a:lnTo>
                <a:cubicBezTo>
                  <a:pt x="571" y="793"/>
                  <a:pt x="571" y="824"/>
                  <a:pt x="539" y="856"/>
                </a:cubicBezTo>
                <a:cubicBezTo>
                  <a:pt x="539" y="888"/>
                  <a:pt x="539" y="919"/>
                  <a:pt x="507" y="919"/>
                </a:cubicBezTo>
                <a:cubicBezTo>
                  <a:pt x="476" y="951"/>
                  <a:pt x="444" y="983"/>
                  <a:pt x="444" y="983"/>
                </a:cubicBezTo>
                <a:cubicBezTo>
                  <a:pt x="412" y="983"/>
                  <a:pt x="381" y="1014"/>
                  <a:pt x="349" y="1014"/>
                </a:cubicBezTo>
                <a:cubicBezTo>
                  <a:pt x="317" y="1014"/>
                  <a:pt x="286" y="983"/>
                  <a:pt x="254" y="983"/>
                </a:cubicBezTo>
                <a:cubicBezTo>
                  <a:pt x="222" y="983"/>
                  <a:pt x="191" y="951"/>
                  <a:pt x="159" y="919"/>
                </a:cubicBezTo>
                <a:cubicBezTo>
                  <a:pt x="159" y="919"/>
                  <a:pt x="127" y="888"/>
                  <a:pt x="127" y="856"/>
                </a:cubicBezTo>
                <a:cubicBezTo>
                  <a:pt x="96" y="824"/>
                  <a:pt x="96" y="793"/>
                  <a:pt x="96" y="761"/>
                </a:cubicBezTo>
                <a:lnTo>
                  <a:pt x="96" y="349"/>
                </a:lnTo>
                <a:cubicBezTo>
                  <a:pt x="96" y="317"/>
                  <a:pt x="96" y="286"/>
                  <a:pt x="127" y="254"/>
                </a:cubicBezTo>
                <a:cubicBezTo>
                  <a:pt x="127" y="222"/>
                  <a:pt x="159" y="191"/>
                  <a:pt x="159" y="159"/>
                </a:cubicBezTo>
                <a:cubicBezTo>
                  <a:pt x="191" y="159"/>
                  <a:pt x="222" y="127"/>
                  <a:pt x="254" y="127"/>
                </a:cubicBezTo>
                <a:cubicBezTo>
                  <a:pt x="286" y="96"/>
                  <a:pt x="317" y="96"/>
                  <a:pt x="349" y="96"/>
                </a:cubicBezTo>
                <a:close/>
                <a:moveTo>
                  <a:pt x="191" y="1"/>
                </a:moveTo>
                <a:cubicBezTo>
                  <a:pt x="159" y="32"/>
                  <a:pt x="127" y="64"/>
                  <a:pt x="96" y="96"/>
                </a:cubicBezTo>
                <a:cubicBezTo>
                  <a:pt x="64" y="127"/>
                  <a:pt x="32" y="159"/>
                  <a:pt x="32" y="191"/>
                </a:cubicBezTo>
                <a:cubicBezTo>
                  <a:pt x="1" y="254"/>
                  <a:pt x="1" y="286"/>
                  <a:pt x="1" y="349"/>
                </a:cubicBezTo>
                <a:lnTo>
                  <a:pt x="1" y="761"/>
                </a:lnTo>
                <a:cubicBezTo>
                  <a:pt x="1" y="824"/>
                  <a:pt x="1" y="856"/>
                  <a:pt x="32" y="888"/>
                </a:cubicBezTo>
                <a:cubicBezTo>
                  <a:pt x="32" y="951"/>
                  <a:pt x="64" y="983"/>
                  <a:pt x="96" y="1014"/>
                </a:cubicBezTo>
                <a:cubicBezTo>
                  <a:pt x="127" y="1046"/>
                  <a:pt x="159" y="1078"/>
                  <a:pt x="191" y="1078"/>
                </a:cubicBezTo>
                <a:cubicBezTo>
                  <a:pt x="254" y="1109"/>
                  <a:pt x="286" y="1109"/>
                  <a:pt x="349" y="1109"/>
                </a:cubicBezTo>
                <a:cubicBezTo>
                  <a:pt x="381" y="1109"/>
                  <a:pt x="444" y="1109"/>
                  <a:pt x="476" y="1078"/>
                </a:cubicBezTo>
                <a:cubicBezTo>
                  <a:pt x="507" y="1078"/>
                  <a:pt x="571" y="1046"/>
                  <a:pt x="602" y="1014"/>
                </a:cubicBezTo>
                <a:cubicBezTo>
                  <a:pt x="634" y="983"/>
                  <a:pt x="634" y="951"/>
                  <a:pt x="666" y="888"/>
                </a:cubicBezTo>
                <a:cubicBezTo>
                  <a:pt x="697" y="856"/>
                  <a:pt x="697" y="824"/>
                  <a:pt x="697" y="761"/>
                </a:cubicBezTo>
                <a:lnTo>
                  <a:pt x="697" y="349"/>
                </a:lnTo>
                <a:cubicBezTo>
                  <a:pt x="697" y="286"/>
                  <a:pt x="697" y="254"/>
                  <a:pt x="666" y="191"/>
                </a:cubicBezTo>
                <a:cubicBezTo>
                  <a:pt x="666" y="159"/>
                  <a:pt x="634" y="127"/>
                  <a:pt x="602" y="96"/>
                </a:cubicBezTo>
                <a:cubicBezTo>
                  <a:pt x="571" y="64"/>
                  <a:pt x="539" y="32"/>
                  <a:pt x="4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2651508" y="3048003"/>
            <a:ext cx="15344" cy="35781"/>
          </a:xfrm>
          <a:custGeom>
            <a:rect b="b" l="l" r="r" t="t"/>
            <a:pathLst>
              <a:path extrusionOk="0" h="1110" w="476">
                <a:moveTo>
                  <a:pt x="1" y="1"/>
                </a:moveTo>
                <a:lnTo>
                  <a:pt x="1" y="127"/>
                </a:lnTo>
                <a:lnTo>
                  <a:pt x="191" y="127"/>
                </a:lnTo>
                <a:lnTo>
                  <a:pt x="191" y="983"/>
                </a:lnTo>
                <a:lnTo>
                  <a:pt x="1" y="983"/>
                </a:lnTo>
                <a:lnTo>
                  <a:pt x="1" y="1109"/>
                </a:lnTo>
                <a:lnTo>
                  <a:pt x="476" y="1109"/>
                </a:lnTo>
                <a:lnTo>
                  <a:pt x="476" y="983"/>
                </a:lnTo>
                <a:lnTo>
                  <a:pt x="317" y="983"/>
                </a:ln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178433" y="2806079"/>
            <a:ext cx="10218" cy="10218"/>
          </a:xfrm>
          <a:custGeom>
            <a:rect b="b" l="l" r="r" t="t"/>
            <a:pathLst>
              <a:path extrusionOk="0" h="317" w="317">
                <a:moveTo>
                  <a:pt x="158" y="0"/>
                </a:moveTo>
                <a:cubicBezTo>
                  <a:pt x="63" y="0"/>
                  <a:pt x="0" y="64"/>
                  <a:pt x="0" y="159"/>
                </a:cubicBezTo>
                <a:cubicBezTo>
                  <a:pt x="0" y="254"/>
                  <a:pt x="63" y="317"/>
                  <a:pt x="158" y="317"/>
                </a:cubicBezTo>
                <a:cubicBezTo>
                  <a:pt x="253" y="317"/>
                  <a:pt x="317" y="254"/>
                  <a:pt x="317" y="159"/>
                </a:cubicBezTo>
                <a:cubicBezTo>
                  <a:pt x="317" y="64"/>
                  <a:pt x="253" y="0"/>
                  <a:pt x="1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032441" y="2928572"/>
            <a:ext cx="98027" cy="74560"/>
          </a:xfrm>
          <a:custGeom>
            <a:rect b="b" l="l" r="r" t="t"/>
            <a:pathLst>
              <a:path extrusionOk="0" h="2313" w="3041">
                <a:moveTo>
                  <a:pt x="0" y="1"/>
                </a:moveTo>
                <a:lnTo>
                  <a:pt x="570" y="2312"/>
                </a:lnTo>
                <a:lnTo>
                  <a:pt x="1077" y="2312"/>
                </a:lnTo>
                <a:lnTo>
                  <a:pt x="1521" y="571"/>
                </a:lnTo>
                <a:lnTo>
                  <a:pt x="1996" y="2312"/>
                </a:lnTo>
                <a:lnTo>
                  <a:pt x="2502" y="2312"/>
                </a:lnTo>
                <a:lnTo>
                  <a:pt x="3041" y="1"/>
                </a:lnTo>
                <a:lnTo>
                  <a:pt x="2566" y="1"/>
                </a:lnTo>
                <a:lnTo>
                  <a:pt x="2217" y="1616"/>
                </a:lnTo>
                <a:lnTo>
                  <a:pt x="1806" y="1"/>
                </a:lnTo>
                <a:lnTo>
                  <a:pt x="1267" y="1"/>
                </a:lnTo>
                <a:lnTo>
                  <a:pt x="824" y="1584"/>
                </a:lnTo>
                <a:lnTo>
                  <a:pt x="507"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131467" y="2928572"/>
            <a:ext cx="98027" cy="74560"/>
          </a:xfrm>
          <a:custGeom>
            <a:rect b="b" l="l" r="r" t="t"/>
            <a:pathLst>
              <a:path extrusionOk="0" h="2313" w="3041">
                <a:moveTo>
                  <a:pt x="0" y="1"/>
                </a:moveTo>
                <a:lnTo>
                  <a:pt x="539" y="2312"/>
                </a:lnTo>
                <a:lnTo>
                  <a:pt x="1045" y="2312"/>
                </a:lnTo>
                <a:lnTo>
                  <a:pt x="1520" y="571"/>
                </a:lnTo>
                <a:lnTo>
                  <a:pt x="1964" y="2312"/>
                </a:lnTo>
                <a:lnTo>
                  <a:pt x="2471" y="2312"/>
                </a:lnTo>
                <a:lnTo>
                  <a:pt x="3041" y="1"/>
                </a:lnTo>
                <a:lnTo>
                  <a:pt x="2566" y="1"/>
                </a:lnTo>
                <a:lnTo>
                  <a:pt x="2186" y="1616"/>
                </a:lnTo>
                <a:lnTo>
                  <a:pt x="1805" y="1"/>
                </a:lnTo>
                <a:lnTo>
                  <a:pt x="1235" y="1"/>
                </a:lnTo>
                <a:lnTo>
                  <a:pt x="824" y="1584"/>
                </a:lnTo>
                <a:lnTo>
                  <a:pt x="475"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180461" y="2934685"/>
            <a:ext cx="98027" cy="74560"/>
          </a:xfrm>
          <a:custGeom>
            <a:rect b="b" l="l" r="r" t="t"/>
            <a:pathLst>
              <a:path extrusionOk="0" h="2313" w="3041">
                <a:moveTo>
                  <a:pt x="1" y="1"/>
                </a:moveTo>
                <a:lnTo>
                  <a:pt x="539" y="2312"/>
                </a:lnTo>
                <a:lnTo>
                  <a:pt x="1046" y="2312"/>
                </a:lnTo>
                <a:lnTo>
                  <a:pt x="1521" y="571"/>
                </a:lnTo>
                <a:lnTo>
                  <a:pt x="1964" y="2312"/>
                </a:lnTo>
                <a:lnTo>
                  <a:pt x="2471" y="2312"/>
                </a:lnTo>
                <a:lnTo>
                  <a:pt x="3041" y="1"/>
                </a:lnTo>
                <a:lnTo>
                  <a:pt x="2566" y="1"/>
                </a:lnTo>
                <a:lnTo>
                  <a:pt x="2217" y="1616"/>
                </a:lnTo>
                <a:lnTo>
                  <a:pt x="1806" y="1"/>
                </a:lnTo>
                <a:lnTo>
                  <a:pt x="1236" y="1"/>
                </a:lnTo>
                <a:lnTo>
                  <a:pt x="824" y="1584"/>
                </a:lnTo>
                <a:lnTo>
                  <a:pt x="476"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328487" y="2988787"/>
            <a:ext cx="14312" cy="14345"/>
          </a:xfrm>
          <a:custGeom>
            <a:rect b="b" l="l" r="r" t="t"/>
            <a:pathLst>
              <a:path extrusionOk="0" h="445" w="444">
                <a:moveTo>
                  <a:pt x="0" y="1"/>
                </a:moveTo>
                <a:lnTo>
                  <a:pt x="0" y="444"/>
                </a:lnTo>
                <a:lnTo>
                  <a:pt x="444" y="444"/>
                </a:lnTo>
                <a:lnTo>
                  <a:pt x="444" y="1"/>
                </a:ln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1"/>
          <p:cNvGrpSpPr/>
          <p:nvPr/>
        </p:nvGrpSpPr>
        <p:grpSpPr>
          <a:xfrm>
            <a:off x="5453446" y="1012460"/>
            <a:ext cx="267518" cy="470631"/>
            <a:chOff x="6159896" y="1259410"/>
            <a:chExt cx="267518" cy="470631"/>
          </a:xfrm>
        </p:grpSpPr>
        <p:sp>
          <p:nvSpPr>
            <p:cNvPr id="457" name="Google Shape;457;p21"/>
            <p:cNvSpPr/>
            <p:nvPr/>
          </p:nvSpPr>
          <p:spPr>
            <a:xfrm>
              <a:off x="6159896" y="1259410"/>
              <a:ext cx="267518" cy="470631"/>
            </a:xfrm>
            <a:custGeom>
              <a:rect b="b" l="l" r="r" t="t"/>
              <a:pathLst>
                <a:path extrusionOk="0" h="14600" w="8299">
                  <a:moveTo>
                    <a:pt x="7316" y="475"/>
                  </a:moveTo>
                  <a:cubicBezTo>
                    <a:pt x="7601" y="475"/>
                    <a:pt x="7823" y="665"/>
                    <a:pt x="7823" y="950"/>
                  </a:cubicBezTo>
                  <a:lnTo>
                    <a:pt x="7823" y="13649"/>
                  </a:lnTo>
                  <a:cubicBezTo>
                    <a:pt x="7823" y="13903"/>
                    <a:pt x="7601" y="14124"/>
                    <a:pt x="7316" y="14124"/>
                  </a:cubicBezTo>
                  <a:lnTo>
                    <a:pt x="951" y="14124"/>
                  </a:lnTo>
                  <a:cubicBezTo>
                    <a:pt x="698" y="14124"/>
                    <a:pt x="476" y="13903"/>
                    <a:pt x="476" y="13649"/>
                  </a:cubicBezTo>
                  <a:lnTo>
                    <a:pt x="476" y="950"/>
                  </a:lnTo>
                  <a:cubicBezTo>
                    <a:pt x="476" y="665"/>
                    <a:pt x="698" y="475"/>
                    <a:pt x="951" y="475"/>
                  </a:cubicBezTo>
                  <a:close/>
                  <a:moveTo>
                    <a:pt x="951" y="0"/>
                  </a:moveTo>
                  <a:cubicBezTo>
                    <a:pt x="444" y="0"/>
                    <a:pt x="1" y="412"/>
                    <a:pt x="1" y="950"/>
                  </a:cubicBezTo>
                  <a:lnTo>
                    <a:pt x="1" y="13649"/>
                  </a:lnTo>
                  <a:cubicBezTo>
                    <a:pt x="1" y="14188"/>
                    <a:pt x="444" y="14599"/>
                    <a:pt x="951" y="14599"/>
                  </a:cubicBezTo>
                  <a:lnTo>
                    <a:pt x="7316" y="14599"/>
                  </a:lnTo>
                  <a:cubicBezTo>
                    <a:pt x="7855" y="14599"/>
                    <a:pt x="8298" y="14188"/>
                    <a:pt x="8298" y="13649"/>
                  </a:cubicBezTo>
                  <a:lnTo>
                    <a:pt x="8298" y="950"/>
                  </a:lnTo>
                  <a:cubicBezTo>
                    <a:pt x="8298" y="412"/>
                    <a:pt x="7855" y="0"/>
                    <a:pt x="7316"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6168084" y="1266533"/>
              <a:ext cx="251143" cy="456351"/>
            </a:xfrm>
            <a:custGeom>
              <a:rect b="b" l="l" r="r" t="t"/>
              <a:pathLst>
                <a:path extrusionOk="0" h="14157" w="7791">
                  <a:moveTo>
                    <a:pt x="697" y="1"/>
                  </a:moveTo>
                  <a:cubicBezTo>
                    <a:pt x="317" y="1"/>
                    <a:pt x="0" y="317"/>
                    <a:pt x="0" y="729"/>
                  </a:cubicBezTo>
                  <a:lnTo>
                    <a:pt x="0" y="13428"/>
                  </a:lnTo>
                  <a:cubicBezTo>
                    <a:pt x="0" y="13840"/>
                    <a:pt x="317" y="14157"/>
                    <a:pt x="697" y="14157"/>
                  </a:cubicBezTo>
                  <a:lnTo>
                    <a:pt x="7062" y="14157"/>
                  </a:lnTo>
                  <a:cubicBezTo>
                    <a:pt x="7474" y="14157"/>
                    <a:pt x="7791" y="13840"/>
                    <a:pt x="7791" y="13428"/>
                  </a:cubicBezTo>
                  <a:lnTo>
                    <a:pt x="7791" y="729"/>
                  </a:lnTo>
                  <a:cubicBezTo>
                    <a:pt x="7791" y="349"/>
                    <a:pt x="7474" y="1"/>
                    <a:pt x="7062"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1"/>
            <p:cNvSpPr/>
            <p:nvPr/>
          </p:nvSpPr>
          <p:spPr>
            <a:xfrm>
              <a:off x="6174208" y="1323718"/>
              <a:ext cx="238894" cy="327701"/>
            </a:xfrm>
            <a:custGeom>
              <a:rect b="b" l="l" r="r" t="t"/>
              <a:pathLst>
                <a:path extrusionOk="0" h="10166" w="7411">
                  <a:moveTo>
                    <a:pt x="0" y="0"/>
                  </a:moveTo>
                  <a:lnTo>
                    <a:pt x="0" y="10166"/>
                  </a:lnTo>
                  <a:lnTo>
                    <a:pt x="7411" y="10166"/>
                  </a:lnTo>
                  <a:lnTo>
                    <a:pt x="7411"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1"/>
            <p:cNvSpPr/>
            <p:nvPr/>
          </p:nvSpPr>
          <p:spPr>
            <a:xfrm>
              <a:off x="6283420" y="1296157"/>
              <a:ext cx="37812" cy="10218"/>
            </a:xfrm>
            <a:custGeom>
              <a:rect b="b" l="l" r="r" t="t"/>
              <a:pathLst>
                <a:path extrusionOk="0" h="317" w="1173">
                  <a:moveTo>
                    <a:pt x="159" y="0"/>
                  </a:moveTo>
                  <a:cubicBezTo>
                    <a:pt x="64" y="0"/>
                    <a:pt x="1" y="63"/>
                    <a:pt x="1" y="158"/>
                  </a:cubicBezTo>
                  <a:cubicBezTo>
                    <a:pt x="1" y="253"/>
                    <a:pt x="64" y="317"/>
                    <a:pt x="159" y="317"/>
                  </a:cubicBezTo>
                  <a:lnTo>
                    <a:pt x="1014" y="317"/>
                  </a:lnTo>
                  <a:cubicBezTo>
                    <a:pt x="1078" y="317"/>
                    <a:pt x="1173" y="253"/>
                    <a:pt x="1173" y="158"/>
                  </a:cubicBezTo>
                  <a:cubicBezTo>
                    <a:pt x="1173" y="63"/>
                    <a:pt x="1078" y="0"/>
                    <a:pt x="1014"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1"/>
            <p:cNvSpPr/>
            <p:nvPr/>
          </p:nvSpPr>
          <p:spPr>
            <a:xfrm>
              <a:off x="6261984" y="1296157"/>
              <a:ext cx="16375" cy="10218"/>
            </a:xfrm>
            <a:custGeom>
              <a:rect b="b" l="l" r="r" t="t"/>
              <a:pathLst>
                <a:path extrusionOk="0" h="317" w="508">
                  <a:moveTo>
                    <a:pt x="159" y="0"/>
                  </a:moveTo>
                  <a:cubicBezTo>
                    <a:pt x="64" y="0"/>
                    <a:pt x="1" y="63"/>
                    <a:pt x="1" y="158"/>
                  </a:cubicBezTo>
                  <a:cubicBezTo>
                    <a:pt x="1" y="253"/>
                    <a:pt x="64" y="317"/>
                    <a:pt x="159" y="317"/>
                  </a:cubicBezTo>
                  <a:lnTo>
                    <a:pt x="349" y="317"/>
                  </a:lnTo>
                  <a:cubicBezTo>
                    <a:pt x="444" y="317"/>
                    <a:pt x="507" y="253"/>
                    <a:pt x="507" y="158"/>
                  </a:cubicBezTo>
                  <a:cubicBezTo>
                    <a:pt x="507" y="63"/>
                    <a:pt x="444" y="0"/>
                    <a:pt x="349" y="0"/>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1"/>
            <p:cNvSpPr/>
            <p:nvPr/>
          </p:nvSpPr>
          <p:spPr>
            <a:xfrm>
              <a:off x="6271171" y="1666699"/>
              <a:ext cx="44968" cy="44968"/>
            </a:xfrm>
            <a:custGeom>
              <a:rect b="b" l="l" r="r" t="t"/>
              <a:pathLst>
                <a:path extrusionOk="0" h="1395" w="1395">
                  <a:moveTo>
                    <a:pt x="698" y="1"/>
                  </a:moveTo>
                  <a:cubicBezTo>
                    <a:pt x="318" y="1"/>
                    <a:pt x="1" y="318"/>
                    <a:pt x="1" y="698"/>
                  </a:cubicBezTo>
                  <a:cubicBezTo>
                    <a:pt x="1" y="1078"/>
                    <a:pt x="318" y="1394"/>
                    <a:pt x="698" y="1394"/>
                  </a:cubicBezTo>
                  <a:cubicBezTo>
                    <a:pt x="1078" y="1394"/>
                    <a:pt x="1394" y="1078"/>
                    <a:pt x="1394" y="698"/>
                  </a:cubicBezTo>
                  <a:cubicBezTo>
                    <a:pt x="1394" y="318"/>
                    <a:pt x="1078" y="1"/>
                    <a:pt x="698" y="1"/>
                  </a:cubicBezTo>
                  <a:close/>
                </a:path>
              </a:pathLst>
            </a:custGeom>
            <a:solidFill>
              <a:srgbClr val="F1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1"/>
            <p:cNvSpPr/>
            <p:nvPr/>
          </p:nvSpPr>
          <p:spPr>
            <a:xfrm>
              <a:off x="6266078" y="1438411"/>
              <a:ext cx="82715" cy="93836"/>
            </a:xfrm>
            <a:custGeom>
              <a:rect b="b" l="l" r="r" t="t"/>
              <a:pathLst>
                <a:path extrusionOk="0" h="2911" w="2566">
                  <a:moveTo>
                    <a:pt x="127" y="0"/>
                  </a:moveTo>
                  <a:cubicBezTo>
                    <a:pt x="57" y="0"/>
                    <a:pt x="0" y="74"/>
                    <a:pt x="0" y="147"/>
                  </a:cubicBezTo>
                  <a:lnTo>
                    <a:pt x="0" y="2776"/>
                  </a:lnTo>
                  <a:cubicBezTo>
                    <a:pt x="0" y="2854"/>
                    <a:pt x="65" y="2911"/>
                    <a:pt x="141" y="2911"/>
                  </a:cubicBezTo>
                  <a:cubicBezTo>
                    <a:pt x="157" y="2911"/>
                    <a:pt x="174" y="2908"/>
                    <a:pt x="190" y="2903"/>
                  </a:cubicBezTo>
                  <a:lnTo>
                    <a:pt x="2471" y="1573"/>
                  </a:lnTo>
                  <a:cubicBezTo>
                    <a:pt x="2566" y="1541"/>
                    <a:pt x="2566" y="1383"/>
                    <a:pt x="2471" y="1351"/>
                  </a:cubicBezTo>
                  <a:lnTo>
                    <a:pt x="190" y="21"/>
                  </a:lnTo>
                  <a:cubicBezTo>
                    <a:pt x="169" y="6"/>
                    <a:pt x="148" y="0"/>
                    <a:pt x="1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1"/>
            <p:cNvSpPr/>
            <p:nvPr/>
          </p:nvSpPr>
          <p:spPr>
            <a:xfrm>
              <a:off x="6201769" y="1394152"/>
              <a:ext cx="182772" cy="182772"/>
            </a:xfrm>
            <a:custGeom>
              <a:rect b="b" l="l" r="r" t="t"/>
              <a:pathLst>
                <a:path extrusionOk="0" fill="none" h="5670" w="5670">
                  <a:moveTo>
                    <a:pt x="3484" y="380"/>
                  </a:moveTo>
                  <a:cubicBezTo>
                    <a:pt x="4877" y="729"/>
                    <a:pt x="5669" y="2122"/>
                    <a:pt x="5321" y="3484"/>
                  </a:cubicBezTo>
                  <a:cubicBezTo>
                    <a:pt x="4941" y="4846"/>
                    <a:pt x="3547" y="5669"/>
                    <a:pt x="2185" y="5321"/>
                  </a:cubicBezTo>
                  <a:cubicBezTo>
                    <a:pt x="824" y="4941"/>
                    <a:pt x="0" y="3547"/>
                    <a:pt x="380" y="2185"/>
                  </a:cubicBezTo>
                  <a:cubicBezTo>
                    <a:pt x="729" y="824"/>
                    <a:pt x="2122" y="0"/>
                    <a:pt x="3484" y="380"/>
                  </a:cubicBezTo>
                  <a:close/>
                </a:path>
              </a:pathLst>
            </a:custGeom>
            <a:noFill/>
            <a:ln cap="flat" cmpd="sng" w="13450">
              <a:solidFill>
                <a:srgbClr val="FFFFFF"/>
              </a:solidFill>
              <a:prstDash val="solid"/>
              <a:miter lim="316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5" name="Google Shape;465;p21"/>
          <p:cNvSpPr/>
          <p:nvPr/>
        </p:nvSpPr>
        <p:spPr>
          <a:xfrm>
            <a:off x="889511" y="3127624"/>
            <a:ext cx="588063" cy="14345"/>
          </a:xfrm>
          <a:custGeom>
            <a:rect b="b" l="l" r="r" t="t"/>
            <a:pathLst>
              <a:path extrusionOk="0" h="445" w="18243">
                <a:moveTo>
                  <a:pt x="1" y="1"/>
                </a:moveTo>
                <a:lnTo>
                  <a:pt x="1" y="444"/>
                </a:lnTo>
                <a:lnTo>
                  <a:pt x="18242" y="444"/>
                </a:lnTo>
                <a:lnTo>
                  <a:pt x="18242" y="1"/>
                </a:ln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1"/>
          <p:cNvSpPr/>
          <p:nvPr/>
        </p:nvSpPr>
        <p:spPr>
          <a:xfrm>
            <a:off x="2964950" y="1228000"/>
            <a:ext cx="553800" cy="678600"/>
          </a:xfrm>
          <a:prstGeom prst="ellipse">
            <a:avLst/>
          </a:prstGeom>
          <a:solidFill>
            <a:srgbClr val="FF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1"/>
          <p:cNvSpPr/>
          <p:nvPr/>
        </p:nvSpPr>
        <p:spPr>
          <a:xfrm>
            <a:off x="2455675" y="2807700"/>
            <a:ext cx="239700" cy="355200"/>
          </a:xfrm>
          <a:prstGeom prst="rect">
            <a:avLst/>
          </a:pr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1"/>
          <p:cNvSpPr/>
          <p:nvPr/>
        </p:nvSpPr>
        <p:spPr>
          <a:xfrm>
            <a:off x="860975" y="2762775"/>
            <a:ext cx="553800" cy="400200"/>
          </a:xfrm>
          <a:prstGeom prst="rect">
            <a:avLst/>
          </a:pr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21"/>
          <p:cNvGrpSpPr/>
          <p:nvPr/>
        </p:nvGrpSpPr>
        <p:grpSpPr>
          <a:xfrm>
            <a:off x="966304" y="2762778"/>
            <a:ext cx="343137" cy="400209"/>
            <a:chOff x="1542857" y="3479728"/>
            <a:chExt cx="508577" cy="593165"/>
          </a:xfrm>
        </p:grpSpPr>
        <p:sp>
          <p:nvSpPr>
            <p:cNvPr id="470" name="Google Shape;470;p21"/>
            <p:cNvSpPr/>
            <p:nvPr/>
          </p:nvSpPr>
          <p:spPr>
            <a:xfrm>
              <a:off x="1542857" y="3479728"/>
              <a:ext cx="508577" cy="294086"/>
            </a:xfrm>
            <a:custGeom>
              <a:rect b="b" l="l" r="r" t="t"/>
              <a:pathLst>
                <a:path extrusionOk="0" h="9248" w="15993">
                  <a:moveTo>
                    <a:pt x="7949" y="0"/>
                  </a:moveTo>
                  <a:lnTo>
                    <a:pt x="0" y="4624"/>
                  </a:lnTo>
                  <a:lnTo>
                    <a:pt x="8012" y="9247"/>
                  </a:lnTo>
                  <a:lnTo>
                    <a:pt x="15993" y="4624"/>
                  </a:lnTo>
                  <a:lnTo>
                    <a:pt x="7949" y="0"/>
                  </a:lnTo>
                  <a:close/>
                </a:path>
              </a:pathLst>
            </a:custGeom>
            <a:solidFill>
              <a:srgbClr val="F2B1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1"/>
            <p:cNvSpPr/>
            <p:nvPr/>
          </p:nvSpPr>
          <p:spPr>
            <a:xfrm>
              <a:off x="1796621" y="3626740"/>
              <a:ext cx="254813" cy="446154"/>
            </a:xfrm>
            <a:custGeom>
              <a:rect b="b" l="l" r="r" t="t"/>
              <a:pathLst>
                <a:path extrusionOk="0" h="14030" w="8013">
                  <a:moveTo>
                    <a:pt x="8013" y="1"/>
                  </a:moveTo>
                  <a:lnTo>
                    <a:pt x="32" y="4624"/>
                  </a:lnTo>
                  <a:lnTo>
                    <a:pt x="1" y="14030"/>
                  </a:lnTo>
                  <a:lnTo>
                    <a:pt x="7981" y="9406"/>
                  </a:lnTo>
                  <a:lnTo>
                    <a:pt x="8013" y="1"/>
                  </a:lnTo>
                  <a:close/>
                </a:path>
              </a:pathLst>
            </a:custGeom>
            <a:solidFill>
              <a:srgbClr val="DD91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1"/>
            <p:cNvSpPr/>
            <p:nvPr/>
          </p:nvSpPr>
          <p:spPr>
            <a:xfrm>
              <a:off x="1542857" y="3626740"/>
              <a:ext cx="254813" cy="446154"/>
            </a:xfrm>
            <a:custGeom>
              <a:rect b="b" l="l" r="r" t="t"/>
              <a:pathLst>
                <a:path extrusionOk="0" h="14030" w="8013">
                  <a:moveTo>
                    <a:pt x="0" y="1"/>
                  </a:moveTo>
                  <a:lnTo>
                    <a:pt x="0" y="9406"/>
                  </a:lnTo>
                  <a:lnTo>
                    <a:pt x="8012" y="14030"/>
                  </a:lnTo>
                  <a:lnTo>
                    <a:pt x="8012" y="4624"/>
                  </a:lnTo>
                  <a:lnTo>
                    <a:pt x="0" y="1"/>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3" name="Google Shape;473;p21"/>
          <p:cNvSpPr/>
          <p:nvPr/>
        </p:nvSpPr>
        <p:spPr>
          <a:xfrm>
            <a:off x="3913113" y="870225"/>
            <a:ext cx="2298600" cy="755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21"/>
          <p:cNvGrpSpPr/>
          <p:nvPr/>
        </p:nvGrpSpPr>
        <p:grpSpPr>
          <a:xfrm>
            <a:off x="5036875" y="977925"/>
            <a:ext cx="71700" cy="1176650"/>
            <a:chOff x="1159825" y="2932050"/>
            <a:chExt cx="71700" cy="1176650"/>
          </a:xfrm>
        </p:grpSpPr>
        <p:cxnSp>
          <p:nvCxnSpPr>
            <p:cNvPr id="475" name="Google Shape;475;p21"/>
            <p:cNvCxnSpPr/>
            <p:nvPr/>
          </p:nvCxnSpPr>
          <p:spPr>
            <a:xfrm rot="10800000">
              <a:off x="1195675" y="2932050"/>
              <a:ext cx="0" cy="1164300"/>
            </a:xfrm>
            <a:prstGeom prst="straightConnector1">
              <a:avLst/>
            </a:prstGeom>
            <a:noFill/>
            <a:ln cap="flat" cmpd="sng" w="9525">
              <a:solidFill>
                <a:schemeClr val="accent5"/>
              </a:solidFill>
              <a:prstDash val="solid"/>
              <a:round/>
              <a:headEnd len="med" w="med" type="none"/>
              <a:tailEnd len="med" w="med" type="none"/>
            </a:ln>
          </p:spPr>
        </p:cxnSp>
        <p:sp>
          <p:nvSpPr>
            <p:cNvPr id="476" name="Google Shape;476;p21"/>
            <p:cNvSpPr/>
            <p:nvPr/>
          </p:nvSpPr>
          <p:spPr>
            <a:xfrm rot="10800000">
              <a:off x="1159825" y="4046900"/>
              <a:ext cx="71700" cy="61800"/>
            </a:xfrm>
            <a:prstGeom prst="triangle">
              <a:avLst>
                <a:gd fmla="val 50000" name="adj"/>
              </a:avLst>
            </a:prstGeom>
            <a:solidFill>
              <a:srgbClr val="22283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21"/>
          <p:cNvSpPr txBox="1"/>
          <p:nvPr/>
        </p:nvSpPr>
        <p:spPr>
          <a:xfrm>
            <a:off x="2004625" y="3741522"/>
            <a:ext cx="1647300" cy="85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Add account authorisation</a:t>
            </a:r>
            <a:endParaRPr>
              <a:latin typeface="Fira Sans Medium"/>
              <a:ea typeface="Fira Sans Medium"/>
              <a:cs typeface="Fira Sans Medium"/>
              <a:sym typeface="Fira Sans Medium"/>
            </a:endParaRPr>
          </a:p>
        </p:txBody>
      </p:sp>
      <p:grpSp>
        <p:nvGrpSpPr>
          <p:cNvPr id="478" name="Google Shape;478;p21"/>
          <p:cNvGrpSpPr/>
          <p:nvPr/>
        </p:nvGrpSpPr>
        <p:grpSpPr>
          <a:xfrm>
            <a:off x="2986797" y="1477725"/>
            <a:ext cx="436373" cy="290971"/>
            <a:chOff x="2502450" y="2581550"/>
            <a:chExt cx="304050" cy="202725"/>
          </a:xfrm>
        </p:grpSpPr>
        <p:sp>
          <p:nvSpPr>
            <p:cNvPr id="479" name="Google Shape;479;p21"/>
            <p:cNvSpPr/>
            <p:nvPr/>
          </p:nvSpPr>
          <p:spPr>
            <a:xfrm>
              <a:off x="2502450" y="2581550"/>
              <a:ext cx="195575" cy="169475"/>
            </a:xfrm>
            <a:custGeom>
              <a:rect b="b" l="l" r="r" t="t"/>
              <a:pathLst>
                <a:path extrusionOk="0" h="6779" w="7823">
                  <a:moveTo>
                    <a:pt x="2344" y="1"/>
                  </a:moveTo>
                  <a:cubicBezTo>
                    <a:pt x="1172" y="1"/>
                    <a:pt x="191" y="983"/>
                    <a:pt x="191" y="2186"/>
                  </a:cubicBezTo>
                  <a:lnTo>
                    <a:pt x="191" y="3706"/>
                  </a:lnTo>
                  <a:cubicBezTo>
                    <a:pt x="191" y="4181"/>
                    <a:pt x="317" y="4593"/>
                    <a:pt x="571" y="4941"/>
                  </a:cubicBezTo>
                  <a:lnTo>
                    <a:pt x="1" y="6778"/>
                  </a:lnTo>
                  <a:lnTo>
                    <a:pt x="1837" y="5828"/>
                  </a:lnTo>
                  <a:cubicBezTo>
                    <a:pt x="2027" y="5860"/>
                    <a:pt x="2186" y="5891"/>
                    <a:pt x="2344" y="5891"/>
                  </a:cubicBezTo>
                  <a:lnTo>
                    <a:pt x="3357" y="5891"/>
                  </a:lnTo>
                  <a:cubicBezTo>
                    <a:pt x="3262" y="5638"/>
                    <a:pt x="3199" y="5353"/>
                    <a:pt x="3199" y="5068"/>
                  </a:cubicBezTo>
                  <a:lnTo>
                    <a:pt x="3199" y="3548"/>
                  </a:lnTo>
                  <a:cubicBezTo>
                    <a:pt x="3199" y="2344"/>
                    <a:pt x="4181" y="1363"/>
                    <a:pt x="5384" y="1363"/>
                  </a:cubicBezTo>
                  <a:lnTo>
                    <a:pt x="7823" y="1363"/>
                  </a:lnTo>
                  <a:cubicBezTo>
                    <a:pt x="7506" y="571"/>
                    <a:pt x="6714" y="33"/>
                    <a:pt x="5828" y="1"/>
                  </a:cubicBezTo>
                  <a:close/>
                </a:path>
              </a:pathLst>
            </a:custGeom>
            <a:solidFill>
              <a:srgbClr val="3047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2598250" y="2625100"/>
              <a:ext cx="208250" cy="159175"/>
            </a:xfrm>
            <a:custGeom>
              <a:rect b="b" l="l" r="r" t="t"/>
              <a:pathLst>
                <a:path extrusionOk="0" h="6367" w="8330">
                  <a:moveTo>
                    <a:pt x="2186" y="1"/>
                  </a:moveTo>
                  <a:cubicBezTo>
                    <a:pt x="982" y="1"/>
                    <a:pt x="0" y="982"/>
                    <a:pt x="0" y="2154"/>
                  </a:cubicBezTo>
                  <a:lnTo>
                    <a:pt x="0" y="3706"/>
                  </a:lnTo>
                  <a:cubicBezTo>
                    <a:pt x="0" y="4909"/>
                    <a:pt x="982" y="5859"/>
                    <a:pt x="2186" y="5859"/>
                  </a:cubicBezTo>
                  <a:lnTo>
                    <a:pt x="5638" y="5859"/>
                  </a:lnTo>
                  <a:cubicBezTo>
                    <a:pt x="5828" y="5859"/>
                    <a:pt x="5986" y="5859"/>
                    <a:pt x="6144" y="5796"/>
                  </a:cubicBezTo>
                  <a:lnTo>
                    <a:pt x="8329" y="6366"/>
                  </a:lnTo>
                  <a:lnTo>
                    <a:pt x="7411" y="4941"/>
                  </a:lnTo>
                  <a:cubicBezTo>
                    <a:pt x="7664" y="4593"/>
                    <a:pt x="7823" y="4149"/>
                    <a:pt x="7823" y="3706"/>
                  </a:cubicBezTo>
                  <a:lnTo>
                    <a:pt x="7823" y="2154"/>
                  </a:lnTo>
                  <a:cubicBezTo>
                    <a:pt x="7823" y="982"/>
                    <a:pt x="6841" y="1"/>
                    <a:pt x="563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1"/>
          <p:cNvGrpSpPr/>
          <p:nvPr/>
        </p:nvGrpSpPr>
        <p:grpSpPr>
          <a:xfrm>
            <a:off x="2328530" y="2813084"/>
            <a:ext cx="439038" cy="508382"/>
            <a:chOff x="4853200" y="993577"/>
            <a:chExt cx="439038" cy="508382"/>
          </a:xfrm>
        </p:grpSpPr>
        <p:sp>
          <p:nvSpPr>
            <p:cNvPr id="482" name="Google Shape;482;p21"/>
            <p:cNvSpPr/>
            <p:nvPr/>
          </p:nvSpPr>
          <p:spPr>
            <a:xfrm>
              <a:off x="4887878" y="1028256"/>
              <a:ext cx="369679" cy="439023"/>
            </a:xfrm>
            <a:custGeom>
              <a:rect b="b" l="l" r="r" t="t"/>
              <a:pathLst>
                <a:path extrusionOk="0" h="28471" w="23974">
                  <a:moveTo>
                    <a:pt x="11971" y="0"/>
                  </a:moveTo>
                  <a:cubicBezTo>
                    <a:pt x="0" y="0"/>
                    <a:pt x="0" y="3009"/>
                    <a:pt x="0" y="3009"/>
                  </a:cubicBezTo>
                  <a:lnTo>
                    <a:pt x="0" y="12953"/>
                  </a:lnTo>
                  <a:cubicBezTo>
                    <a:pt x="0" y="18368"/>
                    <a:pt x="2914" y="23372"/>
                    <a:pt x="7632" y="26001"/>
                  </a:cubicBezTo>
                  <a:lnTo>
                    <a:pt x="11971" y="28471"/>
                  </a:lnTo>
                  <a:lnTo>
                    <a:pt x="16341" y="26001"/>
                  </a:lnTo>
                  <a:cubicBezTo>
                    <a:pt x="21028" y="23372"/>
                    <a:pt x="23974" y="18368"/>
                    <a:pt x="23974" y="12953"/>
                  </a:cubicBezTo>
                  <a:lnTo>
                    <a:pt x="23974" y="3009"/>
                  </a:lnTo>
                  <a:cubicBezTo>
                    <a:pt x="23974" y="3009"/>
                    <a:pt x="23214" y="0"/>
                    <a:pt x="11971" y="0"/>
                  </a:cubicBez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3" name="Google Shape;483;p21"/>
            <p:cNvGrpSpPr/>
            <p:nvPr/>
          </p:nvGrpSpPr>
          <p:grpSpPr>
            <a:xfrm>
              <a:off x="4853200" y="993577"/>
              <a:ext cx="439038" cy="508382"/>
              <a:chOff x="4853200" y="993577"/>
              <a:chExt cx="439038" cy="508382"/>
            </a:xfrm>
          </p:grpSpPr>
          <p:sp>
            <p:nvSpPr>
              <p:cNvPr id="484" name="Google Shape;484;p21"/>
              <p:cNvSpPr/>
              <p:nvPr/>
            </p:nvSpPr>
            <p:spPr>
              <a:xfrm>
                <a:off x="4853200" y="993577"/>
                <a:ext cx="439038" cy="508382"/>
              </a:xfrm>
              <a:custGeom>
                <a:rect b="b" l="l" r="r" t="t"/>
                <a:pathLst>
                  <a:path extrusionOk="0" h="32969" w="28472">
                    <a:moveTo>
                      <a:pt x="14220" y="2249"/>
                    </a:moveTo>
                    <a:cubicBezTo>
                      <a:pt x="25463" y="2249"/>
                      <a:pt x="26223" y="5258"/>
                      <a:pt x="26223" y="5258"/>
                    </a:cubicBezTo>
                    <a:lnTo>
                      <a:pt x="26223" y="15202"/>
                    </a:lnTo>
                    <a:cubicBezTo>
                      <a:pt x="26223" y="20617"/>
                      <a:pt x="23309" y="25589"/>
                      <a:pt x="18590" y="28250"/>
                    </a:cubicBezTo>
                    <a:lnTo>
                      <a:pt x="14220" y="30720"/>
                    </a:lnTo>
                    <a:lnTo>
                      <a:pt x="9881" y="28250"/>
                    </a:lnTo>
                    <a:cubicBezTo>
                      <a:pt x="5163" y="25621"/>
                      <a:pt x="2249" y="20617"/>
                      <a:pt x="2249" y="15202"/>
                    </a:cubicBezTo>
                    <a:lnTo>
                      <a:pt x="2249" y="5258"/>
                    </a:lnTo>
                    <a:cubicBezTo>
                      <a:pt x="2249" y="5258"/>
                      <a:pt x="2249" y="2249"/>
                      <a:pt x="14220" y="2249"/>
                    </a:cubicBezTo>
                    <a:close/>
                    <a:moveTo>
                      <a:pt x="14220" y="1"/>
                    </a:moveTo>
                    <a:cubicBezTo>
                      <a:pt x="8900" y="1"/>
                      <a:pt x="5036" y="603"/>
                      <a:pt x="2756" y="1743"/>
                    </a:cubicBezTo>
                    <a:cubicBezTo>
                      <a:pt x="191" y="3010"/>
                      <a:pt x="1" y="4751"/>
                      <a:pt x="1" y="5258"/>
                    </a:cubicBezTo>
                    <a:lnTo>
                      <a:pt x="1" y="15202"/>
                    </a:lnTo>
                    <a:cubicBezTo>
                      <a:pt x="1" y="21409"/>
                      <a:pt x="3358" y="27173"/>
                      <a:pt x="8773" y="30213"/>
                    </a:cubicBezTo>
                    <a:lnTo>
                      <a:pt x="13143" y="32652"/>
                    </a:lnTo>
                    <a:cubicBezTo>
                      <a:pt x="13460" y="32873"/>
                      <a:pt x="13840" y="32968"/>
                      <a:pt x="14220" y="32968"/>
                    </a:cubicBezTo>
                    <a:cubicBezTo>
                      <a:pt x="14600" y="32968"/>
                      <a:pt x="14980" y="32873"/>
                      <a:pt x="15329" y="32652"/>
                    </a:cubicBezTo>
                    <a:lnTo>
                      <a:pt x="19667" y="30213"/>
                    </a:lnTo>
                    <a:cubicBezTo>
                      <a:pt x="25083" y="27173"/>
                      <a:pt x="28471" y="21409"/>
                      <a:pt x="28471" y="15202"/>
                    </a:cubicBezTo>
                    <a:lnTo>
                      <a:pt x="28471" y="5258"/>
                    </a:lnTo>
                    <a:cubicBezTo>
                      <a:pt x="28471" y="5068"/>
                      <a:pt x="28440" y="4878"/>
                      <a:pt x="28376" y="4688"/>
                    </a:cubicBezTo>
                    <a:cubicBezTo>
                      <a:pt x="28250" y="4181"/>
                      <a:pt x="27679" y="2788"/>
                      <a:pt x="25399" y="1711"/>
                    </a:cubicBezTo>
                    <a:cubicBezTo>
                      <a:pt x="22961" y="571"/>
                      <a:pt x="19224" y="1"/>
                      <a:pt x="14220" y="1"/>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4961121" y="1149606"/>
                <a:ext cx="246134" cy="161401"/>
              </a:xfrm>
              <a:custGeom>
                <a:rect b="b" l="l" r="r" t="t"/>
                <a:pathLst>
                  <a:path extrusionOk="0" h="10467" w="15962">
                    <a:moveTo>
                      <a:pt x="14715" y="0"/>
                    </a:moveTo>
                    <a:cubicBezTo>
                      <a:pt x="14426" y="0"/>
                      <a:pt x="14141" y="111"/>
                      <a:pt x="13935" y="333"/>
                    </a:cubicBezTo>
                    <a:lnTo>
                      <a:pt x="6493" y="7775"/>
                    </a:lnTo>
                    <a:lnTo>
                      <a:pt x="2027" y="3310"/>
                    </a:lnTo>
                    <a:cubicBezTo>
                      <a:pt x="1806" y="3088"/>
                      <a:pt x="1521" y="2977"/>
                      <a:pt x="1236" y="2977"/>
                    </a:cubicBezTo>
                    <a:cubicBezTo>
                      <a:pt x="951" y="2977"/>
                      <a:pt x="666" y="3088"/>
                      <a:pt x="444" y="3310"/>
                    </a:cubicBezTo>
                    <a:cubicBezTo>
                      <a:pt x="1" y="3753"/>
                      <a:pt x="1" y="4481"/>
                      <a:pt x="444" y="4893"/>
                    </a:cubicBezTo>
                    <a:lnTo>
                      <a:pt x="5669" y="10150"/>
                    </a:lnTo>
                    <a:cubicBezTo>
                      <a:pt x="5891" y="10372"/>
                      <a:pt x="6176" y="10467"/>
                      <a:pt x="6493" y="10467"/>
                    </a:cubicBezTo>
                    <a:cubicBezTo>
                      <a:pt x="6778" y="10467"/>
                      <a:pt x="7063" y="10372"/>
                      <a:pt x="7284" y="10150"/>
                    </a:cubicBezTo>
                    <a:lnTo>
                      <a:pt x="15518" y="1916"/>
                    </a:lnTo>
                    <a:cubicBezTo>
                      <a:pt x="15962" y="1473"/>
                      <a:pt x="15962" y="776"/>
                      <a:pt x="15518" y="333"/>
                    </a:cubicBezTo>
                    <a:cubicBezTo>
                      <a:pt x="15297" y="111"/>
                      <a:pt x="15004" y="0"/>
                      <a:pt x="14715" y="0"/>
                    </a:cubicBezTo>
                    <a:close/>
                  </a:path>
                </a:pathLst>
              </a:custGeom>
              <a:solidFill>
                <a:srgbClr val="2228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6" name="Google Shape;486;p21"/>
          <p:cNvGrpSpPr/>
          <p:nvPr/>
        </p:nvGrpSpPr>
        <p:grpSpPr>
          <a:xfrm>
            <a:off x="7020725" y="1012423"/>
            <a:ext cx="680662" cy="470674"/>
            <a:chOff x="3604862" y="3141985"/>
            <a:chExt cx="1168920" cy="808302"/>
          </a:xfrm>
        </p:grpSpPr>
        <p:sp>
          <p:nvSpPr>
            <p:cNvPr id="487" name="Google Shape;487;p21"/>
            <p:cNvSpPr/>
            <p:nvPr/>
          </p:nvSpPr>
          <p:spPr>
            <a:xfrm>
              <a:off x="3604862" y="3141985"/>
              <a:ext cx="1168920" cy="697444"/>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632953" y="3721527"/>
              <a:ext cx="1119783" cy="96856"/>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4111430" y="3731319"/>
              <a:ext cx="197877" cy="197922"/>
            </a:xfrm>
            <a:custGeom>
              <a:rect b="b" l="l" r="r" t="t"/>
              <a:pathLst>
                <a:path extrusionOk="0" h="4467" w="4466">
                  <a:moveTo>
                    <a:pt x="0" y="1"/>
                  </a:moveTo>
                  <a:lnTo>
                    <a:pt x="0" y="4466"/>
                  </a:lnTo>
                  <a:lnTo>
                    <a:pt x="4466" y="4466"/>
                  </a:lnTo>
                  <a:lnTo>
                    <a:pt x="4466" y="1"/>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3940226" y="3899732"/>
              <a:ext cx="551495" cy="50555"/>
            </a:xfrm>
            <a:custGeom>
              <a:rect b="b" l="l" r="r" t="t"/>
              <a:pathLst>
                <a:path extrusionOk="0" h="1141" w="12447">
                  <a:moveTo>
                    <a:pt x="1" y="0"/>
                  </a:moveTo>
                  <a:lnTo>
                    <a:pt x="1" y="1140"/>
                  </a:lnTo>
                  <a:lnTo>
                    <a:pt x="12447" y="1140"/>
                  </a:lnTo>
                  <a:lnTo>
                    <a:pt x="12447"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3857460" y="3459138"/>
              <a:ext cx="168413" cy="169831"/>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4096011" y="3377745"/>
              <a:ext cx="168413" cy="249806"/>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4333145" y="3292143"/>
              <a:ext cx="168413" cy="335408"/>
            </a:xfrm>
            <a:custGeom>
              <a:rect b="b" l="l" r="r" t="t"/>
              <a:pathLst>
                <a:path extrusionOk="0" h="7570" w="3801">
                  <a:moveTo>
                    <a:pt x="0" y="1"/>
                  </a:moveTo>
                  <a:lnTo>
                    <a:pt x="0" y="7569"/>
                  </a:lnTo>
                  <a:lnTo>
                    <a:pt x="3800" y="7569"/>
                  </a:lnTo>
                  <a:lnTo>
                    <a:pt x="380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1"/>
          <p:cNvSpPr txBox="1"/>
          <p:nvPr/>
        </p:nvSpPr>
        <p:spPr>
          <a:xfrm>
            <a:off x="4746413" y="2232450"/>
            <a:ext cx="978300" cy="678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Fira Sans Medium"/>
                <a:ea typeface="Fira Sans Medium"/>
                <a:cs typeface="Fira Sans Medium"/>
                <a:sym typeface="Fira Sans Medium"/>
              </a:rPr>
              <a:t>Add unit testing</a:t>
            </a:r>
            <a:endParaRPr>
              <a:latin typeface="Fira Sans Medium"/>
              <a:ea typeface="Fira Sans Medium"/>
              <a:cs typeface="Fira Sans Medium"/>
              <a:sym typeface="Fira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