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Serif Pro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Nuni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772">
          <p15:clr>
            <a:srgbClr val="9AA0A6"/>
          </p15:clr>
        </p15:guide>
        <p15:guide id="2" pos="4067">
          <p15:clr>
            <a:srgbClr val="9AA0A6"/>
          </p15:clr>
        </p15:guide>
        <p15:guide id="3" pos="147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7D1AD1-5984-49A4-AE39-43DC4D1A3774}">
  <a:tblStyle styleId="{CE7D1AD1-5984-49A4-AE39-43DC4D1A37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72"/>
        <p:guide pos="4067"/>
        <p:guide pos="147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erifProSemiBold-bold.fntdata"/><Relationship Id="rId21" Type="http://schemas.openxmlformats.org/officeDocument/2006/relationships/font" Target="fonts/SourceSerifProSemiBold-regular.fntdata"/><Relationship Id="rId24" Type="http://schemas.openxmlformats.org/officeDocument/2006/relationships/font" Target="fonts/SourceSerifProSemiBold-boldItalic.fntdata"/><Relationship Id="rId23" Type="http://schemas.openxmlformats.org/officeDocument/2006/relationships/font" Target="fonts/SourceSerifPr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ebas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Sans-bold.fntdata"/><Relationship Id="rId30" Type="http://schemas.openxmlformats.org/officeDocument/2006/relationships/font" Target="fonts/NunitoSans-regular.fntdata"/><Relationship Id="rId11" Type="http://schemas.openxmlformats.org/officeDocument/2006/relationships/slide" Target="slides/slide5.xml"/><Relationship Id="rId33" Type="http://schemas.openxmlformats.org/officeDocument/2006/relationships/font" Target="fonts/NunitoSans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6b4aa29e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6b4aa29e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58bff71a6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58bff71a6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36b4aa29e3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36b4aa29e3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8bff71a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8bff71a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58bff71a6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58bff71a6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e5d1ed8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e5d1ed8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68f16b2ee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68f16b2ee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68f16b2e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68f16b2e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68f16b2ee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68f16b2ee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68f16b2e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68f16b2e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8bff71a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8bff71a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3d0ba4bd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3d0ba4bd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58bff71a60_4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58bff71a60_4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628500" y="1087100"/>
            <a:ext cx="7887000" cy="30111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4450" y="1817157"/>
            <a:ext cx="67749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152500" y="3885450"/>
            <a:ext cx="4839000" cy="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720000" y="1703963"/>
            <a:ext cx="7704000" cy="146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1875600" y="3169588"/>
            <a:ext cx="53928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hasCustomPrompt="1" type="title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14400" y="2031981"/>
            <a:ext cx="2211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2" type="title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3" type="subTitle"/>
          </p:nvPr>
        </p:nvSpPr>
        <p:spPr>
          <a:xfrm>
            <a:off x="5951225" y="2053982"/>
            <a:ext cx="2211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4" type="title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5" type="subTitle"/>
          </p:nvPr>
        </p:nvSpPr>
        <p:spPr>
          <a:xfrm>
            <a:off x="1914275" y="3573156"/>
            <a:ext cx="22029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6" type="title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7" type="subTitle"/>
          </p:nvPr>
        </p:nvSpPr>
        <p:spPr>
          <a:xfrm>
            <a:off x="5953479" y="3553552"/>
            <a:ext cx="22074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8" type="title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9" type="subTitle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3" type="subTitle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4" type="subTitle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5" type="subTitle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754475" y="1845788"/>
            <a:ext cx="39528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14"/>
          <p:cNvSpPr txBox="1"/>
          <p:nvPr>
            <p:ph hasCustomPrompt="1" idx="2" type="title"/>
          </p:nvPr>
        </p:nvSpPr>
        <p:spPr>
          <a:xfrm>
            <a:off x="1257526" y="2103917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2754475" y="2558663"/>
            <a:ext cx="39528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2354700" y="1864800"/>
            <a:ext cx="37134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5"/>
          <p:cNvSpPr txBox="1"/>
          <p:nvPr>
            <p:ph hasCustomPrompt="1" idx="2" type="title"/>
          </p:nvPr>
        </p:nvSpPr>
        <p:spPr>
          <a:xfrm>
            <a:off x="6556851" y="2103925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2354700" y="2577675"/>
            <a:ext cx="37134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1948350" y="2997625"/>
            <a:ext cx="52473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1246950" y="1461625"/>
            <a:ext cx="6650100" cy="13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720000" y="2852300"/>
            <a:ext cx="3852000" cy="8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720000" y="1475500"/>
            <a:ext cx="3852000" cy="137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4419600" y="2418763"/>
            <a:ext cx="3852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4419600" y="1769863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720000" y="2424300"/>
            <a:ext cx="3852000" cy="86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720000" y="1775400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Font typeface="Source Serif Pro SemiBold"/>
              <a:buNone/>
              <a:defRPr sz="6000">
                <a:latin typeface="Source Serif Pro SemiBold"/>
                <a:ea typeface="Source Serif Pro SemiBold"/>
                <a:cs typeface="Source Serif Pro SemiBold"/>
                <a:sym typeface="Source Serif Pro SemiBold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014650" y="3468601"/>
            <a:ext cx="5114700" cy="3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2202888" y="2519013"/>
            <a:ext cx="4738200" cy="11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2202888" y="1620731"/>
            <a:ext cx="4738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 txBox="1"/>
          <p:nvPr>
            <p:ph idx="1" type="subTitle"/>
          </p:nvPr>
        </p:nvSpPr>
        <p:spPr>
          <a:xfrm>
            <a:off x="2645988" y="2338113"/>
            <a:ext cx="38520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2645988" y="1567985"/>
            <a:ext cx="3852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2" type="subTitle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3" type="subTitle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4" type="subTitle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720000" y="495949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idx="1" type="subTitle"/>
          </p:nvPr>
        </p:nvSpPr>
        <p:spPr>
          <a:xfrm>
            <a:off x="1731285" y="3028950"/>
            <a:ext cx="23100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4"/>
          <p:cNvSpPr txBox="1"/>
          <p:nvPr>
            <p:ph idx="2" type="subTitle"/>
          </p:nvPr>
        </p:nvSpPr>
        <p:spPr>
          <a:xfrm>
            <a:off x="5102712" y="3028950"/>
            <a:ext cx="23100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24"/>
          <p:cNvSpPr txBox="1"/>
          <p:nvPr>
            <p:ph idx="3" type="subTitle"/>
          </p:nvPr>
        </p:nvSpPr>
        <p:spPr>
          <a:xfrm>
            <a:off x="1731275" y="3374350"/>
            <a:ext cx="2310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4" type="subTitle"/>
          </p:nvPr>
        </p:nvSpPr>
        <p:spPr>
          <a:xfrm>
            <a:off x="5102702" y="3374350"/>
            <a:ext cx="2310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hasCustomPrompt="1" idx="5" type="title"/>
          </p:nvPr>
        </p:nvSpPr>
        <p:spPr>
          <a:xfrm>
            <a:off x="2481888" y="1975517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4"/>
          <p:cNvSpPr txBox="1"/>
          <p:nvPr>
            <p:ph hasCustomPrompt="1" idx="6" type="title"/>
          </p:nvPr>
        </p:nvSpPr>
        <p:spPr>
          <a:xfrm>
            <a:off x="5853295" y="1977475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1691792" y="3356200"/>
            <a:ext cx="22035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2" type="subTitle"/>
          </p:nvPr>
        </p:nvSpPr>
        <p:spPr>
          <a:xfrm>
            <a:off x="5248708" y="3356200"/>
            <a:ext cx="2203500" cy="3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3" type="subTitle"/>
          </p:nvPr>
        </p:nvSpPr>
        <p:spPr>
          <a:xfrm>
            <a:off x="1691792" y="3701600"/>
            <a:ext cx="22035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4" type="subTitle"/>
          </p:nvPr>
        </p:nvSpPr>
        <p:spPr>
          <a:xfrm>
            <a:off x="5248708" y="3701600"/>
            <a:ext cx="2203500" cy="5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720000" y="49546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7200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2" type="subTitle"/>
          </p:nvPr>
        </p:nvSpPr>
        <p:spPr>
          <a:xfrm>
            <a:off x="720000" y="3043880"/>
            <a:ext cx="23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3" type="subTitle"/>
          </p:nvPr>
        </p:nvSpPr>
        <p:spPr>
          <a:xfrm>
            <a:off x="3403800" y="3043880"/>
            <a:ext cx="23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4" type="subTitle"/>
          </p:nvPr>
        </p:nvSpPr>
        <p:spPr>
          <a:xfrm>
            <a:off x="6087600" y="3043880"/>
            <a:ext cx="2336400" cy="6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5" type="subTitle"/>
          </p:nvPr>
        </p:nvSpPr>
        <p:spPr>
          <a:xfrm>
            <a:off x="34038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6"/>
          <p:cNvSpPr txBox="1"/>
          <p:nvPr>
            <p:ph idx="6" type="subTitle"/>
          </p:nvPr>
        </p:nvSpPr>
        <p:spPr>
          <a:xfrm>
            <a:off x="6087600" y="2571750"/>
            <a:ext cx="2336400" cy="472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2031003" y="1637475"/>
            <a:ext cx="2032500" cy="35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2" type="subTitle"/>
          </p:nvPr>
        </p:nvSpPr>
        <p:spPr>
          <a:xfrm>
            <a:off x="2031004" y="1994925"/>
            <a:ext cx="2032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3" type="subTitle"/>
          </p:nvPr>
        </p:nvSpPr>
        <p:spPr>
          <a:xfrm>
            <a:off x="5782562" y="2029325"/>
            <a:ext cx="2032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2031004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5" type="subTitle"/>
          </p:nvPr>
        </p:nvSpPr>
        <p:spPr>
          <a:xfrm>
            <a:off x="5782562" y="3590175"/>
            <a:ext cx="2032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6" type="subTitle"/>
          </p:nvPr>
        </p:nvSpPr>
        <p:spPr>
          <a:xfrm>
            <a:off x="2031004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7" type="subTitle"/>
          </p:nvPr>
        </p:nvSpPr>
        <p:spPr>
          <a:xfrm>
            <a:off x="5782562" y="1671875"/>
            <a:ext cx="2032500" cy="35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8" type="subTitle"/>
          </p:nvPr>
        </p:nvSpPr>
        <p:spPr>
          <a:xfrm>
            <a:off x="5782562" y="3232575"/>
            <a:ext cx="2032500" cy="357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type="title"/>
          </p:nvPr>
        </p:nvSpPr>
        <p:spPr>
          <a:xfrm>
            <a:off x="720000" y="496026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" type="subTitle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2" type="subTitle"/>
          </p:nvPr>
        </p:nvSpPr>
        <p:spPr>
          <a:xfrm>
            <a:off x="3619656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3" type="subTitle"/>
          </p:nvPr>
        </p:nvSpPr>
        <p:spPr>
          <a:xfrm>
            <a:off x="6038039" y="2227646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4" type="subTitle"/>
          </p:nvPr>
        </p:nvSpPr>
        <p:spPr>
          <a:xfrm>
            <a:off x="1201272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8"/>
          <p:cNvSpPr txBox="1"/>
          <p:nvPr>
            <p:ph idx="5" type="subTitle"/>
          </p:nvPr>
        </p:nvSpPr>
        <p:spPr>
          <a:xfrm>
            <a:off x="3619656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6" type="subTitle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7" type="subTitle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1" name="Google Shape;161;p28"/>
          <p:cNvSpPr txBox="1"/>
          <p:nvPr>
            <p:ph idx="8" type="subTitle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8"/>
          <p:cNvSpPr txBox="1"/>
          <p:nvPr>
            <p:ph idx="9" type="subTitle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8"/>
          <p:cNvSpPr txBox="1"/>
          <p:nvPr>
            <p:ph idx="13" type="subTitle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4" type="subTitle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5" type="subTitle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hasCustomPrompt="1" type="title"/>
          </p:nvPr>
        </p:nvSpPr>
        <p:spPr>
          <a:xfrm>
            <a:off x="2127900" y="440560"/>
            <a:ext cx="4888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9"/>
          <p:cNvSpPr txBox="1"/>
          <p:nvPr>
            <p:ph idx="1" type="subTitle"/>
          </p:nvPr>
        </p:nvSpPr>
        <p:spPr>
          <a:xfrm>
            <a:off x="2127900" y="1268862"/>
            <a:ext cx="4888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hasCustomPrompt="1" idx="2" type="title"/>
          </p:nvPr>
        </p:nvSpPr>
        <p:spPr>
          <a:xfrm>
            <a:off x="2127900" y="1775940"/>
            <a:ext cx="4888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1" name="Google Shape;171;p29"/>
          <p:cNvSpPr txBox="1"/>
          <p:nvPr>
            <p:ph idx="3" type="subTitle"/>
          </p:nvPr>
        </p:nvSpPr>
        <p:spPr>
          <a:xfrm>
            <a:off x="2127900" y="2604242"/>
            <a:ext cx="4888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hasCustomPrompt="1" idx="4" type="title"/>
          </p:nvPr>
        </p:nvSpPr>
        <p:spPr>
          <a:xfrm>
            <a:off x="2127900" y="3111332"/>
            <a:ext cx="4888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3" name="Google Shape;173;p29"/>
          <p:cNvSpPr txBox="1"/>
          <p:nvPr>
            <p:ph idx="5" type="subTitle"/>
          </p:nvPr>
        </p:nvSpPr>
        <p:spPr>
          <a:xfrm>
            <a:off x="2127900" y="3939635"/>
            <a:ext cx="48882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 flipH="1" rot="10800000">
            <a:off x="628500" y="478125"/>
            <a:ext cx="7887000" cy="40731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type="ctrTitle"/>
          </p:nvPr>
        </p:nvSpPr>
        <p:spPr>
          <a:xfrm>
            <a:off x="2670175" y="688405"/>
            <a:ext cx="3803400" cy="8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30"/>
          <p:cNvSpPr txBox="1"/>
          <p:nvPr>
            <p:ph idx="1" type="subTitle"/>
          </p:nvPr>
        </p:nvSpPr>
        <p:spPr>
          <a:xfrm>
            <a:off x="2670425" y="1542425"/>
            <a:ext cx="3803100" cy="99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9" name="Google Shape;179;p30"/>
          <p:cNvSpPr txBox="1"/>
          <p:nvPr/>
        </p:nvSpPr>
        <p:spPr>
          <a:xfrm>
            <a:off x="2852050" y="3399586"/>
            <a:ext cx="34482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Nunito Sans"/>
                <a:ea typeface="Nunito Sans"/>
                <a:cs typeface="Nunito Sans"/>
                <a:sym typeface="Nuni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6981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152475"/>
            <a:ext cx="7704000" cy="10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 flipH="1" rot="10800000">
            <a:off x="628500" y="478125"/>
            <a:ext cx="7887000" cy="40731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7039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1137300"/>
            <a:ext cx="38520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572000" y="1723949"/>
            <a:ext cx="3852000" cy="22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1275900" y="1815775"/>
            <a:ext cx="6592200" cy="196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210300" y="171750"/>
            <a:ext cx="8723400" cy="4800000"/>
          </a:xfrm>
          <a:prstGeom prst="roundRect">
            <a:avLst>
              <a:gd fmla="val 7768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00013" rotWithShape="0" algn="bl" dir="504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/>
          <p:nvPr/>
        </p:nvSpPr>
        <p:spPr>
          <a:xfrm flipH="1" rot="10800000">
            <a:off x="628500" y="635265"/>
            <a:ext cx="7887000" cy="3568200"/>
          </a:xfrm>
          <a:prstGeom prst="roundRect">
            <a:avLst>
              <a:gd fmla="val 7768" name="adj"/>
            </a:avLst>
          </a:prstGeom>
          <a:gradFill>
            <a:gsLst>
              <a:gs pos="0">
                <a:srgbClr val="F5F8FF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  <a:effectLst>
            <a:outerShdw blurRad="100013" rotWithShape="0" algn="bl" dir="12060000" dist="95250">
              <a:schemeClr val="dk1">
                <a:alpha val="3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905400" y="575229"/>
            <a:ext cx="7333200" cy="4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9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●"/>
              <a:defRPr sz="18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184550" y="1392175"/>
            <a:ext cx="6912000" cy="196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Sprint 1: Planning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PSec (Portable Security)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/>
              <a:t>Group 4</a:t>
            </a:r>
            <a:endParaRPr b="0"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342750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590" name="Google Shape;590;p42"/>
          <p:cNvSpPr txBox="1"/>
          <p:nvPr>
            <p:ph type="title"/>
          </p:nvPr>
        </p:nvSpPr>
        <p:spPr>
          <a:xfrm>
            <a:off x="716650" y="470136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requirements</a:t>
            </a:r>
            <a:endParaRPr/>
          </a:p>
        </p:txBody>
      </p:sp>
      <p:sp>
        <p:nvSpPr>
          <p:cNvPr id="591" name="Google Shape;591;p42"/>
          <p:cNvSpPr txBox="1"/>
          <p:nvPr/>
        </p:nvSpPr>
        <p:spPr>
          <a:xfrm>
            <a:off x="817112" y="3393099"/>
            <a:ext cx="2078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passwords </a:t>
            </a:r>
            <a:r>
              <a:rPr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stored in the database needs to be </a:t>
            </a:r>
            <a:r>
              <a:rPr lang="en" sz="13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encrypted</a:t>
            </a:r>
            <a:endParaRPr sz="130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2" name="Google Shape;592;p42"/>
          <p:cNvSpPr txBox="1"/>
          <p:nvPr/>
        </p:nvSpPr>
        <p:spPr>
          <a:xfrm>
            <a:off x="813125" y="2970124"/>
            <a:ext cx="1904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Password encryption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2"/>
          <p:cNvSpPr txBox="1"/>
          <p:nvPr/>
        </p:nvSpPr>
        <p:spPr>
          <a:xfrm>
            <a:off x="768481" y="1464500"/>
            <a:ext cx="1904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42"/>
          <p:cNvSpPr txBox="1"/>
          <p:nvPr/>
        </p:nvSpPr>
        <p:spPr>
          <a:xfrm>
            <a:off x="6388502" y="1469050"/>
            <a:ext cx="18978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Keypad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772456" y="1925398"/>
            <a:ext cx="190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login on the web app the user needs to login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6384525" y="1857500"/>
            <a:ext cx="18978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keypad is used in the room to pause the security system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597" name="Google Shape;597;p42"/>
          <p:cNvGrpSpPr/>
          <p:nvPr/>
        </p:nvGrpSpPr>
        <p:grpSpPr>
          <a:xfrm>
            <a:off x="3405553" y="1514408"/>
            <a:ext cx="757499" cy="773448"/>
            <a:chOff x="3850103" y="1375690"/>
            <a:chExt cx="1443680" cy="1474076"/>
          </a:xfrm>
        </p:grpSpPr>
        <p:grpSp>
          <p:nvGrpSpPr>
            <p:cNvPr id="598" name="Google Shape;598;p42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599" name="Google Shape;599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1" name="Google Shape;601;p42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602" name="Google Shape;602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4" name="Google Shape;604;p42"/>
          <p:cNvGrpSpPr/>
          <p:nvPr/>
        </p:nvGrpSpPr>
        <p:grpSpPr>
          <a:xfrm>
            <a:off x="4891453" y="1514408"/>
            <a:ext cx="757499" cy="773448"/>
            <a:chOff x="3850103" y="1375690"/>
            <a:chExt cx="1443680" cy="1474076"/>
          </a:xfrm>
        </p:grpSpPr>
        <p:grpSp>
          <p:nvGrpSpPr>
            <p:cNvPr id="605" name="Google Shape;605;p42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606" name="Google Shape;606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" name="Google Shape;608;p42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609" name="Google Shape;609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1" name="Google Shape;611;p42"/>
          <p:cNvGrpSpPr/>
          <p:nvPr/>
        </p:nvGrpSpPr>
        <p:grpSpPr>
          <a:xfrm>
            <a:off x="3457194" y="3020033"/>
            <a:ext cx="757499" cy="773448"/>
            <a:chOff x="3850103" y="1375690"/>
            <a:chExt cx="1443680" cy="1474076"/>
          </a:xfrm>
        </p:grpSpPr>
        <p:grpSp>
          <p:nvGrpSpPr>
            <p:cNvPr id="612" name="Google Shape;612;p42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613" name="Google Shape;613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5" name="Google Shape;615;p42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616" name="Google Shape;616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18" name="Google Shape;618;p42"/>
          <p:cNvCxnSpPr>
            <a:stCxn id="593" idx="3"/>
            <a:endCxn id="600" idx="1"/>
          </p:cNvCxnSpPr>
          <p:nvPr/>
        </p:nvCxnSpPr>
        <p:spPr>
          <a:xfrm>
            <a:off x="2673181" y="1659950"/>
            <a:ext cx="732300" cy="2412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19" name="Google Shape;619;p42"/>
          <p:cNvCxnSpPr>
            <a:stCxn id="614" idx="1"/>
            <a:endCxn id="592" idx="3"/>
          </p:cNvCxnSpPr>
          <p:nvPr/>
        </p:nvCxnSpPr>
        <p:spPr>
          <a:xfrm rot="10800000">
            <a:off x="2717694" y="3165511"/>
            <a:ext cx="739500" cy="241200"/>
          </a:xfrm>
          <a:prstGeom prst="bentConnector3">
            <a:avLst>
              <a:gd fmla="val 4999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42"/>
          <p:cNvCxnSpPr>
            <a:stCxn id="607" idx="3"/>
            <a:endCxn id="594" idx="1"/>
          </p:cNvCxnSpPr>
          <p:nvPr/>
        </p:nvCxnSpPr>
        <p:spPr>
          <a:xfrm flipH="1" rot="10800000">
            <a:off x="5648935" y="1664386"/>
            <a:ext cx="739500" cy="236700"/>
          </a:xfrm>
          <a:prstGeom prst="bentConnector3">
            <a:avLst>
              <a:gd fmla="val 5000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21" name="Google Shape;621;p42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622" name="Google Shape;622;p42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8640075" y="1331075"/>
              <a:ext cx="92100" cy="22407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2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625" name="Google Shape;625;p42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626" name="Google Shape;626;p42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42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8" name="Google Shape;628;p42">
              <a:hlinkClick action="ppaction://hlinksldjump" r:id="rId4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2">
              <a:hlinkClick action="ppaction://hlinksldjump" r:id="rId5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0" name="Google Shape;630;p42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631" name="Google Shape;631;p42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42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3" name="Google Shape;633;p42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634" name="Google Shape;634;p42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42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42"/>
          <p:cNvGrpSpPr/>
          <p:nvPr/>
        </p:nvGrpSpPr>
        <p:grpSpPr>
          <a:xfrm>
            <a:off x="4943094" y="3020033"/>
            <a:ext cx="757499" cy="773448"/>
            <a:chOff x="3850103" y="1375690"/>
            <a:chExt cx="1443680" cy="1474076"/>
          </a:xfrm>
        </p:grpSpPr>
        <p:grpSp>
          <p:nvGrpSpPr>
            <p:cNvPr id="637" name="Google Shape;637;p42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0" name="Google Shape;640;p42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641" name="Google Shape;641;p42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43" name="Google Shape;643;p42"/>
          <p:cNvCxnSpPr>
            <a:stCxn id="639" idx="3"/>
            <a:endCxn id="644" idx="1"/>
          </p:cNvCxnSpPr>
          <p:nvPr/>
        </p:nvCxnSpPr>
        <p:spPr>
          <a:xfrm flipH="1" rot="10800000">
            <a:off x="5700576" y="3165511"/>
            <a:ext cx="735600" cy="24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5" name="Google Shape;645;p42"/>
          <p:cNvSpPr txBox="1"/>
          <p:nvPr/>
        </p:nvSpPr>
        <p:spPr>
          <a:xfrm>
            <a:off x="6432975" y="3376650"/>
            <a:ext cx="19047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data stream from the camera to the web app also needs to be encrypted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6" name="Google Shape;646;p42"/>
          <p:cNvSpPr txBox="1"/>
          <p:nvPr/>
        </p:nvSpPr>
        <p:spPr>
          <a:xfrm>
            <a:off x="6428975" y="2983649"/>
            <a:ext cx="1904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Datastream encryption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47" name="Google Shape;647;p42"/>
          <p:cNvGrpSpPr/>
          <p:nvPr/>
        </p:nvGrpSpPr>
        <p:grpSpPr>
          <a:xfrm>
            <a:off x="3609735" y="1726967"/>
            <a:ext cx="349133" cy="348217"/>
            <a:chOff x="4629125" y="3235150"/>
            <a:chExt cx="295375" cy="294600"/>
          </a:xfrm>
        </p:grpSpPr>
        <p:sp>
          <p:nvSpPr>
            <p:cNvPr id="648" name="Google Shape;648;p42"/>
            <p:cNvSpPr/>
            <p:nvPr/>
          </p:nvSpPr>
          <p:spPr>
            <a:xfrm>
              <a:off x="4696850" y="3391100"/>
              <a:ext cx="35475" cy="35475"/>
            </a:xfrm>
            <a:custGeom>
              <a:rect b="b" l="l" r="r" t="t"/>
              <a:pathLst>
                <a:path extrusionOk="0" h="1419" w="1419">
                  <a:moveTo>
                    <a:pt x="725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64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680300" y="3443875"/>
              <a:ext cx="69350" cy="34675"/>
            </a:xfrm>
            <a:custGeom>
              <a:rect b="b" l="l" r="r" t="t"/>
              <a:pathLst>
                <a:path extrusionOk="0" h="1387" w="2774">
                  <a:moveTo>
                    <a:pt x="1387" y="0"/>
                  </a:moveTo>
                  <a:cubicBezTo>
                    <a:pt x="631" y="0"/>
                    <a:pt x="1" y="630"/>
                    <a:pt x="1" y="1387"/>
                  </a:cubicBezTo>
                  <a:lnTo>
                    <a:pt x="2773" y="1387"/>
                  </a:lnTo>
                  <a:cubicBezTo>
                    <a:pt x="2773" y="630"/>
                    <a:pt x="2175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629125" y="3339900"/>
              <a:ext cx="295375" cy="189850"/>
            </a:xfrm>
            <a:custGeom>
              <a:rect b="b" l="l" r="r" t="t"/>
              <a:pathLst>
                <a:path extrusionOk="0" h="7594" w="11815">
                  <a:moveTo>
                    <a:pt x="10050" y="2080"/>
                  </a:moveTo>
                  <a:cubicBezTo>
                    <a:pt x="10239" y="2080"/>
                    <a:pt x="10397" y="2238"/>
                    <a:pt x="10397" y="2427"/>
                  </a:cubicBezTo>
                  <a:cubicBezTo>
                    <a:pt x="10397" y="2616"/>
                    <a:pt x="10239" y="2773"/>
                    <a:pt x="10050" y="2773"/>
                  </a:cubicBezTo>
                  <a:lnTo>
                    <a:pt x="6553" y="2773"/>
                  </a:lnTo>
                  <a:cubicBezTo>
                    <a:pt x="6333" y="2773"/>
                    <a:pt x="6175" y="2616"/>
                    <a:pt x="6175" y="2427"/>
                  </a:cubicBezTo>
                  <a:cubicBezTo>
                    <a:pt x="6175" y="2238"/>
                    <a:pt x="6333" y="2080"/>
                    <a:pt x="6553" y="2080"/>
                  </a:cubicBezTo>
                  <a:close/>
                  <a:moveTo>
                    <a:pt x="10050" y="3466"/>
                  </a:moveTo>
                  <a:cubicBezTo>
                    <a:pt x="10239" y="3466"/>
                    <a:pt x="10397" y="3624"/>
                    <a:pt x="10397" y="3813"/>
                  </a:cubicBezTo>
                  <a:cubicBezTo>
                    <a:pt x="10397" y="4002"/>
                    <a:pt x="10239" y="4159"/>
                    <a:pt x="10050" y="4159"/>
                  </a:cubicBezTo>
                  <a:lnTo>
                    <a:pt x="6553" y="4159"/>
                  </a:lnTo>
                  <a:cubicBezTo>
                    <a:pt x="6333" y="4159"/>
                    <a:pt x="6175" y="4002"/>
                    <a:pt x="6175" y="3813"/>
                  </a:cubicBezTo>
                  <a:cubicBezTo>
                    <a:pt x="6175" y="3624"/>
                    <a:pt x="6333" y="3466"/>
                    <a:pt x="6553" y="3466"/>
                  </a:cubicBezTo>
                  <a:close/>
                  <a:moveTo>
                    <a:pt x="10050" y="4821"/>
                  </a:moveTo>
                  <a:cubicBezTo>
                    <a:pt x="10239" y="4821"/>
                    <a:pt x="10397" y="4978"/>
                    <a:pt x="10397" y="5199"/>
                  </a:cubicBezTo>
                  <a:cubicBezTo>
                    <a:pt x="10397" y="5388"/>
                    <a:pt x="10239" y="5546"/>
                    <a:pt x="10050" y="5546"/>
                  </a:cubicBezTo>
                  <a:lnTo>
                    <a:pt x="6553" y="5546"/>
                  </a:lnTo>
                  <a:cubicBezTo>
                    <a:pt x="6333" y="5546"/>
                    <a:pt x="6175" y="5388"/>
                    <a:pt x="6175" y="5199"/>
                  </a:cubicBezTo>
                  <a:cubicBezTo>
                    <a:pt x="6175" y="4978"/>
                    <a:pt x="6333" y="4821"/>
                    <a:pt x="6553" y="4821"/>
                  </a:cubicBezTo>
                  <a:close/>
                  <a:moveTo>
                    <a:pt x="3403" y="1418"/>
                  </a:moveTo>
                  <a:cubicBezTo>
                    <a:pt x="4127" y="1418"/>
                    <a:pt x="4757" y="2049"/>
                    <a:pt x="4757" y="2773"/>
                  </a:cubicBezTo>
                  <a:cubicBezTo>
                    <a:pt x="4757" y="3151"/>
                    <a:pt x="4600" y="3498"/>
                    <a:pt x="4379" y="3718"/>
                  </a:cubicBezTo>
                  <a:cubicBezTo>
                    <a:pt x="5009" y="4065"/>
                    <a:pt x="5451" y="4758"/>
                    <a:pt x="5451" y="5546"/>
                  </a:cubicBezTo>
                  <a:lnTo>
                    <a:pt x="5451" y="5892"/>
                  </a:lnTo>
                  <a:lnTo>
                    <a:pt x="5514" y="5892"/>
                  </a:lnTo>
                  <a:cubicBezTo>
                    <a:pt x="5514" y="6081"/>
                    <a:pt x="5356" y="6239"/>
                    <a:pt x="5167" y="6239"/>
                  </a:cubicBezTo>
                  <a:lnTo>
                    <a:pt x="1701" y="6239"/>
                  </a:lnTo>
                  <a:cubicBezTo>
                    <a:pt x="1512" y="6239"/>
                    <a:pt x="1355" y="6081"/>
                    <a:pt x="1355" y="5892"/>
                  </a:cubicBezTo>
                  <a:lnTo>
                    <a:pt x="1355" y="5546"/>
                  </a:lnTo>
                  <a:cubicBezTo>
                    <a:pt x="1355" y="4758"/>
                    <a:pt x="1764" y="4096"/>
                    <a:pt x="2395" y="3718"/>
                  </a:cubicBezTo>
                  <a:cubicBezTo>
                    <a:pt x="2174" y="3498"/>
                    <a:pt x="2016" y="3151"/>
                    <a:pt x="2016" y="2773"/>
                  </a:cubicBezTo>
                  <a:cubicBezTo>
                    <a:pt x="2016" y="2049"/>
                    <a:pt x="2647" y="1418"/>
                    <a:pt x="3403" y="1418"/>
                  </a:cubicBezTo>
                  <a:close/>
                  <a:moveTo>
                    <a:pt x="1040" y="1"/>
                  </a:moveTo>
                  <a:cubicBezTo>
                    <a:pt x="441" y="1"/>
                    <a:pt x="0" y="473"/>
                    <a:pt x="0" y="1009"/>
                  </a:cubicBezTo>
                  <a:lnTo>
                    <a:pt x="0" y="6554"/>
                  </a:lnTo>
                  <a:cubicBezTo>
                    <a:pt x="0" y="7152"/>
                    <a:pt x="473" y="7593"/>
                    <a:pt x="1040" y="7593"/>
                  </a:cubicBezTo>
                  <a:lnTo>
                    <a:pt x="10806" y="7593"/>
                  </a:lnTo>
                  <a:cubicBezTo>
                    <a:pt x="11373" y="7593"/>
                    <a:pt x="11815" y="7121"/>
                    <a:pt x="11815" y="6554"/>
                  </a:cubicBezTo>
                  <a:lnTo>
                    <a:pt x="11815" y="1009"/>
                  </a:lnTo>
                  <a:cubicBezTo>
                    <a:pt x="11783" y="473"/>
                    <a:pt x="11310" y="1"/>
                    <a:pt x="10743" y="1"/>
                  </a:cubicBezTo>
                  <a:lnTo>
                    <a:pt x="7593" y="1"/>
                  </a:lnTo>
                  <a:lnTo>
                    <a:pt x="7593" y="347"/>
                  </a:lnTo>
                  <a:cubicBezTo>
                    <a:pt x="7593" y="946"/>
                    <a:pt x="7120" y="1355"/>
                    <a:pt x="6585" y="1355"/>
                  </a:cubicBezTo>
                  <a:lnTo>
                    <a:pt x="5198" y="1355"/>
                  </a:lnTo>
                  <a:cubicBezTo>
                    <a:pt x="4600" y="1355"/>
                    <a:pt x="4190" y="883"/>
                    <a:pt x="4190" y="347"/>
                  </a:cubicBezTo>
                  <a:lnTo>
                    <a:pt x="41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714975" y="3287125"/>
              <a:ext cx="122100" cy="70125"/>
            </a:xfrm>
            <a:custGeom>
              <a:rect b="b" l="l" r="r" t="t"/>
              <a:pathLst>
                <a:path extrusionOk="0" h="2805" w="4884">
                  <a:moveTo>
                    <a:pt x="693" y="1"/>
                  </a:moveTo>
                  <a:cubicBezTo>
                    <a:pt x="315" y="1"/>
                    <a:pt x="0" y="316"/>
                    <a:pt x="0" y="725"/>
                  </a:cubicBezTo>
                  <a:cubicBezTo>
                    <a:pt x="0" y="1104"/>
                    <a:pt x="315" y="1419"/>
                    <a:pt x="693" y="1419"/>
                  </a:cubicBezTo>
                  <a:lnTo>
                    <a:pt x="1418" y="1419"/>
                  </a:lnTo>
                  <a:lnTo>
                    <a:pt x="1418" y="2458"/>
                  </a:lnTo>
                  <a:cubicBezTo>
                    <a:pt x="1386" y="2647"/>
                    <a:pt x="1544" y="2805"/>
                    <a:pt x="1733" y="2805"/>
                  </a:cubicBezTo>
                  <a:lnTo>
                    <a:pt x="3119" y="2805"/>
                  </a:lnTo>
                  <a:cubicBezTo>
                    <a:pt x="3308" y="2805"/>
                    <a:pt x="3466" y="2647"/>
                    <a:pt x="3466" y="2458"/>
                  </a:cubicBezTo>
                  <a:lnTo>
                    <a:pt x="3466" y="1419"/>
                  </a:lnTo>
                  <a:lnTo>
                    <a:pt x="4159" y="1419"/>
                  </a:lnTo>
                  <a:cubicBezTo>
                    <a:pt x="4568" y="1419"/>
                    <a:pt x="4883" y="1104"/>
                    <a:pt x="4883" y="725"/>
                  </a:cubicBezTo>
                  <a:cubicBezTo>
                    <a:pt x="4883" y="316"/>
                    <a:pt x="4568" y="1"/>
                    <a:pt x="4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732300" y="3235150"/>
              <a:ext cx="86650" cy="35475"/>
            </a:xfrm>
            <a:custGeom>
              <a:rect b="b" l="l" r="r" t="t"/>
              <a:pathLst>
                <a:path extrusionOk="0" h="1419" w="3466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lnTo>
                    <a:pt x="3466" y="1418"/>
                  </a:lnTo>
                  <a:lnTo>
                    <a:pt x="3466" y="347"/>
                  </a:lnTo>
                  <a:cubicBezTo>
                    <a:pt x="3466" y="158"/>
                    <a:pt x="3308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42"/>
          <p:cNvGrpSpPr/>
          <p:nvPr/>
        </p:nvGrpSpPr>
        <p:grpSpPr>
          <a:xfrm>
            <a:off x="3676844" y="3227692"/>
            <a:ext cx="307231" cy="348690"/>
            <a:chOff x="2423775" y="3226875"/>
            <a:chExt cx="259925" cy="295000"/>
          </a:xfrm>
        </p:grpSpPr>
        <p:sp>
          <p:nvSpPr>
            <p:cNvPr id="654" name="Google Shape;654;p42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2"/>
          <p:cNvGrpSpPr/>
          <p:nvPr/>
        </p:nvGrpSpPr>
        <p:grpSpPr>
          <a:xfrm>
            <a:off x="5136618" y="1731440"/>
            <a:ext cx="278296" cy="339253"/>
            <a:chOff x="3907325" y="2620775"/>
            <a:chExt cx="395250" cy="481825"/>
          </a:xfrm>
        </p:grpSpPr>
        <p:sp>
          <p:nvSpPr>
            <p:cNvPr id="658" name="Google Shape;658;p42"/>
            <p:cNvSpPr/>
            <p:nvPr/>
          </p:nvSpPr>
          <p:spPr>
            <a:xfrm>
              <a:off x="3907325" y="3016975"/>
              <a:ext cx="74550" cy="56475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3907325" y="2705450"/>
              <a:ext cx="282325" cy="283325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3907325" y="2620775"/>
              <a:ext cx="282325" cy="56475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3992025" y="2762900"/>
              <a:ext cx="310550" cy="339700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62" name="Google Shape;662;p42"/>
          <p:cNvGrpSpPr/>
          <p:nvPr/>
        </p:nvGrpSpPr>
        <p:grpSpPr>
          <a:xfrm>
            <a:off x="5112299" y="3196340"/>
            <a:ext cx="423079" cy="420811"/>
            <a:chOff x="-3031325" y="3597450"/>
            <a:chExt cx="293825" cy="292250"/>
          </a:xfrm>
        </p:grpSpPr>
        <p:sp>
          <p:nvSpPr>
            <p:cNvPr id="663" name="Google Shape;663;p42"/>
            <p:cNvSpPr/>
            <p:nvPr/>
          </p:nvSpPr>
          <p:spPr>
            <a:xfrm>
              <a:off x="-3029750" y="3597450"/>
              <a:ext cx="292250" cy="67775"/>
            </a:xfrm>
            <a:custGeom>
              <a:rect b="b" l="l" r="r" t="t"/>
              <a:pathLst>
                <a:path extrusionOk="0" h="2711" w="11690">
                  <a:moveTo>
                    <a:pt x="1702" y="1387"/>
                  </a:moveTo>
                  <a:cubicBezTo>
                    <a:pt x="1891" y="1387"/>
                    <a:pt x="2049" y="1545"/>
                    <a:pt x="2049" y="1734"/>
                  </a:cubicBezTo>
                  <a:cubicBezTo>
                    <a:pt x="2049" y="1923"/>
                    <a:pt x="1891" y="2080"/>
                    <a:pt x="1702" y="2080"/>
                  </a:cubicBezTo>
                  <a:cubicBezTo>
                    <a:pt x="1513" y="2080"/>
                    <a:pt x="1356" y="1923"/>
                    <a:pt x="1356" y="1734"/>
                  </a:cubicBezTo>
                  <a:cubicBezTo>
                    <a:pt x="1356" y="1545"/>
                    <a:pt x="1513" y="1387"/>
                    <a:pt x="1702" y="1387"/>
                  </a:cubicBezTo>
                  <a:close/>
                  <a:moveTo>
                    <a:pt x="3120" y="1387"/>
                  </a:moveTo>
                  <a:cubicBezTo>
                    <a:pt x="3309" y="1387"/>
                    <a:pt x="3466" y="1545"/>
                    <a:pt x="3466" y="1734"/>
                  </a:cubicBezTo>
                  <a:cubicBezTo>
                    <a:pt x="3466" y="1923"/>
                    <a:pt x="3309" y="2080"/>
                    <a:pt x="3120" y="2080"/>
                  </a:cubicBezTo>
                  <a:cubicBezTo>
                    <a:pt x="2931" y="2080"/>
                    <a:pt x="2773" y="1923"/>
                    <a:pt x="2773" y="1734"/>
                  </a:cubicBezTo>
                  <a:cubicBezTo>
                    <a:pt x="2773" y="1545"/>
                    <a:pt x="2931" y="1387"/>
                    <a:pt x="3120" y="1387"/>
                  </a:cubicBezTo>
                  <a:close/>
                  <a:moveTo>
                    <a:pt x="9985" y="1417"/>
                  </a:moveTo>
                  <a:cubicBezTo>
                    <a:pt x="10400" y="1417"/>
                    <a:pt x="10449" y="2080"/>
                    <a:pt x="9956" y="2080"/>
                  </a:cubicBezTo>
                  <a:lnTo>
                    <a:pt x="5861" y="2080"/>
                  </a:lnTo>
                  <a:cubicBezTo>
                    <a:pt x="5451" y="2080"/>
                    <a:pt x="5388" y="1418"/>
                    <a:pt x="5861" y="1418"/>
                  </a:cubicBezTo>
                  <a:lnTo>
                    <a:pt x="9956" y="1418"/>
                  </a:lnTo>
                  <a:cubicBezTo>
                    <a:pt x="9966" y="1418"/>
                    <a:pt x="9976" y="1417"/>
                    <a:pt x="9985" y="141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10"/>
                  </a:lnTo>
                  <a:lnTo>
                    <a:pt x="11689" y="2710"/>
                  </a:lnTo>
                  <a:lnTo>
                    <a:pt x="11689" y="1040"/>
                  </a:lnTo>
                  <a:cubicBezTo>
                    <a:pt x="11658" y="473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-3031325" y="3687250"/>
              <a:ext cx="292250" cy="153600"/>
            </a:xfrm>
            <a:custGeom>
              <a:rect b="b" l="l" r="r" t="t"/>
              <a:pathLst>
                <a:path extrusionOk="0" h="6144" w="11690">
                  <a:moveTo>
                    <a:pt x="1" y="0"/>
                  </a:moveTo>
                  <a:lnTo>
                    <a:pt x="1" y="5104"/>
                  </a:lnTo>
                  <a:lnTo>
                    <a:pt x="64" y="5104"/>
                  </a:lnTo>
                  <a:cubicBezTo>
                    <a:pt x="64" y="5671"/>
                    <a:pt x="536" y="6144"/>
                    <a:pt x="1104" y="6144"/>
                  </a:cubicBezTo>
                  <a:lnTo>
                    <a:pt x="4475" y="6144"/>
                  </a:lnTo>
                  <a:cubicBezTo>
                    <a:pt x="4317" y="5671"/>
                    <a:pt x="4223" y="5199"/>
                    <a:pt x="4223" y="4695"/>
                  </a:cubicBezTo>
                  <a:lnTo>
                    <a:pt x="4223" y="2395"/>
                  </a:lnTo>
                  <a:cubicBezTo>
                    <a:pt x="4223" y="1790"/>
                    <a:pt x="4686" y="1366"/>
                    <a:pt x="5227" y="1366"/>
                  </a:cubicBezTo>
                  <a:cubicBezTo>
                    <a:pt x="5362" y="1366"/>
                    <a:pt x="5502" y="1393"/>
                    <a:pt x="5640" y="1450"/>
                  </a:cubicBezTo>
                  <a:cubicBezTo>
                    <a:pt x="5735" y="1481"/>
                    <a:pt x="5861" y="1544"/>
                    <a:pt x="5987" y="1544"/>
                  </a:cubicBezTo>
                  <a:cubicBezTo>
                    <a:pt x="6144" y="1544"/>
                    <a:pt x="6365" y="1450"/>
                    <a:pt x="6900" y="977"/>
                  </a:cubicBezTo>
                  <a:cubicBezTo>
                    <a:pt x="7090" y="788"/>
                    <a:pt x="7349" y="693"/>
                    <a:pt x="7613" y="693"/>
                  </a:cubicBezTo>
                  <a:cubicBezTo>
                    <a:pt x="7877" y="693"/>
                    <a:pt x="8145" y="788"/>
                    <a:pt x="8350" y="977"/>
                  </a:cubicBezTo>
                  <a:cubicBezTo>
                    <a:pt x="8822" y="1450"/>
                    <a:pt x="9106" y="1544"/>
                    <a:pt x="9263" y="1544"/>
                  </a:cubicBezTo>
                  <a:cubicBezTo>
                    <a:pt x="9358" y="1544"/>
                    <a:pt x="9484" y="1481"/>
                    <a:pt x="9610" y="1450"/>
                  </a:cubicBezTo>
                  <a:cubicBezTo>
                    <a:pt x="9742" y="1393"/>
                    <a:pt x="9878" y="1366"/>
                    <a:pt x="10011" y="1366"/>
                  </a:cubicBezTo>
                  <a:cubicBezTo>
                    <a:pt x="10544" y="1366"/>
                    <a:pt x="11028" y="1790"/>
                    <a:pt x="11028" y="2395"/>
                  </a:cubicBezTo>
                  <a:lnTo>
                    <a:pt x="11028" y="4695"/>
                  </a:lnTo>
                  <a:cubicBezTo>
                    <a:pt x="11028" y="5199"/>
                    <a:pt x="10933" y="5671"/>
                    <a:pt x="10744" y="6144"/>
                  </a:cubicBezTo>
                  <a:cubicBezTo>
                    <a:pt x="11248" y="6112"/>
                    <a:pt x="11689" y="5671"/>
                    <a:pt x="11689" y="5104"/>
                  </a:cubicBezTo>
                  <a:lnTo>
                    <a:pt x="116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-2908450" y="3724275"/>
              <a:ext cx="59900" cy="164625"/>
            </a:xfrm>
            <a:custGeom>
              <a:rect b="b" l="l" r="r" t="t"/>
              <a:pathLst>
                <a:path extrusionOk="0" h="6585" w="2396">
                  <a:moveTo>
                    <a:pt x="2395" y="0"/>
                  </a:moveTo>
                  <a:cubicBezTo>
                    <a:pt x="1904" y="491"/>
                    <a:pt x="1500" y="721"/>
                    <a:pt x="1085" y="721"/>
                  </a:cubicBezTo>
                  <a:cubicBezTo>
                    <a:pt x="887" y="721"/>
                    <a:pt x="687" y="669"/>
                    <a:pt x="473" y="567"/>
                  </a:cubicBezTo>
                  <a:cubicBezTo>
                    <a:pt x="423" y="548"/>
                    <a:pt x="374" y="539"/>
                    <a:pt x="327" y="539"/>
                  </a:cubicBezTo>
                  <a:cubicBezTo>
                    <a:pt x="142" y="539"/>
                    <a:pt x="1" y="681"/>
                    <a:pt x="1" y="882"/>
                  </a:cubicBezTo>
                  <a:lnTo>
                    <a:pt x="1" y="3214"/>
                  </a:lnTo>
                  <a:cubicBezTo>
                    <a:pt x="1" y="3718"/>
                    <a:pt x="127" y="4222"/>
                    <a:pt x="316" y="4663"/>
                  </a:cubicBezTo>
                  <a:cubicBezTo>
                    <a:pt x="725" y="5513"/>
                    <a:pt x="1387" y="6238"/>
                    <a:pt x="2395" y="6585"/>
                  </a:cubicBezTo>
                  <a:lnTo>
                    <a:pt x="2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-2831250" y="3725850"/>
              <a:ext cx="59875" cy="163850"/>
            </a:xfrm>
            <a:custGeom>
              <a:rect b="b" l="l" r="r" t="t"/>
              <a:pathLst>
                <a:path extrusionOk="0" h="6554" w="2395">
                  <a:moveTo>
                    <a:pt x="0" y="0"/>
                  </a:moveTo>
                  <a:lnTo>
                    <a:pt x="0" y="6553"/>
                  </a:lnTo>
                  <a:cubicBezTo>
                    <a:pt x="1008" y="6175"/>
                    <a:pt x="1670" y="5450"/>
                    <a:pt x="2079" y="4631"/>
                  </a:cubicBezTo>
                  <a:cubicBezTo>
                    <a:pt x="2269" y="4159"/>
                    <a:pt x="2395" y="3686"/>
                    <a:pt x="2395" y="3182"/>
                  </a:cubicBezTo>
                  <a:lnTo>
                    <a:pt x="2395" y="851"/>
                  </a:lnTo>
                  <a:cubicBezTo>
                    <a:pt x="2395" y="623"/>
                    <a:pt x="2212" y="477"/>
                    <a:pt x="2042" y="477"/>
                  </a:cubicBezTo>
                  <a:cubicBezTo>
                    <a:pt x="2000" y="477"/>
                    <a:pt x="1959" y="485"/>
                    <a:pt x="1922" y="504"/>
                  </a:cubicBezTo>
                  <a:cubicBezTo>
                    <a:pt x="1704" y="598"/>
                    <a:pt x="1496" y="647"/>
                    <a:pt x="1291" y="647"/>
                  </a:cubicBezTo>
                  <a:cubicBezTo>
                    <a:pt x="873" y="647"/>
                    <a:pt x="465" y="44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" name="Google Shape;667;p42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668" name="Google Shape;668;p42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8640075" y="1331075"/>
              <a:ext cx="92100" cy="1834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43"/>
          <p:cNvGrpSpPr/>
          <p:nvPr/>
        </p:nvGrpSpPr>
        <p:grpSpPr>
          <a:xfrm>
            <a:off x="3890803" y="1135948"/>
            <a:ext cx="1369186" cy="1398014"/>
            <a:chOff x="3850103" y="1375690"/>
            <a:chExt cx="1443680" cy="1474076"/>
          </a:xfrm>
        </p:grpSpPr>
        <p:grpSp>
          <p:nvGrpSpPr>
            <p:cNvPr id="675" name="Google Shape;675;p43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676" name="Google Shape;676;p43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3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" name="Google Shape;678;p43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679" name="Google Shape;679;p43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1" name="Google Shape;681;p43"/>
          <p:cNvSpPr txBox="1"/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682" name="Google Shape;682;p43"/>
          <p:cNvSpPr txBox="1"/>
          <p:nvPr>
            <p:ph idx="2" type="title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83" name="Google Shape;683;p43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684" name="Google Shape;684;p43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8640075" y="1331075"/>
              <a:ext cx="92100" cy="3342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3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687" name="Google Shape;687;p43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688" name="Google Shape;688;p43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" name="Google Shape;690;p43">
              <a:hlinkClick action="ppaction://hlinksldjump" r:id="rId3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>
              <a:hlinkClick action="ppaction://hlinksldjump" r:id="rId4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2" name="Google Shape;692;p43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693" name="Google Shape;693;p43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3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5" name="Google Shape;695;p43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696" name="Google Shape;696;p43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43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8" name="Google Shape;698;p43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699" name="Google Shape;699;p43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8640075" y="1331075"/>
              <a:ext cx="92100" cy="2010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342750"/>
            <a:ext cx="7793224" cy="54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706" name="Google Shape;706;p44"/>
          <p:cNvSpPr txBox="1"/>
          <p:nvPr>
            <p:ph type="title"/>
          </p:nvPr>
        </p:nvSpPr>
        <p:spPr>
          <a:xfrm>
            <a:off x="716650" y="315573"/>
            <a:ext cx="7717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Sprints planning</a:t>
            </a:r>
            <a:endParaRPr sz="2500"/>
          </a:p>
        </p:txBody>
      </p:sp>
      <p:graphicFrame>
        <p:nvGraphicFramePr>
          <p:cNvPr id="707" name="Google Shape;707;p44"/>
          <p:cNvGraphicFramePr/>
          <p:nvPr/>
        </p:nvGraphicFramePr>
        <p:xfrm>
          <a:off x="791638" y="105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{CE7D1AD1-5984-49A4-AE39-43DC4D1A3774}</a:tableStyleId>
              </a:tblPr>
              <a:tblGrid>
                <a:gridCol w="2490500"/>
                <a:gridCol w="2490500"/>
                <a:gridCol w="2490500"/>
              </a:tblGrid>
              <a:tr h="424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Sprint 2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Sprint 3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Sprint 4</a:t>
                      </a:r>
                      <a:endParaRPr b="1" sz="15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Create UML diagrams and design prototype, etc.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Implement account authorization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Testing and bug fixing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Setup WEB and SQL servers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Save alerts as photos/texts in webapp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Work on COULD features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Build and setup camera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Implement opportunity to restrict the access to certain files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Improve UX/UI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Implement motion/sound detection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Enable Livestream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Improve synchronization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Send text alerts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Create UI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Nunito Sans"/>
                          <a:ea typeface="Nunito Sans"/>
                          <a:cs typeface="Nunito Sans"/>
                          <a:sym typeface="Nunito Sans"/>
                        </a:rPr>
                        <a:t>Optimize code</a:t>
                      </a:r>
                      <a:endParaRPr sz="1200">
                        <a:solidFill>
                          <a:schemeClr val="dk1"/>
                        </a:solidFill>
                        <a:latin typeface="Nunito Sans"/>
                        <a:ea typeface="Nunito Sans"/>
                        <a:cs typeface="Nunito Sans"/>
                        <a:sym typeface="Nunito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708" name="Google Shape;708;p44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709" name="Google Shape;709;p44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8640075" y="1331075"/>
              <a:ext cx="92100" cy="2188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44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712" name="Google Shape;712;p44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713" name="Google Shape;713;p44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4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5" name="Google Shape;715;p44">
              <a:hlinkClick action="ppaction://hlinksldjump" r:id="rId4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4">
              <a:hlinkClick action="ppaction://hlinksldjump" r:id="rId5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7" name="Google Shape;717;p44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718" name="Google Shape;718;p44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4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44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721" name="Google Shape;721;p44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4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342750"/>
            <a:ext cx="7793224" cy="542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728" name="Google Shape;728;p45"/>
          <p:cNvSpPr txBox="1"/>
          <p:nvPr>
            <p:ph idx="4294967295" type="title"/>
          </p:nvPr>
        </p:nvSpPr>
        <p:spPr>
          <a:xfrm>
            <a:off x="716650" y="315573"/>
            <a:ext cx="77175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Sprint 2: Design</a:t>
            </a:r>
            <a:endParaRPr sz="2500"/>
          </a:p>
        </p:txBody>
      </p:sp>
      <p:sp>
        <p:nvSpPr>
          <p:cNvPr id="729" name="Google Shape;729;p45"/>
          <p:cNvSpPr txBox="1"/>
          <p:nvPr/>
        </p:nvSpPr>
        <p:spPr>
          <a:xfrm>
            <a:off x="1035250" y="1111525"/>
            <a:ext cx="42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0" name="Google Shape;730;p45"/>
          <p:cNvSpPr txBox="1"/>
          <p:nvPr>
            <p:ph idx="4294967295" type="subTitle"/>
          </p:nvPr>
        </p:nvSpPr>
        <p:spPr>
          <a:xfrm>
            <a:off x="1035250" y="1162425"/>
            <a:ext cx="6026100" cy="18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on designing the project: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diagrams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MOSCOW-model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product and web app design prototype</a:t>
            </a:r>
            <a:endParaRPr/>
          </a:p>
        </p:txBody>
      </p:sp>
      <p:sp>
        <p:nvSpPr>
          <p:cNvPr id="731" name="Google Shape;731;p45"/>
          <p:cNvSpPr txBox="1"/>
          <p:nvPr>
            <p:ph idx="4294967295" type="subTitle"/>
          </p:nvPr>
        </p:nvSpPr>
        <p:spPr>
          <a:xfrm>
            <a:off x="1089750" y="2938500"/>
            <a:ext cx="5078100" cy="12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programming part: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Motion/sound detection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alert notifications</a:t>
            </a:r>
            <a:endParaRPr/>
          </a:p>
        </p:txBody>
      </p:sp>
      <p:grpSp>
        <p:nvGrpSpPr>
          <p:cNvPr id="732" name="Google Shape;732;p45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733" name="Google Shape;733;p45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8640075" y="1331075"/>
              <a:ext cx="92100" cy="23085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46"/>
          <p:cNvGrpSpPr/>
          <p:nvPr/>
        </p:nvGrpSpPr>
        <p:grpSpPr>
          <a:xfrm>
            <a:off x="3890803" y="1135948"/>
            <a:ext cx="1369186" cy="1398014"/>
            <a:chOff x="3850103" y="1375690"/>
            <a:chExt cx="1443680" cy="1474076"/>
          </a:xfrm>
        </p:grpSpPr>
        <p:grpSp>
          <p:nvGrpSpPr>
            <p:cNvPr id="740" name="Google Shape;740;p46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741" name="Google Shape;741;p46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6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3" name="Google Shape;743;p46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744" name="Google Shape;744;p46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46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6" name="Google Shape;746;p46"/>
          <p:cNvSpPr txBox="1"/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747" name="Google Shape;747;p46"/>
          <p:cNvSpPr txBox="1"/>
          <p:nvPr>
            <p:ph idx="2" type="title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48" name="Google Shape;748;p46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749" name="Google Shape;749;p46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750" name="Google Shape;750;p46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6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2" name="Google Shape;752;p46">
              <a:hlinkClick action="ppaction://hlinksldjump" r:id="rId3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6">
              <a:hlinkClick action="ppaction://hlinksldjump" r:id="rId4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4" name="Google Shape;754;p46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755" name="Google Shape;755;p46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6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46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758" name="Google Shape;758;p46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6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34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195" name="Google Shape;195;p34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196" name="Google Shape;196;p34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34"/>
            <p:cNvGrpSpPr/>
            <p:nvPr/>
          </p:nvGrpSpPr>
          <p:grpSpPr>
            <a:xfrm>
              <a:off x="837777" y="4471485"/>
              <a:ext cx="7468446" cy="298736"/>
              <a:chOff x="837777" y="4471485"/>
              <a:chExt cx="7468446" cy="298736"/>
            </a:xfrm>
          </p:grpSpPr>
          <p:grpSp>
            <p:nvGrpSpPr>
              <p:cNvPr id="199" name="Google Shape;199;p34"/>
              <p:cNvGrpSpPr/>
              <p:nvPr/>
            </p:nvGrpSpPr>
            <p:grpSpPr>
              <a:xfrm>
                <a:off x="4422634" y="4471485"/>
                <a:ext cx="298736" cy="298736"/>
                <a:chOff x="4422634" y="4471485"/>
                <a:chExt cx="298736" cy="298736"/>
              </a:xfrm>
            </p:grpSpPr>
            <p:sp>
              <p:nvSpPr>
                <p:cNvPr id="200" name="Google Shape;200;p34">
                  <a:hlinkClick action="ppaction://hlinksldjump" r:id="rId3"/>
                </p:cNvPr>
                <p:cNvSpPr/>
                <p:nvPr/>
              </p:nvSpPr>
              <p:spPr>
                <a:xfrm>
                  <a:off x="4422634" y="4471485"/>
                  <a:ext cx="298736" cy="298736"/>
                </a:xfrm>
                <a:custGeom>
                  <a:rect b="b" l="l" r="r" t="t"/>
                  <a:pathLst>
                    <a:path extrusionOk="0" h="15825" w="15825">
                      <a:moveTo>
                        <a:pt x="7923" y="1"/>
                      </a:moveTo>
                      <a:cubicBezTo>
                        <a:pt x="3549" y="1"/>
                        <a:pt x="0" y="3527"/>
                        <a:pt x="0" y="7902"/>
                      </a:cubicBezTo>
                      <a:cubicBezTo>
                        <a:pt x="0" y="12276"/>
                        <a:pt x="3549" y="15825"/>
                        <a:pt x="7923" y="15825"/>
                      </a:cubicBezTo>
                      <a:cubicBezTo>
                        <a:pt x="12276" y="15825"/>
                        <a:pt x="15824" y="12276"/>
                        <a:pt x="15824" y="7902"/>
                      </a:cubicBezTo>
                      <a:cubicBezTo>
                        <a:pt x="15824" y="3527"/>
                        <a:pt x="12276" y="1"/>
                        <a:pt x="792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5F8FF"/>
                    </a:gs>
                  </a:gsLst>
                  <a:lin ang="8099331" scaled="0"/>
                </a:gradFill>
                <a:ln>
                  <a:noFill/>
                </a:ln>
                <a:effectLst>
                  <a:outerShdw blurRad="85725" rotWithShape="0" algn="bl" dir="1380000" dist="19050">
                    <a:schemeClr val="dk1">
                      <a:alpha val="3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1" name="Google Shape;201;p34">
                  <a:hlinkClick action="ppaction://hlinksldjump" r:id="rId4"/>
                </p:cNvPr>
                <p:cNvSpPr/>
                <p:nvPr/>
              </p:nvSpPr>
              <p:spPr>
                <a:xfrm>
                  <a:off x="4515735" y="4569550"/>
                  <a:ext cx="112510" cy="102505"/>
                </a:xfrm>
                <a:custGeom>
                  <a:rect b="b" l="l" r="r" t="t"/>
                  <a:pathLst>
                    <a:path extrusionOk="0" h="5430" w="5960">
                      <a:moveTo>
                        <a:pt x="2991" y="430"/>
                      </a:moveTo>
                      <a:lnTo>
                        <a:pt x="5335" y="2796"/>
                      </a:lnTo>
                      <a:lnTo>
                        <a:pt x="4933" y="2796"/>
                      </a:lnTo>
                      <a:cubicBezTo>
                        <a:pt x="4844" y="2796"/>
                        <a:pt x="4755" y="2863"/>
                        <a:pt x="4755" y="2974"/>
                      </a:cubicBezTo>
                      <a:lnTo>
                        <a:pt x="4755" y="5072"/>
                      </a:lnTo>
                      <a:lnTo>
                        <a:pt x="1206" y="5072"/>
                      </a:lnTo>
                      <a:lnTo>
                        <a:pt x="1206" y="2974"/>
                      </a:lnTo>
                      <a:cubicBezTo>
                        <a:pt x="1206" y="2863"/>
                        <a:pt x="1117" y="2796"/>
                        <a:pt x="1027" y="2796"/>
                      </a:cubicBezTo>
                      <a:lnTo>
                        <a:pt x="626" y="2796"/>
                      </a:lnTo>
                      <a:lnTo>
                        <a:pt x="2991" y="430"/>
                      </a:lnTo>
                      <a:close/>
                      <a:moveTo>
                        <a:pt x="2980" y="0"/>
                      </a:moveTo>
                      <a:cubicBezTo>
                        <a:pt x="2936" y="0"/>
                        <a:pt x="2891" y="17"/>
                        <a:pt x="2858" y="51"/>
                      </a:cubicBezTo>
                      <a:lnTo>
                        <a:pt x="68" y="2841"/>
                      </a:lnTo>
                      <a:cubicBezTo>
                        <a:pt x="23" y="2885"/>
                        <a:pt x="1" y="2974"/>
                        <a:pt x="23" y="3041"/>
                      </a:cubicBezTo>
                      <a:cubicBezTo>
                        <a:pt x="45" y="3108"/>
                        <a:pt x="112" y="3153"/>
                        <a:pt x="202" y="3153"/>
                      </a:cubicBezTo>
                      <a:lnTo>
                        <a:pt x="849" y="3153"/>
                      </a:lnTo>
                      <a:lnTo>
                        <a:pt x="849" y="5251"/>
                      </a:lnTo>
                      <a:cubicBezTo>
                        <a:pt x="849" y="5340"/>
                        <a:pt x="916" y="5430"/>
                        <a:pt x="1027" y="5430"/>
                      </a:cubicBezTo>
                      <a:lnTo>
                        <a:pt x="4933" y="5430"/>
                      </a:lnTo>
                      <a:cubicBezTo>
                        <a:pt x="5045" y="5430"/>
                        <a:pt x="5112" y="5340"/>
                        <a:pt x="5112" y="5251"/>
                      </a:cubicBezTo>
                      <a:lnTo>
                        <a:pt x="5112" y="3153"/>
                      </a:lnTo>
                      <a:lnTo>
                        <a:pt x="5781" y="3153"/>
                      </a:lnTo>
                      <a:cubicBezTo>
                        <a:pt x="5848" y="3153"/>
                        <a:pt x="5915" y="3108"/>
                        <a:pt x="5938" y="3041"/>
                      </a:cubicBezTo>
                      <a:cubicBezTo>
                        <a:pt x="5960" y="2974"/>
                        <a:pt x="5960" y="2885"/>
                        <a:pt x="5893" y="2841"/>
                      </a:cubicBezTo>
                      <a:lnTo>
                        <a:pt x="3103" y="51"/>
                      </a:lnTo>
                      <a:cubicBezTo>
                        <a:pt x="3070" y="17"/>
                        <a:pt x="3025" y="0"/>
                        <a:pt x="29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2" name="Google Shape;202;p34"/>
              <p:cNvGrpSpPr/>
              <p:nvPr/>
            </p:nvGrpSpPr>
            <p:grpSpPr>
              <a:xfrm>
                <a:off x="837777" y="4471485"/>
                <a:ext cx="298736" cy="298736"/>
                <a:chOff x="837777" y="4471485"/>
                <a:chExt cx="298736" cy="298736"/>
              </a:xfrm>
            </p:grpSpPr>
            <p:sp>
              <p:nvSpPr>
                <p:cNvPr id="203" name="Google Shape;203;p34">
                  <a:hlinkClick action="ppaction://hlinkshowjump?jump=previousslide"/>
                </p:cNvPr>
                <p:cNvSpPr/>
                <p:nvPr/>
              </p:nvSpPr>
              <p:spPr>
                <a:xfrm flipH="1">
                  <a:off x="837777" y="4471485"/>
                  <a:ext cx="298736" cy="298736"/>
                </a:xfrm>
                <a:custGeom>
                  <a:rect b="b" l="l" r="r" t="t"/>
                  <a:pathLst>
                    <a:path extrusionOk="0" h="15825" w="15825">
                      <a:moveTo>
                        <a:pt x="7923" y="1"/>
                      </a:moveTo>
                      <a:cubicBezTo>
                        <a:pt x="3549" y="1"/>
                        <a:pt x="0" y="3527"/>
                        <a:pt x="0" y="7902"/>
                      </a:cubicBezTo>
                      <a:cubicBezTo>
                        <a:pt x="0" y="12276"/>
                        <a:pt x="3549" y="15825"/>
                        <a:pt x="7923" y="15825"/>
                      </a:cubicBezTo>
                      <a:cubicBezTo>
                        <a:pt x="12276" y="15825"/>
                        <a:pt x="15824" y="12276"/>
                        <a:pt x="15824" y="7902"/>
                      </a:cubicBezTo>
                      <a:cubicBezTo>
                        <a:pt x="15824" y="3527"/>
                        <a:pt x="12276" y="1"/>
                        <a:pt x="792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5F8FF"/>
                    </a:gs>
                  </a:gsLst>
                  <a:lin ang="8099331" scaled="0"/>
                </a:gradFill>
                <a:ln>
                  <a:noFill/>
                </a:ln>
                <a:effectLst>
                  <a:outerShdw blurRad="85725" rotWithShape="0" algn="bl" dir="1380000" dist="19050">
                    <a:schemeClr val="dk1">
                      <a:alpha val="47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" name="Google Shape;204;p34">
                  <a:hlinkClick action="ppaction://hlinkshowjump?jump=previousslide"/>
                </p:cNvPr>
                <p:cNvSpPr/>
                <p:nvPr/>
              </p:nvSpPr>
              <p:spPr>
                <a:xfrm>
                  <a:off x="885139" y="4523966"/>
                  <a:ext cx="183000" cy="191100"/>
                </a:xfrm>
                <a:prstGeom prst="leftArrow">
                  <a:avLst>
                    <a:gd fmla="val 34336" name="adj1"/>
                    <a:gd fmla="val 50000" name="adj2"/>
                  </a:avLst>
                </a:prstGeom>
                <a:gradFill>
                  <a:gsLst>
                    <a:gs pos="0">
                      <a:srgbClr val="67679E">
                        <a:alpha val="21568"/>
                      </a:srgbClr>
                    </a:gs>
                    <a:gs pos="100000">
                      <a:schemeClr val="dk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1800000" dist="28575">
                    <a:schemeClr val="dk1">
                      <a:alpha val="5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5" name="Google Shape;205;p34"/>
              <p:cNvGrpSpPr/>
              <p:nvPr/>
            </p:nvGrpSpPr>
            <p:grpSpPr>
              <a:xfrm>
                <a:off x="8007487" y="4471485"/>
                <a:ext cx="298736" cy="298736"/>
                <a:chOff x="8007487" y="4471485"/>
                <a:chExt cx="298736" cy="298736"/>
              </a:xfrm>
            </p:grpSpPr>
            <p:sp>
              <p:nvSpPr>
                <p:cNvPr id="206" name="Google Shape;206;p34">
                  <a:hlinkClick action="ppaction://hlinkshowjump?jump=nextslide"/>
                </p:cNvPr>
                <p:cNvSpPr/>
                <p:nvPr/>
              </p:nvSpPr>
              <p:spPr>
                <a:xfrm>
                  <a:off x="8007487" y="4471485"/>
                  <a:ext cx="298736" cy="298736"/>
                </a:xfrm>
                <a:custGeom>
                  <a:rect b="b" l="l" r="r" t="t"/>
                  <a:pathLst>
                    <a:path extrusionOk="0" h="15825" w="15825">
                      <a:moveTo>
                        <a:pt x="7923" y="1"/>
                      </a:moveTo>
                      <a:cubicBezTo>
                        <a:pt x="3549" y="1"/>
                        <a:pt x="0" y="3527"/>
                        <a:pt x="0" y="7902"/>
                      </a:cubicBezTo>
                      <a:cubicBezTo>
                        <a:pt x="0" y="12276"/>
                        <a:pt x="3549" y="15825"/>
                        <a:pt x="7923" y="15825"/>
                      </a:cubicBezTo>
                      <a:cubicBezTo>
                        <a:pt x="12276" y="15825"/>
                        <a:pt x="15824" y="12276"/>
                        <a:pt x="15824" y="7902"/>
                      </a:cubicBezTo>
                      <a:cubicBezTo>
                        <a:pt x="15824" y="3527"/>
                        <a:pt x="12276" y="1"/>
                        <a:pt x="7923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rgbClr val="F5F8FF"/>
                    </a:gs>
                  </a:gsLst>
                  <a:lin ang="8099331" scaled="0"/>
                </a:gradFill>
                <a:ln>
                  <a:noFill/>
                </a:ln>
                <a:effectLst>
                  <a:outerShdw blurRad="85725" rotWithShape="0" algn="bl" dir="1380000" dist="19050">
                    <a:schemeClr val="dk1">
                      <a:alpha val="45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" name="Google Shape;207;p34">
                  <a:hlinkClick action="ppaction://hlinkshowjump?jump=nextslide"/>
                </p:cNvPr>
                <p:cNvSpPr/>
                <p:nvPr/>
              </p:nvSpPr>
              <p:spPr>
                <a:xfrm flipH="1">
                  <a:off x="8075861" y="4523966"/>
                  <a:ext cx="183000" cy="191100"/>
                </a:xfrm>
                <a:prstGeom prst="leftArrow">
                  <a:avLst>
                    <a:gd fmla="val 34336" name="adj1"/>
                    <a:gd fmla="val 50000" name="adj2"/>
                  </a:avLst>
                </a:prstGeom>
                <a:gradFill>
                  <a:gsLst>
                    <a:gs pos="0">
                      <a:srgbClr val="67679E">
                        <a:alpha val="21568"/>
                      </a:srgbClr>
                    </a:gs>
                    <a:gs pos="100000">
                      <a:schemeClr val="dk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1800000" dist="28575">
                    <a:schemeClr val="dk1">
                      <a:alpha val="56000"/>
                    </a:scheme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8" name="Google Shape;208;p34"/>
          <p:cNvSpPr/>
          <p:nvPr/>
        </p:nvSpPr>
        <p:spPr>
          <a:xfrm flipH="1">
            <a:off x="796200" y="2923986"/>
            <a:ext cx="3516900" cy="1350600"/>
          </a:xfrm>
          <a:prstGeom prst="roundRect">
            <a:avLst>
              <a:gd fmla="val 14902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099331" scaled="0"/>
          </a:gradFill>
          <a:ln>
            <a:noFill/>
          </a:ln>
          <a:effectLst>
            <a:outerShdw blurRad="142875" rotWithShape="0" algn="bl" dir="10200000" dist="9525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 flipH="1">
            <a:off x="4830775" y="2926524"/>
            <a:ext cx="3516900" cy="1350600"/>
          </a:xfrm>
          <a:prstGeom prst="roundRect">
            <a:avLst>
              <a:gd fmla="val 14902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099331" scaled="0"/>
          </a:gradFill>
          <a:ln>
            <a:noFill/>
          </a:ln>
          <a:effectLst>
            <a:outerShdw blurRad="142875" rotWithShape="0" algn="bl" dir="10200000" dist="9525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/>
          <p:nvPr/>
        </p:nvSpPr>
        <p:spPr>
          <a:xfrm flipH="1">
            <a:off x="4830775" y="1381586"/>
            <a:ext cx="3516900" cy="1350600"/>
          </a:xfrm>
          <a:prstGeom prst="roundRect">
            <a:avLst>
              <a:gd fmla="val 14902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099331" scaled="0"/>
          </a:gradFill>
          <a:ln>
            <a:noFill/>
          </a:ln>
          <a:effectLst>
            <a:outerShdw blurRad="142875" rotWithShape="0" algn="bl" dir="10200000" dist="95250">
              <a:schemeClr val="dk1">
                <a:alpha val="1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34"/>
          <p:cNvGrpSpPr/>
          <p:nvPr/>
        </p:nvGrpSpPr>
        <p:grpSpPr>
          <a:xfrm>
            <a:off x="4944911" y="1545633"/>
            <a:ext cx="1003935" cy="1025072"/>
            <a:chOff x="3850103" y="1375690"/>
            <a:chExt cx="1443680" cy="1474076"/>
          </a:xfrm>
        </p:grpSpPr>
        <p:grpSp>
          <p:nvGrpSpPr>
            <p:cNvPr id="212" name="Google Shape;212;p34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13" name="Google Shape;213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34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16" name="Google Shape;216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Google Shape;218;p34"/>
          <p:cNvGrpSpPr/>
          <p:nvPr/>
        </p:nvGrpSpPr>
        <p:grpSpPr>
          <a:xfrm>
            <a:off x="4944911" y="3062246"/>
            <a:ext cx="1003935" cy="1025072"/>
            <a:chOff x="3850103" y="1375690"/>
            <a:chExt cx="1443680" cy="1474076"/>
          </a:xfrm>
        </p:grpSpPr>
        <p:grpSp>
          <p:nvGrpSpPr>
            <p:cNvPr id="219" name="Google Shape;219;p34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20" name="Google Shape;220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34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23" name="Google Shape;223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5" name="Google Shape;225;p34"/>
          <p:cNvGrpSpPr/>
          <p:nvPr/>
        </p:nvGrpSpPr>
        <p:grpSpPr>
          <a:xfrm>
            <a:off x="910336" y="3086746"/>
            <a:ext cx="1003935" cy="1025072"/>
            <a:chOff x="3850103" y="1375690"/>
            <a:chExt cx="1443680" cy="1474076"/>
          </a:xfrm>
        </p:grpSpPr>
        <p:grpSp>
          <p:nvGrpSpPr>
            <p:cNvPr id="226" name="Google Shape;226;p34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27" name="Google Shape;227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34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30" name="Google Shape;230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32" name="Google Shape;23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5" y="342750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233" name="Google Shape;233;p34"/>
          <p:cNvSpPr/>
          <p:nvPr/>
        </p:nvSpPr>
        <p:spPr>
          <a:xfrm flipH="1">
            <a:off x="796200" y="1381574"/>
            <a:ext cx="3516900" cy="1350600"/>
          </a:xfrm>
          <a:prstGeom prst="roundRect">
            <a:avLst>
              <a:gd fmla="val 14902" name="adj"/>
            </a:avLst>
          </a:prstGeom>
          <a:gradFill>
            <a:gsLst>
              <a:gs pos="0">
                <a:schemeClr val="lt1"/>
              </a:gs>
              <a:gs pos="100000">
                <a:srgbClr val="F5F8FF"/>
              </a:gs>
            </a:gsLst>
            <a:lin ang="8100019" scaled="0"/>
          </a:gradFill>
          <a:ln>
            <a:noFill/>
          </a:ln>
          <a:effectLst>
            <a:outerShdw blurRad="142875" rotWithShape="0" algn="bl" dir="9780000" dist="85725">
              <a:schemeClr val="dk1">
                <a:alpha val="12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4" name="Google Shape;234;p34"/>
          <p:cNvGrpSpPr/>
          <p:nvPr/>
        </p:nvGrpSpPr>
        <p:grpSpPr>
          <a:xfrm>
            <a:off x="910336" y="1539283"/>
            <a:ext cx="1003935" cy="1025072"/>
            <a:chOff x="3850103" y="1375690"/>
            <a:chExt cx="1443680" cy="1474076"/>
          </a:xfrm>
        </p:grpSpPr>
        <p:grpSp>
          <p:nvGrpSpPr>
            <p:cNvPr id="235" name="Google Shape;235;p34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36" name="Google Shape;236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34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39" name="Google Shape;239;p34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1" name="Google Shape;241;p34"/>
          <p:cNvSpPr txBox="1"/>
          <p:nvPr>
            <p:ph type="title"/>
          </p:nvPr>
        </p:nvSpPr>
        <p:spPr>
          <a:xfrm>
            <a:off x="1007900" y="1812080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2" name="Google Shape;242;p34"/>
          <p:cNvSpPr txBox="1"/>
          <p:nvPr>
            <p:ph idx="4" type="title"/>
          </p:nvPr>
        </p:nvSpPr>
        <p:spPr>
          <a:xfrm>
            <a:off x="1010120" y="3334975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3" name="Google Shape;243;p34"/>
          <p:cNvSpPr txBox="1"/>
          <p:nvPr>
            <p:ph idx="6" type="title"/>
          </p:nvPr>
        </p:nvSpPr>
        <p:spPr>
          <a:xfrm>
            <a:off x="5042463" y="3334988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4" name="Google Shape;244;p34"/>
          <p:cNvSpPr txBox="1"/>
          <p:nvPr>
            <p:ph idx="8" type="title"/>
          </p:nvPr>
        </p:nvSpPr>
        <p:spPr>
          <a:xfrm>
            <a:off x="720000" y="495813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5" name="Google Shape;245;p34"/>
          <p:cNvSpPr txBox="1"/>
          <p:nvPr>
            <p:ph idx="9" type="subTitle"/>
          </p:nvPr>
        </p:nvSpPr>
        <p:spPr>
          <a:xfrm>
            <a:off x="1914400" y="1596975"/>
            <a:ext cx="22119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46" name="Google Shape;246;p34"/>
          <p:cNvSpPr txBox="1"/>
          <p:nvPr>
            <p:ph idx="14" type="subTitle"/>
          </p:nvPr>
        </p:nvSpPr>
        <p:spPr>
          <a:xfrm>
            <a:off x="1918895" y="3140600"/>
            <a:ext cx="22029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247" name="Google Shape;247;p34"/>
          <p:cNvSpPr txBox="1"/>
          <p:nvPr>
            <p:ph idx="15" type="subTitle"/>
          </p:nvPr>
        </p:nvSpPr>
        <p:spPr>
          <a:xfrm>
            <a:off x="5948849" y="3116450"/>
            <a:ext cx="22074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48" name="Google Shape;248;p34"/>
          <p:cNvSpPr txBox="1"/>
          <p:nvPr>
            <p:ph idx="2" type="title"/>
          </p:nvPr>
        </p:nvSpPr>
        <p:spPr>
          <a:xfrm>
            <a:off x="5042475" y="1814475"/>
            <a:ext cx="80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9" name="Google Shape;249;p34"/>
          <p:cNvSpPr txBox="1"/>
          <p:nvPr>
            <p:ph idx="13" type="subTitle"/>
          </p:nvPr>
        </p:nvSpPr>
        <p:spPr>
          <a:xfrm>
            <a:off x="5951225" y="1618976"/>
            <a:ext cx="22119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grpSp>
        <p:nvGrpSpPr>
          <p:cNvPr id="250" name="Google Shape;250;p34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251" name="Google Shape;251;p34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8640075" y="1331075"/>
              <a:ext cx="92100" cy="2658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idx="1" type="subTitle"/>
          </p:nvPr>
        </p:nvSpPr>
        <p:spPr>
          <a:xfrm>
            <a:off x="2333775" y="3222000"/>
            <a:ext cx="44766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cases of reported burglary in The Netherlands (2020 CBS)</a:t>
            </a:r>
            <a:endParaRPr sz="1800"/>
          </a:p>
        </p:txBody>
      </p:sp>
      <p:sp>
        <p:nvSpPr>
          <p:cNvPr id="258" name="Google Shape;258;p35"/>
          <p:cNvSpPr txBox="1"/>
          <p:nvPr>
            <p:ph type="title"/>
          </p:nvPr>
        </p:nvSpPr>
        <p:spPr>
          <a:xfrm>
            <a:off x="2333625" y="1739700"/>
            <a:ext cx="44766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/>
              <a:t>330.085</a:t>
            </a:r>
            <a:endParaRPr sz="8200"/>
          </a:p>
        </p:txBody>
      </p:sp>
      <p:pic>
        <p:nvPicPr>
          <p:cNvPr id="259" name="Google Shape;25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0849" y="447850"/>
            <a:ext cx="1554725" cy="133425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5040000" dist="66675">
              <a:schemeClr val="dk1">
                <a:alpha val="31000"/>
              </a:schemeClr>
            </a:outerShdw>
          </a:effectLst>
        </p:spPr>
      </p:pic>
      <p:sp>
        <p:nvSpPr>
          <p:cNvPr id="260" name="Google Shape;260;p35"/>
          <p:cNvSpPr txBox="1"/>
          <p:nvPr>
            <p:ph idx="4294967295" type="ctrTitle"/>
          </p:nvPr>
        </p:nvSpPr>
        <p:spPr>
          <a:xfrm>
            <a:off x="3821628" y="557804"/>
            <a:ext cx="1058100" cy="9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!</a:t>
            </a:r>
            <a:r>
              <a:rPr lang="en" sz="5300"/>
              <a:t>!</a:t>
            </a:r>
            <a:endParaRPr b="0" sz="5300"/>
          </a:p>
        </p:txBody>
      </p:sp>
      <p:grpSp>
        <p:nvGrpSpPr>
          <p:cNvPr id="261" name="Google Shape;261;p35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262" name="Google Shape;262;p35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8640075" y="1331075"/>
              <a:ext cx="92100" cy="435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5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65" name="Google Shape;265;p35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66" name="Google Shape;266;p35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5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35">
              <a:hlinkClick action="ppaction://hlinksldjump" r:id="rId4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5">
              <a:hlinkClick action="ppaction://hlinksldjump" r:id="rId5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35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271" name="Google Shape;271;p35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5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35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274" name="Google Shape;274;p35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5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36"/>
          <p:cNvGrpSpPr/>
          <p:nvPr/>
        </p:nvGrpSpPr>
        <p:grpSpPr>
          <a:xfrm>
            <a:off x="3890803" y="1135948"/>
            <a:ext cx="1369186" cy="1398014"/>
            <a:chOff x="3850103" y="1375690"/>
            <a:chExt cx="1443680" cy="1474076"/>
          </a:xfrm>
        </p:grpSpPr>
        <p:grpSp>
          <p:nvGrpSpPr>
            <p:cNvPr id="281" name="Google Shape;281;p36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282" name="Google Shape;282;p36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36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36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285" name="Google Shape;285;p36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36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7" name="Google Shape;287;p36"/>
          <p:cNvSpPr txBox="1"/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8" name="Google Shape;288;p36"/>
          <p:cNvSpPr txBox="1"/>
          <p:nvPr>
            <p:ph idx="2" type="title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89" name="Google Shape;289;p36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290" name="Google Shape;290;p36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8640075" y="1331075"/>
              <a:ext cx="92100" cy="6309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36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293" name="Google Shape;293;p36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294" name="Google Shape;294;p36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6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36">
              <a:hlinkClick action="ppaction://hlinksldjump" r:id="rId3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6">
              <a:hlinkClick action="ppaction://hlinksldjump" r:id="rId4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6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299" name="Google Shape;299;p36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6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1" name="Google Shape;301;p36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02" name="Google Shape;302;p36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6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342750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309" name="Google Shape;309;p37"/>
          <p:cNvSpPr txBox="1"/>
          <p:nvPr>
            <p:ph type="title"/>
          </p:nvPr>
        </p:nvSpPr>
        <p:spPr>
          <a:xfrm>
            <a:off x="720000" y="478474"/>
            <a:ext cx="7522500" cy="60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PSec?</a:t>
            </a:r>
            <a:endParaRPr/>
          </a:p>
        </p:txBody>
      </p:sp>
      <p:sp>
        <p:nvSpPr>
          <p:cNvPr id="310" name="Google Shape;310;p37"/>
          <p:cNvSpPr txBox="1"/>
          <p:nvPr>
            <p:ph idx="1" type="body"/>
          </p:nvPr>
        </p:nvSpPr>
        <p:spPr>
          <a:xfrm>
            <a:off x="719988" y="1552938"/>
            <a:ext cx="3852000" cy="25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/>
              <a:t>Portable CCTV</a:t>
            </a:r>
            <a:endParaRPr sz="17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Features: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Motion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Sound detection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Security alert notification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Live Stream</a:t>
            </a:r>
            <a:endParaRPr sz="1800"/>
          </a:p>
        </p:txBody>
      </p:sp>
      <p:grpSp>
        <p:nvGrpSpPr>
          <p:cNvPr id="311" name="Google Shape;311;p37"/>
          <p:cNvGrpSpPr/>
          <p:nvPr/>
        </p:nvGrpSpPr>
        <p:grpSpPr>
          <a:xfrm>
            <a:off x="5074202" y="1394442"/>
            <a:ext cx="2854045" cy="2914103"/>
            <a:chOff x="859589" y="1631654"/>
            <a:chExt cx="1137024" cy="1094828"/>
          </a:xfrm>
        </p:grpSpPr>
        <p:sp>
          <p:nvSpPr>
            <p:cNvPr id="312" name="Google Shape;312;p37"/>
            <p:cNvSpPr/>
            <p:nvPr/>
          </p:nvSpPr>
          <p:spPr>
            <a:xfrm>
              <a:off x="859613" y="1657582"/>
              <a:ext cx="1137000" cy="1068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13560000" dist="9525">
                <a:srgbClr val="C4BBF5">
                  <a:alpha val="5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859589" y="1631654"/>
              <a:ext cx="1137000" cy="10947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71438" rotWithShape="0" algn="bl" dir="3960000" dist="9525">
                <a:srgbClr val="3E3E7A">
                  <a:alpha val="8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14" name="Google Shape;314;p37"/>
          <p:cNvPicPr preferRelativeResize="0"/>
          <p:nvPr/>
        </p:nvPicPr>
        <p:blipFill rotWithShape="1">
          <a:blip r:embed="rId4">
            <a:alphaModFix/>
          </a:blip>
          <a:srcRect b="0" l="2362" r="2362" t="0"/>
          <a:stretch/>
        </p:blipFill>
        <p:spPr>
          <a:xfrm>
            <a:off x="5456926" y="1879676"/>
            <a:ext cx="2088600" cy="2086800"/>
          </a:xfrm>
          <a:prstGeom prst="ellipse">
            <a:avLst/>
          </a:prstGeom>
          <a:noFill/>
          <a:ln>
            <a:noFill/>
          </a:ln>
          <a:effectLst>
            <a:outerShdw blurRad="142875" rotWithShape="0" algn="bl" dir="5400000" dist="47625">
              <a:schemeClr val="dk1">
                <a:alpha val="50000"/>
              </a:schemeClr>
            </a:outerShdw>
          </a:effectLst>
        </p:spPr>
      </p:pic>
      <p:grpSp>
        <p:nvGrpSpPr>
          <p:cNvPr id="315" name="Google Shape;315;p37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316" name="Google Shape;316;p37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8640075" y="1331075"/>
              <a:ext cx="92100" cy="7284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" name="Google Shape;318;p37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319" name="Google Shape;319;p37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320" name="Google Shape;320;p37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2" name="Google Shape;322;p37">
              <a:hlinkClick action="ppaction://hlinksldjump" r:id="rId5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7">
              <a:hlinkClick action="ppaction://hlinksldjump" r:id="rId6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37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25" name="Google Shape;325;p37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7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7" name="Google Shape;327;p37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28" name="Google Shape;328;p37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7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75" y="342750"/>
            <a:ext cx="7793224" cy="8869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335" name="Google Shape;335;p38"/>
          <p:cNvSpPr txBox="1"/>
          <p:nvPr>
            <p:ph type="title"/>
          </p:nvPr>
        </p:nvSpPr>
        <p:spPr>
          <a:xfrm>
            <a:off x="675388" y="49986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PSec?</a:t>
            </a:r>
            <a:endParaRPr/>
          </a:p>
        </p:txBody>
      </p:sp>
      <p:sp>
        <p:nvSpPr>
          <p:cNvPr id="336" name="Google Shape;336;p38"/>
          <p:cNvSpPr txBox="1"/>
          <p:nvPr>
            <p:ph idx="3" type="subTitle"/>
          </p:nvPr>
        </p:nvSpPr>
        <p:spPr>
          <a:xfrm>
            <a:off x="1455888" y="3016525"/>
            <a:ext cx="27612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Allows to see the monitored space as live </a:t>
            </a:r>
            <a:r>
              <a:rPr lang="en" sz="1200"/>
              <a:t>stream</a:t>
            </a:r>
            <a:r>
              <a:rPr lang="en" sz="1200"/>
              <a:t>. Possibly group and pass-protect individual spaces so nobody has access to video/audio of it.</a:t>
            </a:r>
            <a:endParaRPr sz="1200"/>
          </a:p>
        </p:txBody>
      </p:sp>
      <p:sp>
        <p:nvSpPr>
          <p:cNvPr id="337" name="Google Shape;337;p38"/>
          <p:cNvSpPr txBox="1"/>
          <p:nvPr>
            <p:ph idx="1" type="subTitle"/>
          </p:nvPr>
        </p:nvSpPr>
        <p:spPr>
          <a:xfrm>
            <a:off x="1455888" y="2571750"/>
            <a:ext cx="27612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sp>
        <p:nvSpPr>
          <p:cNvPr id="338" name="Google Shape;338;p38"/>
          <p:cNvSpPr txBox="1"/>
          <p:nvPr>
            <p:ph idx="2" type="subTitle"/>
          </p:nvPr>
        </p:nvSpPr>
        <p:spPr>
          <a:xfrm>
            <a:off x="4926912" y="2571750"/>
            <a:ext cx="27612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4926912" y="3016525"/>
            <a:ext cx="2761200" cy="105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camera will record and stream video to the web application.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the future it could also have object or facial recognition.</a:t>
            </a:r>
            <a:endParaRPr sz="1200"/>
          </a:p>
        </p:txBody>
      </p:sp>
      <p:grpSp>
        <p:nvGrpSpPr>
          <p:cNvPr id="340" name="Google Shape;340;p38"/>
          <p:cNvGrpSpPr/>
          <p:nvPr/>
        </p:nvGrpSpPr>
        <p:grpSpPr>
          <a:xfrm>
            <a:off x="6023179" y="1798307"/>
            <a:ext cx="757499" cy="773448"/>
            <a:chOff x="3850103" y="1375690"/>
            <a:chExt cx="1443680" cy="1474076"/>
          </a:xfrm>
        </p:grpSpPr>
        <p:grpSp>
          <p:nvGrpSpPr>
            <p:cNvPr id="341" name="Google Shape;341;p38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342" name="Google Shape;342;p38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" name="Google Shape;344;p38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345" name="Google Shape;345;p38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7" name="Google Shape;347;p38"/>
          <p:cNvGrpSpPr/>
          <p:nvPr/>
        </p:nvGrpSpPr>
        <p:grpSpPr>
          <a:xfrm>
            <a:off x="2457725" y="1798295"/>
            <a:ext cx="757499" cy="773448"/>
            <a:chOff x="3850103" y="1375690"/>
            <a:chExt cx="1443680" cy="1474076"/>
          </a:xfrm>
        </p:grpSpPr>
        <p:grpSp>
          <p:nvGrpSpPr>
            <p:cNvPr id="348" name="Google Shape;348;p38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349" name="Google Shape;349;p38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1" name="Google Shape;351;p38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352" name="Google Shape;352;p38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38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355" name="Google Shape;355;p38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8640075" y="1331075"/>
              <a:ext cx="92100" cy="1011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" name="Google Shape;357;p38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358" name="Google Shape;358;p38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359" name="Google Shape;359;p38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8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1" name="Google Shape;361;p38">
              <a:hlinkClick action="ppaction://hlinksldjump" r:id="rId4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>
              <a:hlinkClick action="ppaction://hlinksldjump" r:id="rId5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3" name="Google Shape;363;p38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64" name="Google Shape;364;p38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8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38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67" name="Google Shape;367;p38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8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" name="Google Shape;369;p38"/>
          <p:cNvGrpSpPr/>
          <p:nvPr/>
        </p:nvGrpSpPr>
        <p:grpSpPr>
          <a:xfrm>
            <a:off x="2679420" y="2027923"/>
            <a:ext cx="314167" cy="314202"/>
            <a:chOff x="2329055" y="3621754"/>
            <a:chExt cx="482443" cy="482497"/>
          </a:xfrm>
        </p:grpSpPr>
        <p:sp>
          <p:nvSpPr>
            <p:cNvPr id="370" name="Google Shape;370;p38"/>
            <p:cNvSpPr/>
            <p:nvPr/>
          </p:nvSpPr>
          <p:spPr>
            <a:xfrm>
              <a:off x="2670439" y="3848848"/>
              <a:ext cx="141059" cy="255403"/>
            </a:xfrm>
            <a:custGeom>
              <a:rect b="b" l="l" r="r" t="t"/>
              <a:pathLst>
                <a:path extrusionOk="0" h="9455" w="5222">
                  <a:moveTo>
                    <a:pt x="3452" y="2803"/>
                  </a:moveTo>
                  <a:cubicBezTo>
                    <a:pt x="3741" y="2803"/>
                    <a:pt x="3975" y="3037"/>
                    <a:pt x="3975" y="3326"/>
                  </a:cubicBezTo>
                  <a:cubicBezTo>
                    <a:pt x="3975" y="3615"/>
                    <a:pt x="3741" y="3849"/>
                    <a:pt x="3452" y="3849"/>
                  </a:cubicBezTo>
                  <a:lnTo>
                    <a:pt x="1771" y="3849"/>
                  </a:lnTo>
                  <a:cubicBezTo>
                    <a:pt x="1482" y="3849"/>
                    <a:pt x="1247" y="3615"/>
                    <a:pt x="1247" y="3326"/>
                  </a:cubicBezTo>
                  <a:cubicBezTo>
                    <a:pt x="1247" y="3037"/>
                    <a:pt x="1482" y="2803"/>
                    <a:pt x="1771" y="2803"/>
                  </a:cubicBezTo>
                  <a:close/>
                  <a:moveTo>
                    <a:pt x="3452" y="4764"/>
                  </a:moveTo>
                  <a:cubicBezTo>
                    <a:pt x="3741" y="4764"/>
                    <a:pt x="3975" y="4998"/>
                    <a:pt x="3975" y="5287"/>
                  </a:cubicBezTo>
                  <a:cubicBezTo>
                    <a:pt x="3975" y="5576"/>
                    <a:pt x="3741" y="5810"/>
                    <a:pt x="3452" y="5810"/>
                  </a:cubicBezTo>
                  <a:lnTo>
                    <a:pt x="1771" y="5810"/>
                  </a:lnTo>
                  <a:cubicBezTo>
                    <a:pt x="1482" y="5810"/>
                    <a:pt x="1247" y="5576"/>
                    <a:pt x="1247" y="5287"/>
                  </a:cubicBezTo>
                  <a:cubicBezTo>
                    <a:pt x="1247" y="4998"/>
                    <a:pt x="1482" y="4764"/>
                    <a:pt x="1771" y="4764"/>
                  </a:cubicBezTo>
                  <a:close/>
                  <a:moveTo>
                    <a:pt x="1" y="1"/>
                  </a:moveTo>
                  <a:lnTo>
                    <a:pt x="1" y="7371"/>
                  </a:lnTo>
                  <a:cubicBezTo>
                    <a:pt x="1" y="8522"/>
                    <a:pt x="933" y="9454"/>
                    <a:pt x="2084" y="9454"/>
                  </a:cubicBezTo>
                  <a:lnTo>
                    <a:pt x="3140" y="9454"/>
                  </a:lnTo>
                  <a:cubicBezTo>
                    <a:pt x="4289" y="9454"/>
                    <a:pt x="5222" y="8522"/>
                    <a:pt x="5222" y="7371"/>
                  </a:cubicBezTo>
                  <a:lnTo>
                    <a:pt x="5222" y="1645"/>
                  </a:lnTo>
                  <a:cubicBezTo>
                    <a:pt x="5222" y="726"/>
                    <a:pt x="4476" y="1"/>
                    <a:pt x="3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2469330" y="3816541"/>
              <a:ext cx="32307" cy="32334"/>
            </a:xfrm>
            <a:custGeom>
              <a:rect b="b" l="l" r="r" t="t"/>
              <a:pathLst>
                <a:path extrusionOk="0" h="1197" w="1196">
                  <a:moveTo>
                    <a:pt x="599" y="1"/>
                  </a:moveTo>
                  <a:cubicBezTo>
                    <a:pt x="269" y="1"/>
                    <a:pt x="1" y="269"/>
                    <a:pt x="1" y="599"/>
                  </a:cubicBezTo>
                  <a:cubicBezTo>
                    <a:pt x="1" y="928"/>
                    <a:pt x="269" y="1197"/>
                    <a:pt x="599" y="1197"/>
                  </a:cubicBezTo>
                  <a:cubicBezTo>
                    <a:pt x="928" y="1197"/>
                    <a:pt x="1196" y="928"/>
                    <a:pt x="1196" y="599"/>
                  </a:cubicBezTo>
                  <a:cubicBezTo>
                    <a:pt x="1196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2454203" y="3877103"/>
              <a:ext cx="62588" cy="32307"/>
            </a:xfrm>
            <a:custGeom>
              <a:rect b="b" l="l" r="r" t="t"/>
              <a:pathLst>
                <a:path extrusionOk="0" h="1196" w="2317">
                  <a:moveTo>
                    <a:pt x="1159" y="1"/>
                  </a:moveTo>
                  <a:cubicBezTo>
                    <a:pt x="518" y="1"/>
                    <a:pt x="1" y="519"/>
                    <a:pt x="1" y="1159"/>
                  </a:cubicBezTo>
                  <a:lnTo>
                    <a:pt x="1" y="1196"/>
                  </a:lnTo>
                  <a:lnTo>
                    <a:pt x="2317" y="1196"/>
                  </a:lnTo>
                  <a:lnTo>
                    <a:pt x="2317" y="1159"/>
                  </a:lnTo>
                  <a:cubicBezTo>
                    <a:pt x="2317" y="520"/>
                    <a:pt x="1798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408768" y="3771133"/>
              <a:ext cx="153431" cy="138277"/>
            </a:xfrm>
            <a:custGeom>
              <a:rect b="b" l="l" r="r" t="t"/>
              <a:pathLst>
                <a:path extrusionOk="0" h="5119" w="5680">
                  <a:moveTo>
                    <a:pt x="1" y="1"/>
                  </a:moveTo>
                  <a:lnTo>
                    <a:pt x="1" y="5119"/>
                  </a:lnTo>
                  <a:lnTo>
                    <a:pt x="636" y="5119"/>
                  </a:lnTo>
                  <a:lnTo>
                    <a:pt x="636" y="5082"/>
                  </a:lnTo>
                  <a:cubicBezTo>
                    <a:pt x="636" y="4816"/>
                    <a:pt x="690" y="3919"/>
                    <a:pt x="1549" y="3296"/>
                  </a:cubicBezTo>
                  <a:cubicBezTo>
                    <a:pt x="1328" y="3015"/>
                    <a:pt x="1196" y="2663"/>
                    <a:pt x="1196" y="2280"/>
                  </a:cubicBezTo>
                  <a:cubicBezTo>
                    <a:pt x="1196" y="1374"/>
                    <a:pt x="1934" y="636"/>
                    <a:pt x="2841" y="636"/>
                  </a:cubicBezTo>
                  <a:cubicBezTo>
                    <a:pt x="3747" y="636"/>
                    <a:pt x="4485" y="1374"/>
                    <a:pt x="4485" y="2280"/>
                  </a:cubicBezTo>
                  <a:cubicBezTo>
                    <a:pt x="4485" y="2663"/>
                    <a:pt x="4352" y="3016"/>
                    <a:pt x="4132" y="3296"/>
                  </a:cubicBezTo>
                  <a:cubicBezTo>
                    <a:pt x="4684" y="3697"/>
                    <a:pt x="5045" y="4348"/>
                    <a:pt x="5045" y="5082"/>
                  </a:cubicBezTo>
                  <a:lnTo>
                    <a:pt x="5045" y="5119"/>
                  </a:lnTo>
                  <a:lnTo>
                    <a:pt x="5680" y="511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329055" y="3621754"/>
              <a:ext cx="334658" cy="482497"/>
            </a:xfrm>
            <a:custGeom>
              <a:rect b="b" l="l" r="r" t="t"/>
              <a:pathLst>
                <a:path extrusionOk="0" h="17862" w="12389">
                  <a:moveTo>
                    <a:pt x="9154" y="2243"/>
                  </a:moveTo>
                  <a:cubicBezTo>
                    <a:pt x="9443" y="2243"/>
                    <a:pt x="9678" y="2477"/>
                    <a:pt x="9678" y="2766"/>
                  </a:cubicBezTo>
                  <a:cubicBezTo>
                    <a:pt x="9678" y="3054"/>
                    <a:pt x="9443" y="3288"/>
                    <a:pt x="9154" y="3288"/>
                  </a:cubicBezTo>
                  <a:lnTo>
                    <a:pt x="2429" y="3288"/>
                  </a:lnTo>
                  <a:cubicBezTo>
                    <a:pt x="2140" y="3288"/>
                    <a:pt x="1906" y="3054"/>
                    <a:pt x="1906" y="2766"/>
                  </a:cubicBezTo>
                  <a:cubicBezTo>
                    <a:pt x="1906" y="2477"/>
                    <a:pt x="2140" y="2243"/>
                    <a:pt x="2429" y="2243"/>
                  </a:cubicBezTo>
                  <a:close/>
                  <a:moveTo>
                    <a:pt x="9154" y="4484"/>
                  </a:moveTo>
                  <a:cubicBezTo>
                    <a:pt x="9443" y="4484"/>
                    <a:pt x="9678" y="4719"/>
                    <a:pt x="9678" y="5008"/>
                  </a:cubicBezTo>
                  <a:lnTo>
                    <a:pt x="9678" y="11173"/>
                  </a:lnTo>
                  <a:cubicBezTo>
                    <a:pt x="9678" y="11462"/>
                    <a:pt x="9443" y="11696"/>
                    <a:pt x="9154" y="11696"/>
                  </a:cubicBezTo>
                  <a:lnTo>
                    <a:pt x="2429" y="11696"/>
                  </a:lnTo>
                  <a:cubicBezTo>
                    <a:pt x="2140" y="11696"/>
                    <a:pt x="1906" y="11462"/>
                    <a:pt x="1906" y="11173"/>
                  </a:cubicBezTo>
                  <a:lnTo>
                    <a:pt x="1906" y="5008"/>
                  </a:lnTo>
                  <a:cubicBezTo>
                    <a:pt x="1906" y="4719"/>
                    <a:pt x="2140" y="4484"/>
                    <a:pt x="2429" y="4484"/>
                  </a:cubicBezTo>
                  <a:close/>
                  <a:moveTo>
                    <a:pt x="4671" y="12331"/>
                  </a:moveTo>
                  <a:cubicBezTo>
                    <a:pt x="4960" y="12331"/>
                    <a:pt x="5194" y="12565"/>
                    <a:pt x="5194" y="12854"/>
                  </a:cubicBezTo>
                  <a:cubicBezTo>
                    <a:pt x="5194" y="13143"/>
                    <a:pt x="4960" y="13377"/>
                    <a:pt x="4671" y="13377"/>
                  </a:cubicBezTo>
                  <a:lnTo>
                    <a:pt x="2429" y="13377"/>
                  </a:lnTo>
                  <a:cubicBezTo>
                    <a:pt x="2140" y="13377"/>
                    <a:pt x="1906" y="13143"/>
                    <a:pt x="1906" y="12854"/>
                  </a:cubicBezTo>
                  <a:cubicBezTo>
                    <a:pt x="1906" y="12565"/>
                    <a:pt x="2140" y="12331"/>
                    <a:pt x="2429" y="12331"/>
                  </a:cubicBezTo>
                  <a:close/>
                  <a:moveTo>
                    <a:pt x="9154" y="12331"/>
                  </a:moveTo>
                  <a:cubicBezTo>
                    <a:pt x="9443" y="12331"/>
                    <a:pt x="9678" y="12565"/>
                    <a:pt x="9678" y="12854"/>
                  </a:cubicBezTo>
                  <a:cubicBezTo>
                    <a:pt x="9678" y="13143"/>
                    <a:pt x="9443" y="13377"/>
                    <a:pt x="9154" y="13377"/>
                  </a:cubicBezTo>
                  <a:lnTo>
                    <a:pt x="6913" y="13377"/>
                  </a:lnTo>
                  <a:cubicBezTo>
                    <a:pt x="6623" y="13377"/>
                    <a:pt x="6389" y="13143"/>
                    <a:pt x="6389" y="12854"/>
                  </a:cubicBezTo>
                  <a:cubicBezTo>
                    <a:pt x="6389" y="12565"/>
                    <a:pt x="6623" y="12331"/>
                    <a:pt x="6913" y="12331"/>
                  </a:cubicBezTo>
                  <a:close/>
                  <a:moveTo>
                    <a:pt x="4671" y="14012"/>
                  </a:moveTo>
                  <a:cubicBezTo>
                    <a:pt x="4960" y="14012"/>
                    <a:pt x="5194" y="14246"/>
                    <a:pt x="5194" y="14535"/>
                  </a:cubicBezTo>
                  <a:cubicBezTo>
                    <a:pt x="5194" y="14824"/>
                    <a:pt x="4960" y="15059"/>
                    <a:pt x="4671" y="15059"/>
                  </a:cubicBezTo>
                  <a:lnTo>
                    <a:pt x="2429" y="15059"/>
                  </a:lnTo>
                  <a:cubicBezTo>
                    <a:pt x="2140" y="15059"/>
                    <a:pt x="1906" y="14824"/>
                    <a:pt x="1906" y="14535"/>
                  </a:cubicBezTo>
                  <a:cubicBezTo>
                    <a:pt x="1906" y="14246"/>
                    <a:pt x="2140" y="14012"/>
                    <a:pt x="2429" y="14012"/>
                  </a:cubicBezTo>
                  <a:close/>
                  <a:moveTo>
                    <a:pt x="9154" y="14012"/>
                  </a:moveTo>
                  <a:cubicBezTo>
                    <a:pt x="9443" y="14012"/>
                    <a:pt x="9678" y="14246"/>
                    <a:pt x="9678" y="14535"/>
                  </a:cubicBezTo>
                  <a:cubicBezTo>
                    <a:pt x="9678" y="14824"/>
                    <a:pt x="9443" y="15059"/>
                    <a:pt x="9154" y="15059"/>
                  </a:cubicBezTo>
                  <a:lnTo>
                    <a:pt x="6913" y="15059"/>
                  </a:lnTo>
                  <a:cubicBezTo>
                    <a:pt x="6623" y="15059"/>
                    <a:pt x="6389" y="14824"/>
                    <a:pt x="6389" y="14535"/>
                  </a:cubicBezTo>
                  <a:cubicBezTo>
                    <a:pt x="6389" y="14246"/>
                    <a:pt x="6623" y="14012"/>
                    <a:pt x="6913" y="14012"/>
                  </a:cubicBezTo>
                  <a:close/>
                  <a:moveTo>
                    <a:pt x="1644" y="1"/>
                  </a:moveTo>
                  <a:cubicBezTo>
                    <a:pt x="743" y="1"/>
                    <a:pt x="0" y="729"/>
                    <a:pt x="0" y="1645"/>
                  </a:cubicBezTo>
                  <a:lnTo>
                    <a:pt x="0" y="15059"/>
                  </a:lnTo>
                  <a:cubicBezTo>
                    <a:pt x="0" y="16606"/>
                    <a:pt x="1255" y="17861"/>
                    <a:pt x="2802" y="17861"/>
                  </a:cubicBezTo>
                  <a:lnTo>
                    <a:pt x="12388" y="17861"/>
                  </a:lnTo>
                  <a:cubicBezTo>
                    <a:pt x="11894" y="17307"/>
                    <a:pt x="11593" y="16576"/>
                    <a:pt x="11593" y="15778"/>
                  </a:cubicBezTo>
                  <a:lnTo>
                    <a:pt x="11593" y="13377"/>
                  </a:lnTo>
                  <a:lnTo>
                    <a:pt x="11583" y="1645"/>
                  </a:lnTo>
                  <a:cubicBezTo>
                    <a:pt x="11583" y="725"/>
                    <a:pt x="10836" y="1"/>
                    <a:pt x="9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5" name="Google Shape;37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9471" y="1962574"/>
            <a:ext cx="444915" cy="4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9"/>
          <p:cNvGrpSpPr/>
          <p:nvPr/>
        </p:nvGrpSpPr>
        <p:grpSpPr>
          <a:xfrm>
            <a:off x="3890803" y="1135948"/>
            <a:ext cx="1369186" cy="1398014"/>
            <a:chOff x="3850103" y="1375690"/>
            <a:chExt cx="1443680" cy="1474076"/>
          </a:xfrm>
        </p:grpSpPr>
        <p:grpSp>
          <p:nvGrpSpPr>
            <p:cNvPr id="381" name="Google Shape;381;p39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382" name="Google Shape;382;p39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9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4" name="Google Shape;384;p39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385" name="Google Shape;385;p39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9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7" name="Google Shape;387;p39"/>
          <p:cNvSpPr txBox="1"/>
          <p:nvPr>
            <p:ph type="title"/>
          </p:nvPr>
        </p:nvSpPr>
        <p:spPr>
          <a:xfrm>
            <a:off x="2014650" y="2755725"/>
            <a:ext cx="5114700" cy="5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388" name="Google Shape;388;p39"/>
          <p:cNvSpPr txBox="1"/>
          <p:nvPr>
            <p:ph idx="2" type="title"/>
          </p:nvPr>
        </p:nvSpPr>
        <p:spPr>
          <a:xfrm>
            <a:off x="3991651" y="1519500"/>
            <a:ext cx="11607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89" name="Google Shape;389;p39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390" name="Google Shape;390;p39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391" name="Google Shape;391;p39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9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" name="Google Shape;393;p39">
              <a:hlinkClick action="ppaction://hlinksldjump" r:id="rId3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9">
              <a:hlinkClick action="ppaction://hlinksldjump" r:id="rId4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39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396" name="Google Shape;396;p39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9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8" name="Google Shape;398;p39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399" name="Google Shape;399;p39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9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1" name="Google Shape;401;p39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402" name="Google Shape;402;p39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640075" y="1331075"/>
              <a:ext cx="92100" cy="12030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40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409" name="Google Shape;409;p40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410" name="Google Shape;410;p40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0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40">
              <a:hlinkClick action="ppaction://hlinksldjump" r:id="rId3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0">
              <a:hlinkClick action="ppaction://hlinksldjump" r:id="rId4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40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415" name="Google Shape;415;p40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0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7" name="Google Shape;417;p40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418" name="Google Shape;418;p40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40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20" name="Google Shape;42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775" y="342750"/>
            <a:ext cx="7793224" cy="773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421" name="Google Shape;421;p40"/>
          <p:cNvSpPr txBox="1"/>
          <p:nvPr>
            <p:ph idx="7" type="subTitle"/>
          </p:nvPr>
        </p:nvSpPr>
        <p:spPr>
          <a:xfrm>
            <a:off x="1201272" y="1911249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Camera</a:t>
            </a:r>
            <a:endParaRPr/>
          </a:p>
        </p:txBody>
      </p:sp>
      <p:sp>
        <p:nvSpPr>
          <p:cNvPr id="422" name="Google Shape;422;p40"/>
          <p:cNvSpPr txBox="1"/>
          <p:nvPr>
            <p:ph idx="4" type="subTitle"/>
          </p:nvPr>
        </p:nvSpPr>
        <p:spPr>
          <a:xfrm>
            <a:off x="1026676" y="3823900"/>
            <a:ext cx="2253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detect sounds within the monitored space</a:t>
            </a:r>
            <a:endParaRPr/>
          </a:p>
        </p:txBody>
      </p:sp>
      <p:sp>
        <p:nvSpPr>
          <p:cNvPr id="423" name="Google Shape;423;p40"/>
          <p:cNvSpPr txBox="1"/>
          <p:nvPr>
            <p:ph idx="5" type="subTitle"/>
          </p:nvPr>
        </p:nvSpPr>
        <p:spPr>
          <a:xfrm>
            <a:off x="3420713" y="3847625"/>
            <a:ext cx="232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save account details and captured files</a:t>
            </a:r>
            <a:endParaRPr/>
          </a:p>
        </p:txBody>
      </p:sp>
      <p:sp>
        <p:nvSpPr>
          <p:cNvPr id="424" name="Google Shape;424;p40"/>
          <p:cNvSpPr txBox="1"/>
          <p:nvPr>
            <p:ph idx="1" type="subTitle"/>
          </p:nvPr>
        </p:nvSpPr>
        <p:spPr>
          <a:xfrm>
            <a:off x="1201272" y="2227646"/>
            <a:ext cx="190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monitor spaces and live stream</a:t>
            </a:r>
            <a:endParaRPr/>
          </a:p>
        </p:txBody>
      </p:sp>
      <p:sp>
        <p:nvSpPr>
          <p:cNvPr id="425" name="Google Shape;425;p40"/>
          <p:cNvSpPr txBox="1"/>
          <p:nvPr>
            <p:ph idx="13" type="subTitle"/>
          </p:nvPr>
        </p:nvSpPr>
        <p:spPr>
          <a:xfrm>
            <a:off x="1201272" y="3526685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Sound detection</a:t>
            </a:r>
            <a:endParaRPr sz="1500"/>
          </a:p>
        </p:txBody>
      </p:sp>
      <p:sp>
        <p:nvSpPr>
          <p:cNvPr id="426" name="Google Shape;426;p40"/>
          <p:cNvSpPr txBox="1"/>
          <p:nvPr>
            <p:ph type="title"/>
          </p:nvPr>
        </p:nvSpPr>
        <p:spPr>
          <a:xfrm>
            <a:off x="720000" y="476415"/>
            <a:ext cx="7704000" cy="4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427" name="Google Shape;427;p40"/>
          <p:cNvSpPr txBox="1"/>
          <p:nvPr>
            <p:ph idx="8" type="subTitle"/>
          </p:nvPr>
        </p:nvSpPr>
        <p:spPr>
          <a:xfrm>
            <a:off x="3619656" y="1911249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</a:t>
            </a:r>
            <a:endParaRPr/>
          </a:p>
        </p:txBody>
      </p:sp>
      <p:sp>
        <p:nvSpPr>
          <p:cNvPr id="428" name="Google Shape;428;p40"/>
          <p:cNvSpPr txBox="1"/>
          <p:nvPr>
            <p:ph idx="9" type="subTitle"/>
          </p:nvPr>
        </p:nvSpPr>
        <p:spPr>
          <a:xfrm>
            <a:off x="6038039" y="1911249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Motion sensor</a:t>
            </a:r>
            <a:endParaRPr sz="1800"/>
          </a:p>
        </p:txBody>
      </p:sp>
      <p:sp>
        <p:nvSpPr>
          <p:cNvPr id="429" name="Google Shape;429;p40"/>
          <p:cNvSpPr txBox="1"/>
          <p:nvPr>
            <p:ph idx="2" type="subTitle"/>
          </p:nvPr>
        </p:nvSpPr>
        <p:spPr>
          <a:xfrm>
            <a:off x="3438537" y="2216450"/>
            <a:ext cx="2177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access live stream and alert files</a:t>
            </a:r>
            <a:endParaRPr/>
          </a:p>
        </p:txBody>
      </p:sp>
      <p:sp>
        <p:nvSpPr>
          <p:cNvPr id="430" name="Google Shape;430;p40"/>
          <p:cNvSpPr txBox="1"/>
          <p:nvPr>
            <p:ph idx="3" type="subTitle"/>
          </p:nvPr>
        </p:nvSpPr>
        <p:spPr>
          <a:xfrm>
            <a:off x="5797428" y="2234013"/>
            <a:ext cx="238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detect motion within the monitored spaces</a:t>
            </a:r>
            <a:endParaRPr/>
          </a:p>
        </p:txBody>
      </p:sp>
      <p:sp>
        <p:nvSpPr>
          <p:cNvPr id="431" name="Google Shape;431;p40"/>
          <p:cNvSpPr txBox="1"/>
          <p:nvPr>
            <p:ph idx="6" type="subTitle"/>
          </p:nvPr>
        </p:nvSpPr>
        <p:spPr>
          <a:xfrm>
            <a:off x="6038039" y="3847624"/>
            <a:ext cx="190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alert users in case of a break-in</a:t>
            </a:r>
            <a:endParaRPr/>
          </a:p>
        </p:txBody>
      </p:sp>
      <p:sp>
        <p:nvSpPr>
          <p:cNvPr id="432" name="Google Shape;432;p40"/>
          <p:cNvSpPr txBox="1"/>
          <p:nvPr>
            <p:ph idx="15" type="subTitle"/>
          </p:nvPr>
        </p:nvSpPr>
        <p:spPr>
          <a:xfrm>
            <a:off x="6038039" y="3526685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Intruder Alarm</a:t>
            </a:r>
            <a:endParaRPr sz="1700"/>
          </a:p>
        </p:txBody>
      </p:sp>
      <p:grpSp>
        <p:nvGrpSpPr>
          <p:cNvPr id="433" name="Google Shape;433;p40"/>
          <p:cNvGrpSpPr/>
          <p:nvPr/>
        </p:nvGrpSpPr>
        <p:grpSpPr>
          <a:xfrm>
            <a:off x="1774873" y="2795645"/>
            <a:ext cx="757499" cy="773448"/>
            <a:chOff x="3850103" y="1375690"/>
            <a:chExt cx="1443680" cy="1474076"/>
          </a:xfrm>
        </p:grpSpPr>
        <p:grpSp>
          <p:nvGrpSpPr>
            <p:cNvPr id="434" name="Google Shape;434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35" name="Google Shape;435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7" name="Google Shape;437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38" name="Google Shape;438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0" name="Google Shape;440;p40"/>
          <p:cNvGrpSpPr/>
          <p:nvPr/>
        </p:nvGrpSpPr>
        <p:grpSpPr>
          <a:xfrm>
            <a:off x="4193256" y="2795645"/>
            <a:ext cx="757499" cy="773448"/>
            <a:chOff x="3850103" y="1375690"/>
            <a:chExt cx="1443680" cy="1474076"/>
          </a:xfrm>
        </p:grpSpPr>
        <p:grpSp>
          <p:nvGrpSpPr>
            <p:cNvPr id="441" name="Google Shape;441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42" name="Google Shape;442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45" name="Google Shape;445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40"/>
          <p:cNvGrpSpPr/>
          <p:nvPr/>
        </p:nvGrpSpPr>
        <p:grpSpPr>
          <a:xfrm>
            <a:off x="6611640" y="2795645"/>
            <a:ext cx="757499" cy="773448"/>
            <a:chOff x="3850103" y="1375690"/>
            <a:chExt cx="1443680" cy="1474076"/>
          </a:xfrm>
        </p:grpSpPr>
        <p:grpSp>
          <p:nvGrpSpPr>
            <p:cNvPr id="448" name="Google Shape;448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49" name="Google Shape;449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52" name="Google Shape;452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4" name="Google Shape;454;p40"/>
          <p:cNvGrpSpPr/>
          <p:nvPr/>
        </p:nvGrpSpPr>
        <p:grpSpPr>
          <a:xfrm>
            <a:off x="1774873" y="1173825"/>
            <a:ext cx="757499" cy="773448"/>
            <a:chOff x="3850103" y="1375690"/>
            <a:chExt cx="1443680" cy="1474076"/>
          </a:xfrm>
        </p:grpSpPr>
        <p:grpSp>
          <p:nvGrpSpPr>
            <p:cNvPr id="455" name="Google Shape;455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56" name="Google Shape;456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8" name="Google Shape;458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59" name="Google Shape;459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1" name="Google Shape;461;p40"/>
          <p:cNvGrpSpPr/>
          <p:nvPr/>
        </p:nvGrpSpPr>
        <p:grpSpPr>
          <a:xfrm>
            <a:off x="4193256" y="1173825"/>
            <a:ext cx="757499" cy="773448"/>
            <a:chOff x="3850103" y="1375690"/>
            <a:chExt cx="1443680" cy="1474076"/>
          </a:xfrm>
        </p:grpSpPr>
        <p:grpSp>
          <p:nvGrpSpPr>
            <p:cNvPr id="462" name="Google Shape;462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63" name="Google Shape;463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5" name="Google Shape;465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66" name="Google Shape;466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8" name="Google Shape;468;p40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469" name="Google Shape;469;p40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8640075" y="1331075"/>
              <a:ext cx="92100" cy="1370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1" name="Google Shape;4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1171" y="1348012"/>
            <a:ext cx="444915" cy="444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40"/>
          <p:cNvGrpSpPr/>
          <p:nvPr/>
        </p:nvGrpSpPr>
        <p:grpSpPr>
          <a:xfrm>
            <a:off x="4414932" y="1413361"/>
            <a:ext cx="314167" cy="314202"/>
            <a:chOff x="2329055" y="3621754"/>
            <a:chExt cx="482443" cy="482497"/>
          </a:xfrm>
        </p:grpSpPr>
        <p:sp>
          <p:nvSpPr>
            <p:cNvPr id="473" name="Google Shape;473;p40"/>
            <p:cNvSpPr/>
            <p:nvPr/>
          </p:nvSpPr>
          <p:spPr>
            <a:xfrm>
              <a:off x="2670439" y="3848848"/>
              <a:ext cx="141059" cy="255403"/>
            </a:xfrm>
            <a:custGeom>
              <a:rect b="b" l="l" r="r" t="t"/>
              <a:pathLst>
                <a:path extrusionOk="0" h="9455" w="5222">
                  <a:moveTo>
                    <a:pt x="3452" y="2803"/>
                  </a:moveTo>
                  <a:cubicBezTo>
                    <a:pt x="3741" y="2803"/>
                    <a:pt x="3975" y="3037"/>
                    <a:pt x="3975" y="3326"/>
                  </a:cubicBezTo>
                  <a:cubicBezTo>
                    <a:pt x="3975" y="3615"/>
                    <a:pt x="3741" y="3849"/>
                    <a:pt x="3452" y="3849"/>
                  </a:cubicBezTo>
                  <a:lnTo>
                    <a:pt x="1771" y="3849"/>
                  </a:lnTo>
                  <a:cubicBezTo>
                    <a:pt x="1482" y="3849"/>
                    <a:pt x="1247" y="3615"/>
                    <a:pt x="1247" y="3326"/>
                  </a:cubicBezTo>
                  <a:cubicBezTo>
                    <a:pt x="1247" y="3037"/>
                    <a:pt x="1482" y="2803"/>
                    <a:pt x="1771" y="2803"/>
                  </a:cubicBezTo>
                  <a:close/>
                  <a:moveTo>
                    <a:pt x="3452" y="4764"/>
                  </a:moveTo>
                  <a:cubicBezTo>
                    <a:pt x="3741" y="4764"/>
                    <a:pt x="3975" y="4998"/>
                    <a:pt x="3975" y="5287"/>
                  </a:cubicBezTo>
                  <a:cubicBezTo>
                    <a:pt x="3975" y="5576"/>
                    <a:pt x="3741" y="5810"/>
                    <a:pt x="3452" y="5810"/>
                  </a:cubicBezTo>
                  <a:lnTo>
                    <a:pt x="1771" y="5810"/>
                  </a:lnTo>
                  <a:cubicBezTo>
                    <a:pt x="1482" y="5810"/>
                    <a:pt x="1247" y="5576"/>
                    <a:pt x="1247" y="5287"/>
                  </a:cubicBezTo>
                  <a:cubicBezTo>
                    <a:pt x="1247" y="4998"/>
                    <a:pt x="1482" y="4764"/>
                    <a:pt x="1771" y="4764"/>
                  </a:cubicBezTo>
                  <a:close/>
                  <a:moveTo>
                    <a:pt x="1" y="1"/>
                  </a:moveTo>
                  <a:lnTo>
                    <a:pt x="1" y="7371"/>
                  </a:lnTo>
                  <a:cubicBezTo>
                    <a:pt x="1" y="8522"/>
                    <a:pt x="933" y="9454"/>
                    <a:pt x="2084" y="9454"/>
                  </a:cubicBezTo>
                  <a:lnTo>
                    <a:pt x="3140" y="9454"/>
                  </a:lnTo>
                  <a:cubicBezTo>
                    <a:pt x="4289" y="9454"/>
                    <a:pt x="5222" y="8522"/>
                    <a:pt x="5222" y="7371"/>
                  </a:cubicBezTo>
                  <a:lnTo>
                    <a:pt x="5222" y="1645"/>
                  </a:lnTo>
                  <a:cubicBezTo>
                    <a:pt x="5222" y="726"/>
                    <a:pt x="4476" y="1"/>
                    <a:pt x="3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2469330" y="3816541"/>
              <a:ext cx="32307" cy="32334"/>
            </a:xfrm>
            <a:custGeom>
              <a:rect b="b" l="l" r="r" t="t"/>
              <a:pathLst>
                <a:path extrusionOk="0" h="1197" w="1196">
                  <a:moveTo>
                    <a:pt x="599" y="1"/>
                  </a:moveTo>
                  <a:cubicBezTo>
                    <a:pt x="269" y="1"/>
                    <a:pt x="1" y="269"/>
                    <a:pt x="1" y="599"/>
                  </a:cubicBezTo>
                  <a:cubicBezTo>
                    <a:pt x="1" y="928"/>
                    <a:pt x="269" y="1197"/>
                    <a:pt x="599" y="1197"/>
                  </a:cubicBezTo>
                  <a:cubicBezTo>
                    <a:pt x="928" y="1197"/>
                    <a:pt x="1196" y="928"/>
                    <a:pt x="1196" y="599"/>
                  </a:cubicBezTo>
                  <a:cubicBezTo>
                    <a:pt x="1196" y="269"/>
                    <a:pt x="928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2454203" y="3877103"/>
              <a:ext cx="62588" cy="32307"/>
            </a:xfrm>
            <a:custGeom>
              <a:rect b="b" l="l" r="r" t="t"/>
              <a:pathLst>
                <a:path extrusionOk="0" h="1196" w="2317">
                  <a:moveTo>
                    <a:pt x="1159" y="1"/>
                  </a:moveTo>
                  <a:cubicBezTo>
                    <a:pt x="518" y="1"/>
                    <a:pt x="1" y="519"/>
                    <a:pt x="1" y="1159"/>
                  </a:cubicBezTo>
                  <a:lnTo>
                    <a:pt x="1" y="1196"/>
                  </a:lnTo>
                  <a:lnTo>
                    <a:pt x="2317" y="1196"/>
                  </a:lnTo>
                  <a:lnTo>
                    <a:pt x="2317" y="1159"/>
                  </a:lnTo>
                  <a:cubicBezTo>
                    <a:pt x="2317" y="520"/>
                    <a:pt x="1798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2408768" y="3771133"/>
              <a:ext cx="153431" cy="138277"/>
            </a:xfrm>
            <a:custGeom>
              <a:rect b="b" l="l" r="r" t="t"/>
              <a:pathLst>
                <a:path extrusionOk="0" h="5119" w="5680">
                  <a:moveTo>
                    <a:pt x="1" y="1"/>
                  </a:moveTo>
                  <a:lnTo>
                    <a:pt x="1" y="5119"/>
                  </a:lnTo>
                  <a:lnTo>
                    <a:pt x="636" y="5119"/>
                  </a:lnTo>
                  <a:lnTo>
                    <a:pt x="636" y="5082"/>
                  </a:lnTo>
                  <a:cubicBezTo>
                    <a:pt x="636" y="4816"/>
                    <a:pt x="690" y="3919"/>
                    <a:pt x="1549" y="3296"/>
                  </a:cubicBezTo>
                  <a:cubicBezTo>
                    <a:pt x="1328" y="3015"/>
                    <a:pt x="1196" y="2663"/>
                    <a:pt x="1196" y="2280"/>
                  </a:cubicBezTo>
                  <a:cubicBezTo>
                    <a:pt x="1196" y="1374"/>
                    <a:pt x="1934" y="636"/>
                    <a:pt x="2841" y="636"/>
                  </a:cubicBezTo>
                  <a:cubicBezTo>
                    <a:pt x="3747" y="636"/>
                    <a:pt x="4485" y="1374"/>
                    <a:pt x="4485" y="2280"/>
                  </a:cubicBezTo>
                  <a:cubicBezTo>
                    <a:pt x="4485" y="2663"/>
                    <a:pt x="4352" y="3016"/>
                    <a:pt x="4132" y="3296"/>
                  </a:cubicBezTo>
                  <a:cubicBezTo>
                    <a:pt x="4684" y="3697"/>
                    <a:pt x="5045" y="4348"/>
                    <a:pt x="5045" y="5082"/>
                  </a:cubicBezTo>
                  <a:lnTo>
                    <a:pt x="5045" y="5119"/>
                  </a:lnTo>
                  <a:lnTo>
                    <a:pt x="5680" y="511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2329055" y="3621754"/>
              <a:ext cx="334658" cy="482497"/>
            </a:xfrm>
            <a:custGeom>
              <a:rect b="b" l="l" r="r" t="t"/>
              <a:pathLst>
                <a:path extrusionOk="0" h="17862" w="12389">
                  <a:moveTo>
                    <a:pt x="9154" y="2243"/>
                  </a:moveTo>
                  <a:cubicBezTo>
                    <a:pt x="9443" y="2243"/>
                    <a:pt x="9678" y="2477"/>
                    <a:pt x="9678" y="2766"/>
                  </a:cubicBezTo>
                  <a:cubicBezTo>
                    <a:pt x="9678" y="3054"/>
                    <a:pt x="9443" y="3288"/>
                    <a:pt x="9154" y="3288"/>
                  </a:cubicBezTo>
                  <a:lnTo>
                    <a:pt x="2429" y="3288"/>
                  </a:lnTo>
                  <a:cubicBezTo>
                    <a:pt x="2140" y="3288"/>
                    <a:pt x="1906" y="3054"/>
                    <a:pt x="1906" y="2766"/>
                  </a:cubicBezTo>
                  <a:cubicBezTo>
                    <a:pt x="1906" y="2477"/>
                    <a:pt x="2140" y="2243"/>
                    <a:pt x="2429" y="2243"/>
                  </a:cubicBezTo>
                  <a:close/>
                  <a:moveTo>
                    <a:pt x="9154" y="4484"/>
                  </a:moveTo>
                  <a:cubicBezTo>
                    <a:pt x="9443" y="4484"/>
                    <a:pt x="9678" y="4719"/>
                    <a:pt x="9678" y="5008"/>
                  </a:cubicBezTo>
                  <a:lnTo>
                    <a:pt x="9678" y="11173"/>
                  </a:lnTo>
                  <a:cubicBezTo>
                    <a:pt x="9678" y="11462"/>
                    <a:pt x="9443" y="11696"/>
                    <a:pt x="9154" y="11696"/>
                  </a:cubicBezTo>
                  <a:lnTo>
                    <a:pt x="2429" y="11696"/>
                  </a:lnTo>
                  <a:cubicBezTo>
                    <a:pt x="2140" y="11696"/>
                    <a:pt x="1906" y="11462"/>
                    <a:pt x="1906" y="11173"/>
                  </a:cubicBezTo>
                  <a:lnTo>
                    <a:pt x="1906" y="5008"/>
                  </a:lnTo>
                  <a:cubicBezTo>
                    <a:pt x="1906" y="4719"/>
                    <a:pt x="2140" y="4484"/>
                    <a:pt x="2429" y="4484"/>
                  </a:cubicBezTo>
                  <a:close/>
                  <a:moveTo>
                    <a:pt x="4671" y="12331"/>
                  </a:moveTo>
                  <a:cubicBezTo>
                    <a:pt x="4960" y="12331"/>
                    <a:pt x="5194" y="12565"/>
                    <a:pt x="5194" y="12854"/>
                  </a:cubicBezTo>
                  <a:cubicBezTo>
                    <a:pt x="5194" y="13143"/>
                    <a:pt x="4960" y="13377"/>
                    <a:pt x="4671" y="13377"/>
                  </a:cubicBezTo>
                  <a:lnTo>
                    <a:pt x="2429" y="13377"/>
                  </a:lnTo>
                  <a:cubicBezTo>
                    <a:pt x="2140" y="13377"/>
                    <a:pt x="1906" y="13143"/>
                    <a:pt x="1906" y="12854"/>
                  </a:cubicBezTo>
                  <a:cubicBezTo>
                    <a:pt x="1906" y="12565"/>
                    <a:pt x="2140" y="12331"/>
                    <a:pt x="2429" y="12331"/>
                  </a:cubicBezTo>
                  <a:close/>
                  <a:moveTo>
                    <a:pt x="9154" y="12331"/>
                  </a:moveTo>
                  <a:cubicBezTo>
                    <a:pt x="9443" y="12331"/>
                    <a:pt x="9678" y="12565"/>
                    <a:pt x="9678" y="12854"/>
                  </a:cubicBezTo>
                  <a:cubicBezTo>
                    <a:pt x="9678" y="13143"/>
                    <a:pt x="9443" y="13377"/>
                    <a:pt x="9154" y="13377"/>
                  </a:cubicBezTo>
                  <a:lnTo>
                    <a:pt x="6913" y="13377"/>
                  </a:lnTo>
                  <a:cubicBezTo>
                    <a:pt x="6623" y="13377"/>
                    <a:pt x="6389" y="13143"/>
                    <a:pt x="6389" y="12854"/>
                  </a:cubicBezTo>
                  <a:cubicBezTo>
                    <a:pt x="6389" y="12565"/>
                    <a:pt x="6623" y="12331"/>
                    <a:pt x="6913" y="12331"/>
                  </a:cubicBezTo>
                  <a:close/>
                  <a:moveTo>
                    <a:pt x="4671" y="14012"/>
                  </a:moveTo>
                  <a:cubicBezTo>
                    <a:pt x="4960" y="14012"/>
                    <a:pt x="5194" y="14246"/>
                    <a:pt x="5194" y="14535"/>
                  </a:cubicBezTo>
                  <a:cubicBezTo>
                    <a:pt x="5194" y="14824"/>
                    <a:pt x="4960" y="15059"/>
                    <a:pt x="4671" y="15059"/>
                  </a:cubicBezTo>
                  <a:lnTo>
                    <a:pt x="2429" y="15059"/>
                  </a:lnTo>
                  <a:cubicBezTo>
                    <a:pt x="2140" y="15059"/>
                    <a:pt x="1906" y="14824"/>
                    <a:pt x="1906" y="14535"/>
                  </a:cubicBezTo>
                  <a:cubicBezTo>
                    <a:pt x="1906" y="14246"/>
                    <a:pt x="2140" y="14012"/>
                    <a:pt x="2429" y="14012"/>
                  </a:cubicBezTo>
                  <a:close/>
                  <a:moveTo>
                    <a:pt x="9154" y="14012"/>
                  </a:moveTo>
                  <a:cubicBezTo>
                    <a:pt x="9443" y="14012"/>
                    <a:pt x="9678" y="14246"/>
                    <a:pt x="9678" y="14535"/>
                  </a:cubicBezTo>
                  <a:cubicBezTo>
                    <a:pt x="9678" y="14824"/>
                    <a:pt x="9443" y="15059"/>
                    <a:pt x="9154" y="15059"/>
                  </a:cubicBezTo>
                  <a:lnTo>
                    <a:pt x="6913" y="15059"/>
                  </a:lnTo>
                  <a:cubicBezTo>
                    <a:pt x="6623" y="15059"/>
                    <a:pt x="6389" y="14824"/>
                    <a:pt x="6389" y="14535"/>
                  </a:cubicBezTo>
                  <a:cubicBezTo>
                    <a:pt x="6389" y="14246"/>
                    <a:pt x="6623" y="14012"/>
                    <a:pt x="6913" y="14012"/>
                  </a:cubicBezTo>
                  <a:close/>
                  <a:moveTo>
                    <a:pt x="1644" y="1"/>
                  </a:moveTo>
                  <a:cubicBezTo>
                    <a:pt x="743" y="1"/>
                    <a:pt x="0" y="729"/>
                    <a:pt x="0" y="1645"/>
                  </a:cubicBezTo>
                  <a:lnTo>
                    <a:pt x="0" y="15059"/>
                  </a:lnTo>
                  <a:cubicBezTo>
                    <a:pt x="0" y="16606"/>
                    <a:pt x="1255" y="17861"/>
                    <a:pt x="2802" y="17861"/>
                  </a:cubicBezTo>
                  <a:lnTo>
                    <a:pt x="12388" y="17861"/>
                  </a:lnTo>
                  <a:cubicBezTo>
                    <a:pt x="11894" y="17307"/>
                    <a:pt x="11593" y="16576"/>
                    <a:pt x="11593" y="15778"/>
                  </a:cubicBezTo>
                  <a:lnTo>
                    <a:pt x="11593" y="13377"/>
                  </a:lnTo>
                  <a:lnTo>
                    <a:pt x="11583" y="1645"/>
                  </a:lnTo>
                  <a:cubicBezTo>
                    <a:pt x="11583" y="725"/>
                    <a:pt x="10836" y="1"/>
                    <a:pt x="9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40"/>
          <p:cNvSpPr txBox="1"/>
          <p:nvPr>
            <p:ph idx="14" type="subTitle"/>
          </p:nvPr>
        </p:nvSpPr>
        <p:spPr>
          <a:xfrm>
            <a:off x="3619656" y="3526685"/>
            <a:ext cx="19047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SQL database</a:t>
            </a:r>
            <a:endParaRPr sz="1800"/>
          </a:p>
        </p:txBody>
      </p:sp>
      <p:grpSp>
        <p:nvGrpSpPr>
          <p:cNvPr id="479" name="Google Shape;479;p40"/>
          <p:cNvGrpSpPr/>
          <p:nvPr/>
        </p:nvGrpSpPr>
        <p:grpSpPr>
          <a:xfrm>
            <a:off x="1996507" y="3023578"/>
            <a:ext cx="314185" cy="314185"/>
            <a:chOff x="3149046" y="1384795"/>
            <a:chExt cx="482470" cy="482470"/>
          </a:xfrm>
        </p:grpSpPr>
        <p:sp>
          <p:nvSpPr>
            <p:cNvPr id="480" name="Google Shape;480;p40"/>
            <p:cNvSpPr/>
            <p:nvPr/>
          </p:nvSpPr>
          <p:spPr>
            <a:xfrm>
              <a:off x="3149046" y="1551327"/>
              <a:ext cx="134279" cy="225095"/>
            </a:xfrm>
            <a:custGeom>
              <a:rect b="b" l="l" r="r" t="t"/>
              <a:pathLst>
                <a:path extrusionOk="0" h="8333" w="4971">
                  <a:moveTo>
                    <a:pt x="2765" y="0"/>
                  </a:moveTo>
                  <a:cubicBezTo>
                    <a:pt x="1242" y="0"/>
                    <a:pt x="0" y="1239"/>
                    <a:pt x="0" y="2765"/>
                  </a:cubicBezTo>
                  <a:lnTo>
                    <a:pt x="0" y="5567"/>
                  </a:lnTo>
                  <a:cubicBezTo>
                    <a:pt x="0" y="7092"/>
                    <a:pt x="1241" y="8332"/>
                    <a:pt x="2765" y="8332"/>
                  </a:cubicBezTo>
                  <a:lnTo>
                    <a:pt x="3326" y="8332"/>
                  </a:lnTo>
                  <a:cubicBezTo>
                    <a:pt x="4230" y="8332"/>
                    <a:pt x="4970" y="7602"/>
                    <a:pt x="4970" y="6688"/>
                  </a:cubicBezTo>
                  <a:lnTo>
                    <a:pt x="4970" y="1644"/>
                  </a:lnTo>
                  <a:cubicBezTo>
                    <a:pt x="4970" y="727"/>
                    <a:pt x="4225" y="0"/>
                    <a:pt x="3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0"/>
            <p:cNvSpPr/>
            <p:nvPr/>
          </p:nvSpPr>
          <p:spPr>
            <a:xfrm>
              <a:off x="3497264" y="1551327"/>
              <a:ext cx="134252" cy="225095"/>
            </a:xfrm>
            <a:custGeom>
              <a:rect b="b" l="l" r="r" t="t"/>
              <a:pathLst>
                <a:path extrusionOk="0" h="8333" w="4970">
                  <a:moveTo>
                    <a:pt x="1645" y="0"/>
                  </a:moveTo>
                  <a:cubicBezTo>
                    <a:pt x="746" y="0"/>
                    <a:pt x="1" y="727"/>
                    <a:pt x="1" y="1644"/>
                  </a:cubicBezTo>
                  <a:lnTo>
                    <a:pt x="1" y="6688"/>
                  </a:lnTo>
                  <a:cubicBezTo>
                    <a:pt x="1" y="7602"/>
                    <a:pt x="741" y="8332"/>
                    <a:pt x="1645" y="8332"/>
                  </a:cubicBezTo>
                  <a:lnTo>
                    <a:pt x="2205" y="8332"/>
                  </a:lnTo>
                  <a:cubicBezTo>
                    <a:pt x="3729" y="8332"/>
                    <a:pt x="4970" y="7092"/>
                    <a:pt x="4970" y="5567"/>
                  </a:cubicBezTo>
                  <a:lnTo>
                    <a:pt x="4970" y="2765"/>
                  </a:lnTo>
                  <a:cubicBezTo>
                    <a:pt x="4970" y="1239"/>
                    <a:pt x="3729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0"/>
            <p:cNvSpPr/>
            <p:nvPr/>
          </p:nvSpPr>
          <p:spPr>
            <a:xfrm>
              <a:off x="3391294" y="1778421"/>
              <a:ext cx="175446" cy="88844"/>
            </a:xfrm>
            <a:custGeom>
              <a:rect b="b" l="l" r="r" t="t"/>
              <a:pathLst>
                <a:path extrusionOk="0" h="3289" w="6495">
                  <a:moveTo>
                    <a:pt x="1645" y="1"/>
                  </a:moveTo>
                  <a:cubicBezTo>
                    <a:pt x="737" y="1"/>
                    <a:pt x="1" y="737"/>
                    <a:pt x="1" y="1645"/>
                  </a:cubicBezTo>
                  <a:cubicBezTo>
                    <a:pt x="1" y="2551"/>
                    <a:pt x="737" y="3289"/>
                    <a:pt x="1645" y="3289"/>
                  </a:cubicBezTo>
                  <a:lnTo>
                    <a:pt x="3326" y="3289"/>
                  </a:lnTo>
                  <a:cubicBezTo>
                    <a:pt x="4807" y="3289"/>
                    <a:pt x="6066" y="2314"/>
                    <a:pt x="6494" y="972"/>
                  </a:cubicBezTo>
                  <a:lnTo>
                    <a:pt x="5368" y="972"/>
                  </a:lnTo>
                  <a:cubicBezTo>
                    <a:pt x="4996" y="1723"/>
                    <a:pt x="4220" y="2241"/>
                    <a:pt x="3326" y="2241"/>
                  </a:cubicBezTo>
                  <a:lnTo>
                    <a:pt x="3175" y="2241"/>
                  </a:lnTo>
                  <a:cubicBezTo>
                    <a:pt x="3248" y="2056"/>
                    <a:pt x="3289" y="1855"/>
                    <a:pt x="3289" y="1645"/>
                  </a:cubicBezTo>
                  <a:cubicBezTo>
                    <a:pt x="3289" y="737"/>
                    <a:pt x="2551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>
              <a:off x="3214659" y="1384795"/>
              <a:ext cx="351271" cy="138277"/>
            </a:xfrm>
            <a:custGeom>
              <a:rect b="b" l="l" r="r" t="t"/>
              <a:pathLst>
                <a:path extrusionOk="0" h="5119" w="13004">
                  <a:moveTo>
                    <a:pt x="6501" y="0"/>
                  </a:moveTo>
                  <a:cubicBezTo>
                    <a:pt x="3354" y="0"/>
                    <a:pt x="709" y="2186"/>
                    <a:pt x="1" y="5118"/>
                  </a:cubicBezTo>
                  <a:lnTo>
                    <a:pt x="1082" y="5118"/>
                  </a:lnTo>
                  <a:cubicBezTo>
                    <a:pt x="1764" y="2769"/>
                    <a:pt x="3936" y="1047"/>
                    <a:pt x="6501" y="1047"/>
                  </a:cubicBezTo>
                  <a:cubicBezTo>
                    <a:pt x="9068" y="1047"/>
                    <a:pt x="11240" y="2769"/>
                    <a:pt x="11921" y="5118"/>
                  </a:cubicBezTo>
                  <a:lnTo>
                    <a:pt x="13003" y="5118"/>
                  </a:lnTo>
                  <a:cubicBezTo>
                    <a:pt x="12295" y="2186"/>
                    <a:pt x="9650" y="0"/>
                    <a:pt x="6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0"/>
          <p:cNvGrpSpPr/>
          <p:nvPr/>
        </p:nvGrpSpPr>
        <p:grpSpPr>
          <a:xfrm>
            <a:off x="6813568" y="3005546"/>
            <a:ext cx="353645" cy="353645"/>
            <a:chOff x="-34003850" y="3227275"/>
            <a:chExt cx="291450" cy="291450"/>
          </a:xfrm>
        </p:grpSpPr>
        <p:sp>
          <p:nvSpPr>
            <p:cNvPr id="485" name="Google Shape;485;p40"/>
            <p:cNvSpPr/>
            <p:nvPr/>
          </p:nvSpPr>
          <p:spPr>
            <a:xfrm>
              <a:off x="-33852625" y="3313925"/>
              <a:ext cx="128425" cy="49625"/>
            </a:xfrm>
            <a:custGeom>
              <a:rect b="b" l="l" r="r" t="t"/>
              <a:pathLst>
                <a:path extrusionOk="0" h="1985" w="5137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-33866000" y="3328875"/>
              <a:ext cx="153600" cy="103200"/>
            </a:xfrm>
            <a:custGeom>
              <a:rect b="b" l="l" r="r" t="t"/>
              <a:pathLst>
                <a:path extrusionOk="0" h="4128" w="6144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-34003850" y="3279250"/>
              <a:ext cx="189050" cy="188275"/>
            </a:xfrm>
            <a:custGeom>
              <a:rect b="b" l="l" r="r" t="t"/>
              <a:pathLst>
                <a:path extrusionOk="0" h="7531" w="7562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-34003850" y="3227275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-34003850" y="3484050"/>
              <a:ext cx="189050" cy="34675"/>
            </a:xfrm>
            <a:custGeom>
              <a:rect b="b" l="l" r="r" t="t"/>
              <a:pathLst>
                <a:path extrusionOk="0" h="1387" w="7562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40"/>
          <p:cNvGrpSpPr/>
          <p:nvPr/>
        </p:nvGrpSpPr>
        <p:grpSpPr>
          <a:xfrm>
            <a:off x="6611640" y="1173825"/>
            <a:ext cx="757499" cy="773448"/>
            <a:chOff x="3850103" y="1375690"/>
            <a:chExt cx="1443680" cy="1474076"/>
          </a:xfrm>
        </p:grpSpPr>
        <p:grpSp>
          <p:nvGrpSpPr>
            <p:cNvPr id="491" name="Google Shape;491;p40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492" name="Google Shape;492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40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495" name="Google Shape;495;p40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40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7" name="Google Shape;497;p40"/>
          <p:cNvGrpSpPr/>
          <p:nvPr/>
        </p:nvGrpSpPr>
        <p:grpSpPr>
          <a:xfrm>
            <a:off x="4373942" y="2970437"/>
            <a:ext cx="419443" cy="420487"/>
            <a:chOff x="-3771675" y="3971775"/>
            <a:chExt cx="291300" cy="292025"/>
          </a:xfrm>
        </p:grpSpPr>
        <p:sp>
          <p:nvSpPr>
            <p:cNvPr id="498" name="Google Shape;498;p4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03" name="Google Shape;50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67925" y="1338107"/>
            <a:ext cx="444900" cy="44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41"/>
          <p:cNvCxnSpPr>
            <a:stCxn id="509" idx="3"/>
          </p:cNvCxnSpPr>
          <p:nvPr/>
        </p:nvCxnSpPr>
        <p:spPr>
          <a:xfrm>
            <a:off x="4841833" y="2802311"/>
            <a:ext cx="2033100" cy="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0" name="Google Shape;5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400" y="342750"/>
            <a:ext cx="7793198" cy="6121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chemeClr val="dk1">
                <a:alpha val="26000"/>
              </a:schemeClr>
            </a:outerShdw>
          </a:effectLst>
        </p:spPr>
      </p:pic>
      <p:sp>
        <p:nvSpPr>
          <p:cNvPr id="511" name="Google Shape;511;p41"/>
          <p:cNvSpPr txBox="1"/>
          <p:nvPr>
            <p:ph type="title"/>
          </p:nvPr>
        </p:nvSpPr>
        <p:spPr>
          <a:xfrm>
            <a:off x="713250" y="299161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Non-functional requirements</a:t>
            </a:r>
            <a:endParaRPr/>
          </a:p>
        </p:txBody>
      </p:sp>
      <p:grpSp>
        <p:nvGrpSpPr>
          <p:cNvPr id="512" name="Google Shape;512;p41"/>
          <p:cNvGrpSpPr/>
          <p:nvPr/>
        </p:nvGrpSpPr>
        <p:grpSpPr>
          <a:xfrm>
            <a:off x="8629865" y="1318691"/>
            <a:ext cx="110796" cy="2506130"/>
            <a:chOff x="8629865" y="1318691"/>
            <a:chExt cx="110796" cy="2506130"/>
          </a:xfrm>
        </p:grpSpPr>
        <p:sp>
          <p:nvSpPr>
            <p:cNvPr id="513" name="Google Shape;513;p41"/>
            <p:cNvSpPr/>
            <p:nvPr/>
          </p:nvSpPr>
          <p:spPr>
            <a:xfrm rot="-5400000">
              <a:off x="7432198" y="2516358"/>
              <a:ext cx="2506130" cy="110796"/>
            </a:xfrm>
            <a:custGeom>
              <a:rect b="b" l="l" r="r" t="t"/>
              <a:pathLst>
                <a:path extrusionOk="0" h="2233" w="50509">
                  <a:moveTo>
                    <a:pt x="1117" y="0"/>
                  </a:moveTo>
                  <a:cubicBezTo>
                    <a:pt x="514" y="0"/>
                    <a:pt x="1" y="491"/>
                    <a:pt x="1" y="1116"/>
                  </a:cubicBezTo>
                  <a:cubicBezTo>
                    <a:pt x="1" y="1741"/>
                    <a:pt x="514" y="2232"/>
                    <a:pt x="1117" y="2232"/>
                  </a:cubicBezTo>
                  <a:lnTo>
                    <a:pt x="49393" y="2232"/>
                  </a:lnTo>
                  <a:cubicBezTo>
                    <a:pt x="49995" y="2232"/>
                    <a:pt x="50509" y="1741"/>
                    <a:pt x="50509" y="1116"/>
                  </a:cubicBezTo>
                  <a:cubicBezTo>
                    <a:pt x="50509" y="491"/>
                    <a:pt x="49995" y="0"/>
                    <a:pt x="4939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  <a:effectLst>
              <a:outerShdw blurRad="42863" rotWithShape="0" algn="bl" dir="3660000" dist="28575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8640075" y="1331075"/>
              <a:ext cx="92100" cy="16086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1"/>
                </a:gs>
                <a:gs pos="100000">
                  <a:srgbClr val="67679E">
                    <a:alpha val="57647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720000" y="4414081"/>
            <a:ext cx="7704000" cy="435002"/>
            <a:chOff x="720000" y="4414081"/>
            <a:chExt cx="7704000" cy="435002"/>
          </a:xfrm>
        </p:grpSpPr>
        <p:grpSp>
          <p:nvGrpSpPr>
            <p:cNvPr id="516" name="Google Shape;516;p41"/>
            <p:cNvGrpSpPr/>
            <p:nvPr/>
          </p:nvGrpSpPr>
          <p:grpSpPr>
            <a:xfrm>
              <a:off x="720000" y="4414081"/>
              <a:ext cx="7704000" cy="435002"/>
              <a:chOff x="720000" y="4417400"/>
              <a:chExt cx="7704000" cy="428700"/>
            </a:xfrm>
          </p:grpSpPr>
          <p:sp>
            <p:nvSpPr>
              <p:cNvPr id="517" name="Google Shape;517;p41"/>
              <p:cNvSpPr/>
              <p:nvPr/>
            </p:nvSpPr>
            <p:spPr>
              <a:xfrm flipH="1">
                <a:off x="8195700" y="4417400"/>
                <a:ext cx="228300" cy="428700"/>
              </a:xfrm>
              <a:prstGeom prst="moon">
                <a:avLst>
                  <a:gd fmla="val 1751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114300" rotWithShape="0" algn="bl">
                  <a:schemeClr val="dk1">
                    <a:alpha val="44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41"/>
              <p:cNvSpPr/>
              <p:nvPr/>
            </p:nvSpPr>
            <p:spPr>
              <a:xfrm>
                <a:off x="720000" y="4417400"/>
                <a:ext cx="7704000" cy="428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700" scaled="0"/>
              </a:gradFill>
              <a:ln>
                <a:noFill/>
              </a:ln>
              <a:effectLst>
                <a:outerShdw blurRad="142875" rotWithShape="0" algn="bl" dir="4080000" dist="47625">
                  <a:schemeClr val="dk1">
                    <a:alpha val="22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19" name="Google Shape;519;p41">
              <a:hlinkClick action="ppaction://hlinksldjump" r:id="rId4"/>
            </p:cNvPr>
            <p:cNvSpPr/>
            <p:nvPr/>
          </p:nvSpPr>
          <p:spPr>
            <a:xfrm>
              <a:off x="4422634" y="4471485"/>
              <a:ext cx="298736" cy="298736"/>
            </a:xfrm>
            <a:custGeom>
              <a:rect b="b" l="l" r="r" t="t"/>
              <a:pathLst>
                <a:path extrusionOk="0" h="15825" w="15825">
                  <a:moveTo>
                    <a:pt x="7923" y="1"/>
                  </a:moveTo>
                  <a:cubicBezTo>
                    <a:pt x="3549" y="1"/>
                    <a:pt x="0" y="3527"/>
                    <a:pt x="0" y="7902"/>
                  </a:cubicBezTo>
                  <a:cubicBezTo>
                    <a:pt x="0" y="12276"/>
                    <a:pt x="3549" y="15825"/>
                    <a:pt x="7923" y="15825"/>
                  </a:cubicBezTo>
                  <a:cubicBezTo>
                    <a:pt x="12276" y="15825"/>
                    <a:pt x="15824" y="12276"/>
                    <a:pt x="15824" y="7902"/>
                  </a:cubicBezTo>
                  <a:cubicBezTo>
                    <a:pt x="15824" y="3527"/>
                    <a:pt x="12276" y="1"/>
                    <a:pt x="792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5F8FF"/>
                </a:gs>
              </a:gsLst>
              <a:lin ang="8099331" scaled="0"/>
            </a:gradFill>
            <a:ln>
              <a:noFill/>
            </a:ln>
            <a:effectLst>
              <a:outerShdw blurRad="85725" rotWithShape="0" algn="bl" dir="1380000" dist="19050">
                <a:schemeClr val="dk1">
                  <a:alpha val="37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1">
              <a:hlinkClick action="ppaction://hlinksldjump" r:id="rId5"/>
            </p:cNvPr>
            <p:cNvSpPr/>
            <p:nvPr/>
          </p:nvSpPr>
          <p:spPr>
            <a:xfrm>
              <a:off x="4515735" y="4569550"/>
              <a:ext cx="112510" cy="102505"/>
            </a:xfrm>
            <a:custGeom>
              <a:rect b="b" l="l" r="r" t="t"/>
              <a:pathLst>
                <a:path extrusionOk="0" h="5430" w="5960">
                  <a:moveTo>
                    <a:pt x="2991" y="430"/>
                  </a:moveTo>
                  <a:lnTo>
                    <a:pt x="5335" y="2796"/>
                  </a:lnTo>
                  <a:lnTo>
                    <a:pt x="4933" y="2796"/>
                  </a:lnTo>
                  <a:cubicBezTo>
                    <a:pt x="4844" y="2796"/>
                    <a:pt x="4755" y="2863"/>
                    <a:pt x="4755" y="2974"/>
                  </a:cubicBezTo>
                  <a:lnTo>
                    <a:pt x="4755" y="5072"/>
                  </a:lnTo>
                  <a:lnTo>
                    <a:pt x="1206" y="5072"/>
                  </a:lnTo>
                  <a:lnTo>
                    <a:pt x="1206" y="2974"/>
                  </a:lnTo>
                  <a:cubicBezTo>
                    <a:pt x="1206" y="2863"/>
                    <a:pt x="1117" y="2796"/>
                    <a:pt x="1027" y="2796"/>
                  </a:cubicBezTo>
                  <a:lnTo>
                    <a:pt x="626" y="2796"/>
                  </a:lnTo>
                  <a:lnTo>
                    <a:pt x="2991" y="430"/>
                  </a:lnTo>
                  <a:close/>
                  <a:moveTo>
                    <a:pt x="2980" y="0"/>
                  </a:moveTo>
                  <a:cubicBezTo>
                    <a:pt x="2936" y="0"/>
                    <a:pt x="2891" y="17"/>
                    <a:pt x="2858" y="51"/>
                  </a:cubicBezTo>
                  <a:lnTo>
                    <a:pt x="68" y="2841"/>
                  </a:lnTo>
                  <a:cubicBezTo>
                    <a:pt x="23" y="2885"/>
                    <a:pt x="1" y="2974"/>
                    <a:pt x="23" y="3041"/>
                  </a:cubicBezTo>
                  <a:cubicBezTo>
                    <a:pt x="45" y="3108"/>
                    <a:pt x="112" y="3153"/>
                    <a:pt x="202" y="3153"/>
                  </a:cubicBezTo>
                  <a:lnTo>
                    <a:pt x="849" y="3153"/>
                  </a:lnTo>
                  <a:lnTo>
                    <a:pt x="849" y="5251"/>
                  </a:lnTo>
                  <a:cubicBezTo>
                    <a:pt x="849" y="5340"/>
                    <a:pt x="916" y="5430"/>
                    <a:pt x="1027" y="5430"/>
                  </a:cubicBezTo>
                  <a:lnTo>
                    <a:pt x="4933" y="5430"/>
                  </a:lnTo>
                  <a:cubicBezTo>
                    <a:pt x="5045" y="5430"/>
                    <a:pt x="5112" y="5340"/>
                    <a:pt x="5112" y="5251"/>
                  </a:cubicBezTo>
                  <a:lnTo>
                    <a:pt x="5112" y="3153"/>
                  </a:lnTo>
                  <a:lnTo>
                    <a:pt x="5781" y="3153"/>
                  </a:lnTo>
                  <a:cubicBezTo>
                    <a:pt x="5848" y="3153"/>
                    <a:pt x="5915" y="3108"/>
                    <a:pt x="5938" y="3041"/>
                  </a:cubicBezTo>
                  <a:cubicBezTo>
                    <a:pt x="5960" y="2974"/>
                    <a:pt x="5960" y="2885"/>
                    <a:pt x="5893" y="2841"/>
                  </a:cubicBezTo>
                  <a:lnTo>
                    <a:pt x="3103" y="51"/>
                  </a:lnTo>
                  <a:cubicBezTo>
                    <a:pt x="3070" y="17"/>
                    <a:pt x="3025" y="0"/>
                    <a:pt x="298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1" name="Google Shape;521;p41"/>
            <p:cNvGrpSpPr/>
            <p:nvPr/>
          </p:nvGrpSpPr>
          <p:grpSpPr>
            <a:xfrm>
              <a:off x="837777" y="4471485"/>
              <a:ext cx="298736" cy="298736"/>
              <a:chOff x="837777" y="4471485"/>
              <a:chExt cx="298736" cy="298736"/>
            </a:xfrm>
          </p:grpSpPr>
          <p:sp>
            <p:nvSpPr>
              <p:cNvPr id="522" name="Google Shape;522;p41">
                <a:hlinkClick action="ppaction://hlinkshowjump?jump=previousslide"/>
              </p:cNvPr>
              <p:cNvSpPr/>
              <p:nvPr/>
            </p:nvSpPr>
            <p:spPr>
              <a:xfrm flipH="1">
                <a:off x="83777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7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41">
                <a:hlinkClick action="ppaction://hlinkshowjump?jump=previousslide"/>
              </p:cNvPr>
              <p:cNvSpPr/>
              <p:nvPr/>
            </p:nvSpPr>
            <p:spPr>
              <a:xfrm>
                <a:off x="885139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4" name="Google Shape;524;p41"/>
            <p:cNvGrpSpPr/>
            <p:nvPr/>
          </p:nvGrpSpPr>
          <p:grpSpPr>
            <a:xfrm>
              <a:off x="8007487" y="4471485"/>
              <a:ext cx="298736" cy="298736"/>
              <a:chOff x="8007487" y="4471485"/>
              <a:chExt cx="298736" cy="298736"/>
            </a:xfrm>
          </p:grpSpPr>
          <p:sp>
            <p:nvSpPr>
              <p:cNvPr id="525" name="Google Shape;525;p41">
                <a:hlinkClick action="ppaction://hlinkshowjump?jump=nextslide"/>
              </p:cNvPr>
              <p:cNvSpPr/>
              <p:nvPr/>
            </p:nvSpPr>
            <p:spPr>
              <a:xfrm>
                <a:off x="8007487" y="4471485"/>
                <a:ext cx="298736" cy="298736"/>
              </a:xfrm>
              <a:custGeom>
                <a:rect b="b" l="l" r="r" t="t"/>
                <a:pathLst>
                  <a:path extrusionOk="0" h="15825" w="15825">
                    <a:moveTo>
                      <a:pt x="7923" y="1"/>
                    </a:moveTo>
                    <a:cubicBezTo>
                      <a:pt x="3549" y="1"/>
                      <a:pt x="0" y="3527"/>
                      <a:pt x="0" y="7902"/>
                    </a:cubicBezTo>
                    <a:cubicBezTo>
                      <a:pt x="0" y="12276"/>
                      <a:pt x="3549" y="15825"/>
                      <a:pt x="7923" y="15825"/>
                    </a:cubicBezTo>
                    <a:cubicBezTo>
                      <a:pt x="12276" y="15825"/>
                      <a:pt x="15824" y="12276"/>
                      <a:pt x="15824" y="7902"/>
                    </a:cubicBezTo>
                    <a:cubicBezTo>
                      <a:pt x="15824" y="3527"/>
                      <a:pt x="12276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8099331" scaled="0"/>
              </a:gradFill>
              <a:ln>
                <a:noFill/>
              </a:ln>
              <a:effectLst>
                <a:outerShdw blurRad="85725" rotWithShape="0" algn="bl" dir="1380000" dist="19050">
                  <a:schemeClr val="dk1">
                    <a:alpha val="45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41">
                <a:hlinkClick action="ppaction://hlinkshowjump?jump=nextslide"/>
              </p:cNvPr>
              <p:cNvSpPr/>
              <p:nvPr/>
            </p:nvSpPr>
            <p:spPr>
              <a:xfrm flipH="1">
                <a:off x="8075861" y="4523966"/>
                <a:ext cx="183000" cy="191100"/>
              </a:xfrm>
              <a:prstGeom prst="leftArrow">
                <a:avLst>
                  <a:gd fmla="val 34336" name="adj1"/>
                  <a:gd fmla="val 50000" name="adj2"/>
                </a:avLst>
              </a:prstGeom>
              <a:gradFill>
                <a:gsLst>
                  <a:gs pos="0">
                    <a:srgbClr val="67679E">
                      <a:alpha val="21568"/>
                    </a:srgbClr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800000" dist="28575">
                  <a:schemeClr val="dk1">
                    <a:alpha val="56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27" name="Google Shape;527;p41"/>
          <p:cNvCxnSpPr>
            <a:stCxn id="528" idx="0"/>
            <a:endCxn id="529" idx="2"/>
          </p:cNvCxnSpPr>
          <p:nvPr/>
        </p:nvCxnSpPr>
        <p:spPr>
          <a:xfrm rot="10800000">
            <a:off x="4463123" y="2016486"/>
            <a:ext cx="0" cy="47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1"/>
          <p:cNvCxnSpPr/>
          <p:nvPr/>
        </p:nvCxnSpPr>
        <p:spPr>
          <a:xfrm rot="10800000">
            <a:off x="7075189" y="2939613"/>
            <a:ext cx="0" cy="50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31" name="Google Shape;531;p41"/>
          <p:cNvGrpSpPr/>
          <p:nvPr/>
        </p:nvGrpSpPr>
        <p:grpSpPr>
          <a:xfrm>
            <a:off x="4084350" y="2415633"/>
            <a:ext cx="757499" cy="773448"/>
            <a:chOff x="3850103" y="1375690"/>
            <a:chExt cx="1443680" cy="1474076"/>
          </a:xfrm>
        </p:grpSpPr>
        <p:grpSp>
          <p:nvGrpSpPr>
            <p:cNvPr id="532" name="Google Shape;532;p41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533" name="Google Shape;533;p41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41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41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535" name="Google Shape;535;p41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1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6" name="Google Shape;536;p41"/>
          <p:cNvGrpSpPr/>
          <p:nvPr/>
        </p:nvGrpSpPr>
        <p:grpSpPr>
          <a:xfrm>
            <a:off x="6696450" y="2407333"/>
            <a:ext cx="757499" cy="773448"/>
            <a:chOff x="3850103" y="1375690"/>
            <a:chExt cx="1443680" cy="1474076"/>
          </a:xfrm>
        </p:grpSpPr>
        <p:grpSp>
          <p:nvGrpSpPr>
            <p:cNvPr id="537" name="Google Shape;537;p41"/>
            <p:cNvGrpSpPr/>
            <p:nvPr/>
          </p:nvGrpSpPr>
          <p:grpSpPr>
            <a:xfrm>
              <a:off x="3850103" y="1375690"/>
              <a:ext cx="1443680" cy="1474076"/>
              <a:chOff x="859589" y="1631654"/>
              <a:chExt cx="1137024" cy="1094828"/>
            </a:xfrm>
          </p:grpSpPr>
          <p:sp>
            <p:nvSpPr>
              <p:cNvPr id="538" name="Google Shape;538;p41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41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0" name="Google Shape;540;p41"/>
            <p:cNvGrpSpPr/>
            <p:nvPr/>
          </p:nvGrpSpPr>
          <p:grpSpPr>
            <a:xfrm>
              <a:off x="3996040" y="1524638"/>
              <a:ext cx="1151919" cy="1176173"/>
              <a:chOff x="859589" y="1631654"/>
              <a:chExt cx="1137024" cy="1094828"/>
            </a:xfrm>
          </p:grpSpPr>
          <p:sp>
            <p:nvSpPr>
              <p:cNvPr id="541" name="Google Shape;541;p41"/>
              <p:cNvSpPr/>
              <p:nvPr/>
            </p:nvSpPr>
            <p:spPr>
              <a:xfrm>
                <a:off x="859613" y="1657582"/>
                <a:ext cx="1137000" cy="10689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F5F8FF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13560000" dist="38100">
                  <a:srgbClr val="C4BBF5">
                    <a:alpha val="52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1"/>
              <p:cNvSpPr/>
              <p:nvPr/>
            </p:nvSpPr>
            <p:spPr>
              <a:xfrm>
                <a:off x="859589" y="1631654"/>
                <a:ext cx="1137000" cy="1094700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chemeClr val="lt1"/>
                  </a:gs>
                  <a:gs pos="100000">
                    <a:srgbClr val="F5F8FF"/>
                  </a:gs>
                </a:gsLst>
                <a:lin ang="5400012" scaled="0"/>
              </a:gradFill>
              <a:ln>
                <a:noFill/>
              </a:ln>
              <a:effectLst>
                <a:outerShdw blurRad="71438" rotWithShape="0" algn="bl" dir="3960000" dist="66675">
                  <a:srgbClr val="3E3E7A">
                    <a:alpha val="8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43" name="Google Shape;543;p41"/>
          <p:cNvCxnSpPr>
            <a:stCxn id="544" idx="3"/>
            <a:endCxn id="509" idx="1"/>
          </p:cNvCxnSpPr>
          <p:nvPr/>
        </p:nvCxnSpPr>
        <p:spPr>
          <a:xfrm>
            <a:off x="1784861" y="2802261"/>
            <a:ext cx="2299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41"/>
          <p:cNvSpPr txBox="1"/>
          <p:nvPr/>
        </p:nvSpPr>
        <p:spPr>
          <a:xfrm>
            <a:off x="3510769" y="1143225"/>
            <a:ext cx="1904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Accessibility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1"/>
          <p:cNvSpPr txBox="1"/>
          <p:nvPr/>
        </p:nvSpPr>
        <p:spPr>
          <a:xfrm>
            <a:off x="6182987" y="3369025"/>
            <a:ext cx="1904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Availability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1"/>
          <p:cNvSpPr txBox="1"/>
          <p:nvPr/>
        </p:nvSpPr>
        <p:spPr>
          <a:xfrm>
            <a:off x="3366177" y="1531675"/>
            <a:ext cx="21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Live stream</a:t>
            </a: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is online at least 90% of the time 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7" name="Google Shape;547;p41"/>
          <p:cNvSpPr txBox="1"/>
          <p:nvPr/>
        </p:nvSpPr>
        <p:spPr>
          <a:xfrm>
            <a:off x="6038377" y="3732763"/>
            <a:ext cx="21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 live stream is available from anywhere</a:t>
            </a:r>
            <a:endParaRPr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548" name="Google Shape;548;p41"/>
          <p:cNvGrpSpPr/>
          <p:nvPr/>
        </p:nvGrpSpPr>
        <p:grpSpPr>
          <a:xfrm>
            <a:off x="6897902" y="2584544"/>
            <a:ext cx="354586" cy="355557"/>
            <a:chOff x="-33645475" y="3944800"/>
            <a:chExt cx="292225" cy="293025"/>
          </a:xfrm>
        </p:grpSpPr>
        <p:sp>
          <p:nvSpPr>
            <p:cNvPr id="549" name="Google Shape;549;p41"/>
            <p:cNvSpPr/>
            <p:nvPr/>
          </p:nvSpPr>
          <p:spPr>
            <a:xfrm>
              <a:off x="-33549375" y="3944800"/>
              <a:ext cx="98475" cy="70900"/>
            </a:xfrm>
            <a:custGeom>
              <a:rect b="b" l="l" r="r" t="t"/>
              <a:pathLst>
                <a:path extrusionOk="0" h="2836" w="3939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1"/>
            <p:cNvSpPr/>
            <p:nvPr/>
          </p:nvSpPr>
          <p:spPr>
            <a:xfrm>
              <a:off x="-33645475" y="4041675"/>
              <a:ext cx="70900" cy="98475"/>
            </a:xfrm>
            <a:custGeom>
              <a:rect b="b" l="l" r="r" t="t"/>
              <a:pathLst>
                <a:path extrusionOk="0" h="3939" w="2836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1"/>
            <p:cNvSpPr/>
            <p:nvPr/>
          </p:nvSpPr>
          <p:spPr>
            <a:xfrm>
              <a:off x="-33424150" y="4042450"/>
              <a:ext cx="70900" cy="52025"/>
            </a:xfrm>
            <a:custGeom>
              <a:rect b="b" l="l" r="r" t="t"/>
              <a:pathLst>
                <a:path extrusionOk="0" h="2081" w="2836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1"/>
            <p:cNvSpPr/>
            <p:nvPr/>
          </p:nvSpPr>
          <p:spPr>
            <a:xfrm>
              <a:off x="-33549375" y="4165325"/>
              <a:ext cx="86650" cy="70925"/>
            </a:xfrm>
            <a:custGeom>
              <a:rect b="b" l="l" r="r" t="t"/>
              <a:pathLst>
                <a:path extrusionOk="0" h="2837" w="3466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1"/>
            <p:cNvSpPr/>
            <p:nvPr/>
          </p:nvSpPr>
          <p:spPr>
            <a:xfrm>
              <a:off x="-33558825" y="4030650"/>
              <a:ext cx="118950" cy="120525"/>
            </a:xfrm>
            <a:custGeom>
              <a:rect b="b" l="l" r="r" t="t"/>
              <a:pathLst>
                <a:path extrusionOk="0" h="4821" w="4758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1"/>
            <p:cNvSpPr/>
            <p:nvPr/>
          </p:nvSpPr>
          <p:spPr>
            <a:xfrm>
              <a:off x="-33639950" y="4129900"/>
              <a:ext cx="100825" cy="100825"/>
            </a:xfrm>
            <a:custGeom>
              <a:rect b="b" l="l" r="r" t="t"/>
              <a:pathLst>
                <a:path extrusionOk="0" h="4033" w="4033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1"/>
            <p:cNvSpPr/>
            <p:nvPr/>
          </p:nvSpPr>
          <p:spPr>
            <a:xfrm>
              <a:off x="-33459600" y="3951875"/>
              <a:ext cx="100850" cy="100075"/>
            </a:xfrm>
            <a:custGeom>
              <a:rect b="b" l="l" r="r" t="t"/>
              <a:pathLst>
                <a:path extrusionOk="0" h="4003" w="4034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1"/>
            <p:cNvSpPr/>
            <p:nvPr/>
          </p:nvSpPr>
          <p:spPr>
            <a:xfrm>
              <a:off x="-33639950" y="3951100"/>
              <a:ext cx="100825" cy="100050"/>
            </a:xfrm>
            <a:custGeom>
              <a:rect b="b" l="l" r="r" t="t"/>
              <a:pathLst>
                <a:path extrusionOk="0" h="4002" w="4033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1"/>
            <p:cNvSpPr/>
            <p:nvPr/>
          </p:nvSpPr>
          <p:spPr>
            <a:xfrm>
              <a:off x="-33472975" y="4082625"/>
              <a:ext cx="119725" cy="155200"/>
            </a:xfrm>
            <a:custGeom>
              <a:rect b="b" l="l" r="r" t="t"/>
              <a:pathLst>
                <a:path extrusionOk="0" h="6208" w="4789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1"/>
            <p:cNvSpPr/>
            <p:nvPr/>
          </p:nvSpPr>
          <p:spPr>
            <a:xfrm>
              <a:off x="-33421775" y="4133825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41"/>
          <p:cNvGrpSpPr/>
          <p:nvPr/>
        </p:nvGrpSpPr>
        <p:grpSpPr>
          <a:xfrm>
            <a:off x="4285313" y="2593264"/>
            <a:ext cx="355557" cy="354616"/>
            <a:chOff x="-34005425" y="3945575"/>
            <a:chExt cx="293025" cy="292250"/>
          </a:xfrm>
        </p:grpSpPr>
        <p:sp>
          <p:nvSpPr>
            <p:cNvPr id="560" name="Google Shape;560;p41"/>
            <p:cNvSpPr/>
            <p:nvPr/>
          </p:nvSpPr>
          <p:spPr>
            <a:xfrm>
              <a:off x="-33952650" y="3998350"/>
              <a:ext cx="186700" cy="186700"/>
            </a:xfrm>
            <a:custGeom>
              <a:rect b="b" l="l" r="r" t="t"/>
              <a:pathLst>
                <a:path extrusionOk="0" h="7468" w="7468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1"/>
            <p:cNvSpPr/>
            <p:nvPr/>
          </p:nvSpPr>
          <p:spPr>
            <a:xfrm>
              <a:off x="-33944775" y="3945575"/>
              <a:ext cx="232375" cy="247350"/>
            </a:xfrm>
            <a:custGeom>
              <a:rect b="b" l="l" r="r" t="t"/>
              <a:pathLst>
                <a:path extrusionOk="0" h="9894" w="9295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1"/>
            <p:cNvSpPr/>
            <p:nvPr/>
          </p:nvSpPr>
          <p:spPr>
            <a:xfrm>
              <a:off x="-34005425" y="3987325"/>
              <a:ext cx="237100" cy="250500"/>
            </a:xfrm>
            <a:custGeom>
              <a:rect b="b" l="l" r="r" t="t"/>
              <a:pathLst>
                <a:path extrusionOk="0" h="10020" w="9484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3" name="Google Shape;563;p41"/>
          <p:cNvGrpSpPr/>
          <p:nvPr/>
        </p:nvGrpSpPr>
        <p:grpSpPr>
          <a:xfrm>
            <a:off x="451788" y="2415583"/>
            <a:ext cx="1908694" cy="1898031"/>
            <a:chOff x="983788" y="2415633"/>
            <a:chExt cx="1908694" cy="1898031"/>
          </a:xfrm>
        </p:grpSpPr>
        <p:grpSp>
          <p:nvGrpSpPr>
            <p:cNvPr id="564" name="Google Shape;564;p41"/>
            <p:cNvGrpSpPr/>
            <p:nvPr/>
          </p:nvGrpSpPr>
          <p:grpSpPr>
            <a:xfrm>
              <a:off x="1559379" y="2415633"/>
              <a:ext cx="757499" cy="773448"/>
              <a:chOff x="3850103" y="1375690"/>
              <a:chExt cx="1443680" cy="1474076"/>
            </a:xfrm>
          </p:grpSpPr>
          <p:grpSp>
            <p:nvGrpSpPr>
              <p:cNvPr id="565" name="Google Shape;565;p41"/>
              <p:cNvGrpSpPr/>
              <p:nvPr/>
            </p:nvGrpSpPr>
            <p:grpSpPr>
              <a:xfrm>
                <a:off x="3850103" y="1375690"/>
                <a:ext cx="1443680" cy="1474076"/>
                <a:chOff x="859589" y="1631654"/>
                <a:chExt cx="1137024" cy="1094828"/>
              </a:xfrm>
            </p:grpSpPr>
            <p:sp>
              <p:nvSpPr>
                <p:cNvPr id="566" name="Google Shape;566;p41"/>
                <p:cNvSpPr/>
                <p:nvPr/>
              </p:nvSpPr>
              <p:spPr>
                <a:xfrm>
                  <a:off x="859613" y="1657582"/>
                  <a:ext cx="1137000" cy="10689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F5F8FF"/>
                    </a:gs>
                    <a:gs pos="100000">
                      <a:schemeClr val="lt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13560000" dist="38100">
                    <a:srgbClr val="C4BBF5">
                      <a:alpha val="5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4" name="Google Shape;544;p41"/>
                <p:cNvSpPr/>
                <p:nvPr/>
              </p:nvSpPr>
              <p:spPr>
                <a:xfrm>
                  <a:off x="859589" y="1631654"/>
                  <a:ext cx="1137000" cy="10947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F5F8FF"/>
                    </a:gs>
                    <a:gs pos="100000">
                      <a:schemeClr val="lt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3960000" dist="66675">
                    <a:srgbClr val="3E3E7A">
                      <a:alpha val="8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67" name="Google Shape;567;p41"/>
              <p:cNvGrpSpPr/>
              <p:nvPr/>
            </p:nvGrpSpPr>
            <p:grpSpPr>
              <a:xfrm>
                <a:off x="3996040" y="1524638"/>
                <a:ext cx="1151919" cy="1176173"/>
                <a:chOff x="859589" y="1631654"/>
                <a:chExt cx="1137024" cy="1094828"/>
              </a:xfrm>
            </p:grpSpPr>
            <p:sp>
              <p:nvSpPr>
                <p:cNvPr id="568" name="Google Shape;568;p41"/>
                <p:cNvSpPr/>
                <p:nvPr/>
              </p:nvSpPr>
              <p:spPr>
                <a:xfrm>
                  <a:off x="859613" y="1657582"/>
                  <a:ext cx="1137000" cy="10689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rgbClr val="F5F8FF"/>
                    </a:gs>
                    <a:gs pos="100000">
                      <a:schemeClr val="lt1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13560000" dist="38100">
                    <a:srgbClr val="C4BBF5">
                      <a:alpha val="52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41"/>
                <p:cNvSpPr/>
                <p:nvPr/>
              </p:nvSpPr>
              <p:spPr>
                <a:xfrm>
                  <a:off x="859589" y="1631654"/>
                  <a:ext cx="1137000" cy="10947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rgbClr val="F5F8FF"/>
                    </a:gs>
                  </a:gsLst>
                  <a:lin ang="5400012" scaled="0"/>
                </a:gradFill>
                <a:ln>
                  <a:noFill/>
                </a:ln>
                <a:effectLst>
                  <a:outerShdw blurRad="71438" rotWithShape="0" algn="bl" dir="3960000" dist="66675">
                    <a:srgbClr val="3E3E7A">
                      <a:alpha val="8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70" name="Google Shape;570;p41"/>
            <p:cNvSpPr txBox="1"/>
            <p:nvPr/>
          </p:nvSpPr>
          <p:spPr>
            <a:xfrm>
              <a:off x="987783" y="3828864"/>
              <a:ext cx="1904700" cy="4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720p video </a:t>
              </a: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571" name="Google Shape;571;p41"/>
            <p:cNvSpPr txBox="1"/>
            <p:nvPr/>
          </p:nvSpPr>
          <p:spPr>
            <a:xfrm>
              <a:off x="983788" y="3435861"/>
              <a:ext cx="1904700" cy="39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Quality</a:t>
              </a:r>
              <a:endParaRPr b="1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572" name="Google Shape;572;p41"/>
            <p:cNvCxnSpPr>
              <a:stCxn id="544" idx="2"/>
              <a:endCxn id="571" idx="0"/>
            </p:cNvCxnSpPr>
            <p:nvPr/>
          </p:nvCxnSpPr>
          <p:spPr>
            <a:xfrm flipH="1">
              <a:off x="1936020" y="3188990"/>
              <a:ext cx="2100" cy="246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3" name="Google Shape;573;p41"/>
            <p:cNvGrpSpPr/>
            <p:nvPr/>
          </p:nvGrpSpPr>
          <p:grpSpPr>
            <a:xfrm>
              <a:off x="1787726" y="2592476"/>
              <a:ext cx="304000" cy="356205"/>
              <a:chOff x="-49375900" y="3550975"/>
              <a:chExt cx="256800" cy="300900"/>
            </a:xfrm>
          </p:grpSpPr>
          <p:sp>
            <p:nvSpPr>
              <p:cNvPr id="574" name="Google Shape;574;p41"/>
              <p:cNvSpPr/>
              <p:nvPr/>
            </p:nvSpPr>
            <p:spPr>
              <a:xfrm>
                <a:off x="-4923177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1" y="0"/>
                    </a:moveTo>
                    <a:lnTo>
                      <a:pt x="1513" y="2363"/>
                    </a:lnTo>
                    <a:lnTo>
                      <a:pt x="23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41"/>
              <p:cNvSpPr/>
              <p:nvPr/>
            </p:nvSpPr>
            <p:spPr>
              <a:xfrm>
                <a:off x="-49291625" y="3726625"/>
                <a:ext cx="87450" cy="123675"/>
              </a:xfrm>
              <a:custGeom>
                <a:rect b="b" l="l" r="r" t="t"/>
                <a:pathLst>
                  <a:path extrusionOk="0" h="4947" w="3498">
                    <a:moveTo>
                      <a:pt x="1" y="1"/>
                    </a:moveTo>
                    <a:lnTo>
                      <a:pt x="1733" y="4947"/>
                    </a:lnTo>
                    <a:lnTo>
                      <a:pt x="34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41"/>
              <p:cNvSpPr/>
              <p:nvPr/>
            </p:nvSpPr>
            <p:spPr>
              <a:xfrm>
                <a:off x="-49288475" y="3647075"/>
                <a:ext cx="81150" cy="61450"/>
              </a:xfrm>
              <a:custGeom>
                <a:rect b="b" l="l" r="r" t="t"/>
                <a:pathLst>
                  <a:path extrusionOk="0" h="2458" w="3246">
                    <a:moveTo>
                      <a:pt x="1607" y="1"/>
                    </a:moveTo>
                    <a:lnTo>
                      <a:pt x="1" y="2458"/>
                    </a:lnTo>
                    <a:lnTo>
                      <a:pt x="3246" y="2458"/>
                    </a:lnTo>
                    <a:lnTo>
                      <a:pt x="16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41"/>
              <p:cNvSpPr/>
              <p:nvPr/>
            </p:nvSpPr>
            <p:spPr>
              <a:xfrm>
                <a:off x="-49375900" y="3648650"/>
                <a:ext cx="59100" cy="59875"/>
              </a:xfrm>
              <a:custGeom>
                <a:rect b="b" l="l" r="r" t="t"/>
                <a:pathLst>
                  <a:path extrusionOk="0" h="2395" w="2364">
                    <a:moveTo>
                      <a:pt x="1513" y="1"/>
                    </a:moveTo>
                    <a:lnTo>
                      <a:pt x="1" y="2395"/>
                    </a:lnTo>
                    <a:lnTo>
                      <a:pt x="2363" y="2395"/>
                    </a:lnTo>
                    <a:lnTo>
                      <a:pt x="1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41"/>
              <p:cNvSpPr/>
              <p:nvPr/>
            </p:nvSpPr>
            <p:spPr>
              <a:xfrm>
                <a:off x="-49229400" y="3726625"/>
                <a:ext cx="109500" cy="125250"/>
              </a:xfrm>
              <a:custGeom>
                <a:rect b="b" l="l" r="r" t="t"/>
                <a:pathLst>
                  <a:path extrusionOk="0" h="5010" w="4380">
                    <a:moveTo>
                      <a:pt x="1765" y="1"/>
                    </a:moveTo>
                    <a:lnTo>
                      <a:pt x="0" y="5010"/>
                    </a:lnTo>
                    <a:lnTo>
                      <a:pt x="43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41"/>
              <p:cNvSpPr/>
              <p:nvPr/>
            </p:nvSpPr>
            <p:spPr>
              <a:xfrm>
                <a:off x="-49179000" y="3648650"/>
                <a:ext cx="59900" cy="59875"/>
              </a:xfrm>
              <a:custGeom>
                <a:rect b="b" l="l" r="r" t="t"/>
                <a:pathLst>
                  <a:path extrusionOk="0" h="2395" w="2396">
                    <a:moveTo>
                      <a:pt x="851" y="1"/>
                    </a:moveTo>
                    <a:lnTo>
                      <a:pt x="1" y="2395"/>
                    </a:lnTo>
                    <a:lnTo>
                      <a:pt x="2395" y="2395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41"/>
              <p:cNvSpPr/>
              <p:nvPr/>
            </p:nvSpPr>
            <p:spPr>
              <a:xfrm>
                <a:off x="-49323125" y="3638425"/>
                <a:ext cx="59100" cy="59075"/>
              </a:xfrm>
              <a:custGeom>
                <a:rect b="b" l="l" r="r" t="t"/>
                <a:pathLst>
                  <a:path extrusionOk="0" h="2363" w="2364">
                    <a:moveTo>
                      <a:pt x="0" y="0"/>
                    </a:moveTo>
                    <a:lnTo>
                      <a:pt x="819" y="2363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41"/>
              <p:cNvSpPr/>
              <p:nvPr/>
            </p:nvSpPr>
            <p:spPr>
              <a:xfrm>
                <a:off x="-49375100" y="3726625"/>
                <a:ext cx="108700" cy="125250"/>
              </a:xfrm>
              <a:custGeom>
                <a:rect b="b" l="l" r="r" t="t"/>
                <a:pathLst>
                  <a:path extrusionOk="0" h="5010" w="4348">
                    <a:moveTo>
                      <a:pt x="0" y="1"/>
                    </a:moveTo>
                    <a:lnTo>
                      <a:pt x="4348" y="5010"/>
                    </a:lnTo>
                    <a:lnTo>
                      <a:pt x="25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41"/>
              <p:cNvSpPr/>
              <p:nvPr/>
            </p:nvSpPr>
            <p:spPr>
              <a:xfrm>
                <a:off x="-49256975" y="3550975"/>
                <a:ext cx="17350" cy="53600"/>
              </a:xfrm>
              <a:custGeom>
                <a:rect b="b" l="l" r="r" t="t"/>
                <a:pathLst>
                  <a:path extrusionOk="0" h="2144" w="694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lnTo>
                      <a:pt x="1" y="1797"/>
                    </a:lnTo>
                    <a:cubicBezTo>
                      <a:pt x="1" y="1986"/>
                      <a:pt x="158" y="2143"/>
                      <a:pt x="347" y="2143"/>
                    </a:cubicBezTo>
                    <a:cubicBezTo>
                      <a:pt x="536" y="2143"/>
                      <a:pt x="694" y="1986"/>
                      <a:pt x="694" y="1797"/>
                    </a:cubicBezTo>
                    <a:lnTo>
                      <a:pt x="694" y="348"/>
                    </a:lnTo>
                    <a:cubicBezTo>
                      <a:pt x="694" y="159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41"/>
              <p:cNvSpPr/>
              <p:nvPr/>
            </p:nvSpPr>
            <p:spPr>
              <a:xfrm>
                <a:off x="-49323125" y="3575850"/>
                <a:ext cx="43350" cy="32650"/>
              </a:xfrm>
              <a:custGeom>
                <a:rect b="b" l="l" r="r" t="t"/>
                <a:pathLst>
                  <a:path extrusionOk="0" h="1306" w="1734">
                    <a:moveTo>
                      <a:pt x="371" y="0"/>
                    </a:moveTo>
                    <a:cubicBezTo>
                      <a:pt x="259" y="0"/>
                      <a:pt x="147" y="56"/>
                      <a:pt x="63" y="140"/>
                    </a:cubicBezTo>
                    <a:cubicBezTo>
                      <a:pt x="0" y="298"/>
                      <a:pt x="32" y="518"/>
                      <a:pt x="189" y="613"/>
                    </a:cubicBezTo>
                    <a:lnTo>
                      <a:pt x="1166" y="1274"/>
                    </a:lnTo>
                    <a:cubicBezTo>
                      <a:pt x="1261" y="1306"/>
                      <a:pt x="1292" y="1306"/>
                      <a:pt x="1387" y="1306"/>
                    </a:cubicBezTo>
                    <a:cubicBezTo>
                      <a:pt x="1481" y="1306"/>
                      <a:pt x="1607" y="1211"/>
                      <a:pt x="1639" y="1148"/>
                    </a:cubicBezTo>
                    <a:cubicBezTo>
                      <a:pt x="1733" y="991"/>
                      <a:pt x="1702" y="802"/>
                      <a:pt x="1544" y="676"/>
                    </a:cubicBezTo>
                    <a:lnTo>
                      <a:pt x="536" y="46"/>
                    </a:lnTo>
                    <a:cubicBezTo>
                      <a:pt x="483" y="14"/>
                      <a:pt x="427" y="0"/>
                      <a:pt x="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41"/>
              <p:cNvSpPr/>
              <p:nvPr/>
            </p:nvSpPr>
            <p:spPr>
              <a:xfrm>
                <a:off x="-49217575" y="3575525"/>
                <a:ext cx="44900" cy="32975"/>
              </a:xfrm>
              <a:custGeom>
                <a:rect b="b" l="l" r="r" t="t"/>
                <a:pathLst>
                  <a:path extrusionOk="0" h="1319" w="1796">
                    <a:moveTo>
                      <a:pt x="1370" y="0"/>
                    </a:moveTo>
                    <a:cubicBezTo>
                      <a:pt x="1309" y="0"/>
                      <a:pt x="1248" y="18"/>
                      <a:pt x="1197" y="59"/>
                    </a:cubicBezTo>
                    <a:lnTo>
                      <a:pt x="221" y="689"/>
                    </a:lnTo>
                    <a:cubicBezTo>
                      <a:pt x="63" y="752"/>
                      <a:pt x="0" y="1004"/>
                      <a:pt x="95" y="1161"/>
                    </a:cubicBezTo>
                    <a:cubicBezTo>
                      <a:pt x="158" y="1287"/>
                      <a:pt x="252" y="1319"/>
                      <a:pt x="378" y="1319"/>
                    </a:cubicBezTo>
                    <a:cubicBezTo>
                      <a:pt x="473" y="1319"/>
                      <a:pt x="536" y="1287"/>
                      <a:pt x="567" y="1287"/>
                    </a:cubicBezTo>
                    <a:lnTo>
                      <a:pt x="1575" y="657"/>
                    </a:lnTo>
                    <a:cubicBezTo>
                      <a:pt x="1733" y="563"/>
                      <a:pt x="1796" y="342"/>
                      <a:pt x="1670" y="185"/>
                    </a:cubicBezTo>
                    <a:cubicBezTo>
                      <a:pt x="1627" y="78"/>
                      <a:pt x="1498" y="0"/>
                      <a:pt x="1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sk a Stupid Question Day Writing Prompts for High School by Slidesgo">
  <a:themeElements>
    <a:clrScheme name="Simple Light">
      <a:dk1>
        <a:srgbClr val="67679E"/>
      </a:dk1>
      <a:lt1>
        <a:srgbClr val="D9E4FB"/>
      </a:lt1>
      <a:dk2>
        <a:srgbClr val="E4ECFE"/>
      </a:dk2>
      <a:lt2>
        <a:srgbClr val="BF79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767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