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7"/>
  </p:notesMasterIdLst>
  <p:sldIdLst>
    <p:sldId id="256" r:id="rId2"/>
    <p:sldId id="48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33" r:id="rId13"/>
    <p:sldId id="434" r:id="rId14"/>
    <p:sldId id="435" r:id="rId15"/>
    <p:sldId id="437" r:id="rId16"/>
    <p:sldId id="474" r:id="rId17"/>
    <p:sldId id="478" r:id="rId18"/>
    <p:sldId id="475" r:id="rId19"/>
    <p:sldId id="436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261" r:id="rId33"/>
    <p:sldId id="262" r:id="rId34"/>
    <p:sldId id="263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465" r:id="rId51"/>
    <p:sldId id="430" r:id="rId52"/>
    <p:sldId id="431" r:id="rId53"/>
    <p:sldId id="432" r:id="rId54"/>
    <p:sldId id="288" r:id="rId55"/>
    <p:sldId id="289" r:id="rId56"/>
    <p:sldId id="290" r:id="rId57"/>
    <p:sldId id="455" r:id="rId58"/>
    <p:sldId id="291" r:id="rId59"/>
    <p:sldId id="456" r:id="rId60"/>
    <p:sldId id="292" r:id="rId61"/>
    <p:sldId id="457" r:id="rId62"/>
    <p:sldId id="293" r:id="rId63"/>
    <p:sldId id="458" r:id="rId64"/>
    <p:sldId id="294" r:id="rId65"/>
    <p:sldId id="459" r:id="rId66"/>
    <p:sldId id="295" r:id="rId67"/>
    <p:sldId id="460" r:id="rId68"/>
    <p:sldId id="296" r:id="rId69"/>
    <p:sldId id="461" r:id="rId70"/>
    <p:sldId id="297" r:id="rId71"/>
    <p:sldId id="462" r:id="rId72"/>
    <p:sldId id="298" r:id="rId73"/>
    <p:sldId id="299" r:id="rId74"/>
    <p:sldId id="464" r:id="rId75"/>
    <p:sldId id="300" r:id="rId76"/>
    <p:sldId id="301" r:id="rId77"/>
    <p:sldId id="466" r:id="rId78"/>
    <p:sldId id="304" r:id="rId79"/>
    <p:sldId id="467" r:id="rId80"/>
    <p:sldId id="306" r:id="rId81"/>
    <p:sldId id="308" r:id="rId82"/>
    <p:sldId id="309" r:id="rId83"/>
    <p:sldId id="310" r:id="rId84"/>
    <p:sldId id="314" r:id="rId85"/>
    <p:sldId id="317" r:id="rId86"/>
    <p:sldId id="338" r:id="rId87"/>
    <p:sldId id="468" r:id="rId88"/>
    <p:sldId id="322" r:id="rId89"/>
    <p:sldId id="323" r:id="rId90"/>
    <p:sldId id="328" r:id="rId91"/>
    <p:sldId id="325" r:id="rId92"/>
    <p:sldId id="330" r:id="rId93"/>
    <p:sldId id="331" r:id="rId94"/>
    <p:sldId id="326" r:id="rId95"/>
    <p:sldId id="333" r:id="rId96"/>
    <p:sldId id="334" r:id="rId97"/>
    <p:sldId id="335" r:id="rId98"/>
    <p:sldId id="469" r:id="rId99"/>
    <p:sldId id="327" r:id="rId100"/>
    <p:sldId id="470" r:id="rId101"/>
    <p:sldId id="342" r:id="rId102"/>
    <p:sldId id="343" r:id="rId103"/>
    <p:sldId id="344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9" r:id="rId115"/>
    <p:sldId id="360" r:id="rId116"/>
    <p:sldId id="361" r:id="rId117"/>
    <p:sldId id="362" r:id="rId118"/>
    <p:sldId id="363" r:id="rId119"/>
    <p:sldId id="364" r:id="rId120"/>
    <p:sldId id="366" r:id="rId121"/>
    <p:sldId id="367" r:id="rId122"/>
    <p:sldId id="368" r:id="rId123"/>
    <p:sldId id="369" r:id="rId124"/>
    <p:sldId id="370" r:id="rId125"/>
    <p:sldId id="373" r:id="rId126"/>
    <p:sldId id="371" r:id="rId127"/>
    <p:sldId id="372" r:id="rId128"/>
    <p:sldId id="374" r:id="rId129"/>
    <p:sldId id="375" r:id="rId130"/>
    <p:sldId id="376" r:id="rId131"/>
    <p:sldId id="378" r:id="rId132"/>
    <p:sldId id="408" r:id="rId133"/>
    <p:sldId id="451" r:id="rId134"/>
    <p:sldId id="409" r:id="rId135"/>
    <p:sldId id="410" r:id="rId136"/>
    <p:sldId id="411" r:id="rId137"/>
    <p:sldId id="454" r:id="rId138"/>
    <p:sldId id="412" r:id="rId139"/>
    <p:sldId id="452" r:id="rId140"/>
    <p:sldId id="453" r:id="rId141"/>
    <p:sldId id="413" r:id="rId142"/>
    <p:sldId id="414" r:id="rId143"/>
    <p:sldId id="415" r:id="rId144"/>
    <p:sldId id="416" r:id="rId145"/>
    <p:sldId id="417" r:id="rId146"/>
    <p:sldId id="418" r:id="rId147"/>
    <p:sldId id="419" r:id="rId148"/>
    <p:sldId id="420" r:id="rId149"/>
    <p:sldId id="421" r:id="rId150"/>
    <p:sldId id="422" r:id="rId151"/>
    <p:sldId id="423" r:id="rId152"/>
    <p:sldId id="424" r:id="rId153"/>
    <p:sldId id="425" r:id="rId154"/>
    <p:sldId id="426" r:id="rId155"/>
    <p:sldId id="427" r:id="rId156"/>
    <p:sldId id="428" r:id="rId157"/>
    <p:sldId id="429" r:id="rId158"/>
    <p:sldId id="508" r:id="rId159"/>
    <p:sldId id="509" r:id="rId160"/>
    <p:sldId id="511" r:id="rId161"/>
    <p:sldId id="510" r:id="rId162"/>
    <p:sldId id="504" r:id="rId163"/>
    <p:sldId id="505" r:id="rId164"/>
    <p:sldId id="506" r:id="rId165"/>
    <p:sldId id="507" r:id="rId166"/>
    <p:sldId id="512" r:id="rId167"/>
    <p:sldId id="514" r:id="rId168"/>
    <p:sldId id="513" r:id="rId169"/>
    <p:sldId id="515" r:id="rId170"/>
    <p:sldId id="516" r:id="rId171"/>
    <p:sldId id="517" r:id="rId172"/>
    <p:sldId id="518" r:id="rId173"/>
    <p:sldId id="520" r:id="rId174"/>
    <p:sldId id="521" r:id="rId175"/>
    <p:sldId id="489" r:id="rId176"/>
    <p:sldId id="490" r:id="rId177"/>
    <p:sldId id="492" r:id="rId178"/>
    <p:sldId id="494" r:id="rId179"/>
    <p:sldId id="495" r:id="rId180"/>
    <p:sldId id="496" r:id="rId181"/>
    <p:sldId id="497" r:id="rId182"/>
    <p:sldId id="498" r:id="rId183"/>
    <p:sldId id="499" r:id="rId184"/>
    <p:sldId id="500" r:id="rId185"/>
    <p:sldId id="501" r:id="rId18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>
      <p:cViewPr varScale="1">
        <p:scale>
          <a:sx n="104" d="100"/>
          <a:sy n="104" d="100"/>
        </p:scale>
        <p:origin x="13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gKu Im" userId="c052a7678ff21338" providerId="LiveId" clId="{E6AC8498-0A27-4DEA-9373-DC38B2E16038}"/>
    <pc:docChg chg="undo custSel addSld delSld modSld sldOrd">
      <pc:chgData name="HyungKu Im" userId="c052a7678ff21338" providerId="LiveId" clId="{E6AC8498-0A27-4DEA-9373-DC38B2E16038}" dt="2017-09-11T01:55:05.705" v="815" actId="2696"/>
      <pc:docMkLst>
        <pc:docMk/>
      </pc:docMkLst>
      <pc:sldChg chg="modSp">
        <pc:chgData name="HyungKu Im" userId="c052a7678ff21338" providerId="LiveId" clId="{E6AC8498-0A27-4DEA-9373-DC38B2E16038}" dt="2017-09-08T04:31:56.325" v="19" actId="20577"/>
        <pc:sldMkLst>
          <pc:docMk/>
          <pc:sldMk cId="327386436" sldId="256"/>
        </pc:sldMkLst>
        <pc:spChg chg="mod">
          <ac:chgData name="HyungKu Im" userId="c052a7678ff21338" providerId="LiveId" clId="{E6AC8498-0A27-4DEA-9373-DC38B2E16038}" dt="2017-09-08T04:31:56.325" v="19" actId="20577"/>
          <ac:spMkLst>
            <pc:docMk/>
            <pc:sldMk cId="327386436" sldId="256"/>
            <ac:spMk id="2" creationId="{00000000-0000-0000-0000-000000000000}"/>
          </ac:spMkLst>
        </pc:spChg>
      </pc:sldChg>
      <pc:sldChg chg="del">
        <pc:chgData name="HyungKu Im" userId="c052a7678ff21338" providerId="LiveId" clId="{E6AC8498-0A27-4DEA-9373-DC38B2E16038}" dt="2017-09-08T04:32:19.853" v="20" actId="2696"/>
        <pc:sldMkLst>
          <pc:docMk/>
          <pc:sldMk cId="1557944382" sldId="257"/>
        </pc:sldMkLst>
      </pc:sldChg>
      <pc:sldChg chg="del">
        <pc:chgData name="HyungKu Im" userId="c052a7678ff21338" providerId="LiveId" clId="{E6AC8498-0A27-4DEA-9373-DC38B2E16038}" dt="2017-09-08T04:32:20.698" v="21" actId="2696"/>
        <pc:sldMkLst>
          <pc:docMk/>
          <pc:sldMk cId="1776042921" sldId="258"/>
        </pc:sldMkLst>
      </pc:sldChg>
      <pc:sldChg chg="del">
        <pc:chgData name="HyungKu Im" userId="c052a7678ff21338" providerId="LiveId" clId="{E6AC8498-0A27-4DEA-9373-DC38B2E16038}" dt="2017-09-08T05:36:00.113" v="155" actId="2696"/>
        <pc:sldMkLst>
          <pc:docMk/>
          <pc:sldMk cId="3768538900" sldId="264"/>
        </pc:sldMkLst>
      </pc:sldChg>
      <pc:sldChg chg="del">
        <pc:chgData name="HyungKu Im" userId="c052a7678ff21338" providerId="LiveId" clId="{E6AC8498-0A27-4DEA-9373-DC38B2E16038}" dt="2017-09-08T05:36:00.148" v="156" actId="2696"/>
        <pc:sldMkLst>
          <pc:docMk/>
          <pc:sldMk cId="3212612773" sldId="265"/>
        </pc:sldMkLst>
      </pc:sldChg>
      <pc:sldChg chg="del">
        <pc:chgData name="HyungKu Im" userId="c052a7678ff21338" providerId="LiveId" clId="{E6AC8498-0A27-4DEA-9373-DC38B2E16038}" dt="2017-09-08T05:36:00.179" v="157" actId="2696"/>
        <pc:sldMkLst>
          <pc:docMk/>
          <pc:sldMk cId="3357272624" sldId="266"/>
        </pc:sldMkLst>
      </pc:sldChg>
      <pc:sldChg chg="del">
        <pc:chgData name="HyungKu Im" userId="c052a7678ff21338" providerId="LiveId" clId="{E6AC8498-0A27-4DEA-9373-DC38B2E16038}" dt="2017-09-08T05:36:00.213" v="158" actId="2696"/>
        <pc:sldMkLst>
          <pc:docMk/>
          <pc:sldMk cId="4210164838" sldId="267"/>
        </pc:sldMkLst>
      </pc:sldChg>
      <pc:sldChg chg="del">
        <pc:chgData name="HyungKu Im" userId="c052a7678ff21338" providerId="LiveId" clId="{E6AC8498-0A27-4DEA-9373-DC38B2E16038}" dt="2017-09-08T05:36:00.248" v="159" actId="2696"/>
        <pc:sldMkLst>
          <pc:docMk/>
          <pc:sldMk cId="2004776545" sldId="268"/>
        </pc:sldMkLst>
      </pc:sldChg>
      <pc:sldChg chg="del">
        <pc:chgData name="HyungKu Im" userId="c052a7678ff21338" providerId="LiveId" clId="{E6AC8498-0A27-4DEA-9373-DC38B2E16038}" dt="2017-09-08T05:36:00.281" v="160" actId="2696"/>
        <pc:sldMkLst>
          <pc:docMk/>
          <pc:sldMk cId="2778924950" sldId="269"/>
        </pc:sldMkLst>
      </pc:sldChg>
      <pc:sldChg chg="modSp del">
        <pc:chgData name="HyungKu Im" userId="c052a7678ff21338" providerId="LiveId" clId="{E6AC8498-0A27-4DEA-9373-DC38B2E16038}" dt="2017-09-08T05:36:00.312" v="161" actId="2696"/>
        <pc:sldMkLst>
          <pc:docMk/>
          <pc:sldMk cId="292003170" sldId="270"/>
        </pc:sldMkLst>
        <pc:spChg chg="mod">
          <ac:chgData name="HyungKu Im" userId="c052a7678ff21338" providerId="LiveId" clId="{E6AC8498-0A27-4DEA-9373-DC38B2E16038}" dt="2017-09-08T05:28:13.166" v="153" actId="1076"/>
          <ac:spMkLst>
            <pc:docMk/>
            <pc:sldMk cId="292003170" sldId="270"/>
            <ac:spMk id="5" creationId="{00000000-0000-0000-0000-000000000000}"/>
          </ac:spMkLst>
        </pc:spChg>
      </pc:sldChg>
      <pc:sldChg chg="del">
        <pc:chgData name="HyungKu Im" userId="c052a7678ff21338" providerId="LiveId" clId="{E6AC8498-0A27-4DEA-9373-DC38B2E16038}" dt="2017-09-08T05:36:00.345" v="162" actId="2696"/>
        <pc:sldMkLst>
          <pc:docMk/>
          <pc:sldMk cId="166203171" sldId="271"/>
        </pc:sldMkLst>
      </pc:sldChg>
      <pc:sldChg chg="modSp">
        <pc:chgData name="HyungKu Im" userId="c052a7678ff21338" providerId="LiveId" clId="{E6AC8498-0A27-4DEA-9373-DC38B2E16038}" dt="2017-09-11T01:26:14.829" v="607" actId="20577"/>
        <pc:sldMkLst>
          <pc:docMk/>
          <pc:sldMk cId="1379810609" sldId="272"/>
        </pc:sldMkLst>
        <pc:spChg chg="mod">
          <ac:chgData name="HyungKu Im" userId="c052a7678ff21338" providerId="LiveId" clId="{E6AC8498-0A27-4DEA-9373-DC38B2E16038}" dt="2017-09-11T01:26:14.829" v="607" actId="20577"/>
          <ac:spMkLst>
            <pc:docMk/>
            <pc:sldMk cId="1379810609" sldId="272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26:35.710" v="612" actId="14100"/>
        <pc:sldMkLst>
          <pc:docMk/>
          <pc:sldMk cId="2044112764" sldId="273"/>
        </pc:sldMkLst>
        <pc:spChg chg="mod">
          <ac:chgData name="HyungKu Im" userId="c052a7678ff21338" providerId="LiveId" clId="{E6AC8498-0A27-4DEA-9373-DC38B2E16038}" dt="2017-09-11T01:26:23.910" v="609" actId="1076"/>
          <ac:spMkLst>
            <pc:docMk/>
            <pc:sldMk cId="2044112764" sldId="273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11T01:26:35.710" v="612" actId="14100"/>
          <ac:spMkLst>
            <pc:docMk/>
            <pc:sldMk cId="2044112764" sldId="273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27:00.898" v="630" actId="20577"/>
        <pc:sldMkLst>
          <pc:docMk/>
          <pc:sldMk cId="1232914349" sldId="274"/>
        </pc:sldMkLst>
        <pc:spChg chg="mod">
          <ac:chgData name="HyungKu Im" userId="c052a7678ff21338" providerId="LiveId" clId="{E6AC8498-0A27-4DEA-9373-DC38B2E16038}" dt="2017-09-11T01:27:00.898" v="630" actId="20577"/>
          <ac:spMkLst>
            <pc:docMk/>
            <pc:sldMk cId="1232914349" sldId="274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27:53.820" v="633" actId="6549"/>
        <pc:sldMkLst>
          <pc:docMk/>
          <pc:sldMk cId="2187107029" sldId="276"/>
        </pc:sldMkLst>
        <pc:spChg chg="mod">
          <ac:chgData name="HyungKu Im" userId="c052a7678ff21338" providerId="LiveId" clId="{E6AC8498-0A27-4DEA-9373-DC38B2E16038}" dt="2017-09-11T01:27:53.820" v="633" actId="6549"/>
          <ac:spMkLst>
            <pc:docMk/>
            <pc:sldMk cId="2187107029" sldId="276"/>
            <ac:spMk id="3" creationId="{00000000-0000-0000-0000-000000000000}"/>
          </ac:spMkLst>
        </pc:spChg>
      </pc:sldChg>
      <pc:sldChg chg="delSp modSp">
        <pc:chgData name="HyungKu Im" userId="c052a7678ff21338" providerId="LiveId" clId="{E6AC8498-0A27-4DEA-9373-DC38B2E16038}" dt="2017-09-11T01:34:38.993" v="669" actId="478"/>
        <pc:sldMkLst>
          <pc:docMk/>
          <pc:sldMk cId="1210995957" sldId="277"/>
        </pc:sldMkLst>
        <pc:spChg chg="mod">
          <ac:chgData name="HyungKu Im" userId="c052a7678ff21338" providerId="LiveId" clId="{E6AC8498-0A27-4DEA-9373-DC38B2E16038}" dt="2017-09-11T01:29:01.381" v="641" actId="1076"/>
          <ac:spMkLst>
            <pc:docMk/>
            <pc:sldMk cId="1210995957" sldId="277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11T01:29:09.352" v="643" actId="14100"/>
          <ac:spMkLst>
            <pc:docMk/>
            <pc:sldMk cId="1210995957" sldId="277"/>
            <ac:spMk id="3" creationId="{00000000-0000-0000-0000-000000000000}"/>
          </ac:spMkLst>
        </pc:spChg>
        <pc:spChg chg="del mod">
          <ac:chgData name="HyungKu Im" userId="c052a7678ff21338" providerId="LiveId" clId="{E6AC8498-0A27-4DEA-9373-DC38B2E16038}" dt="2017-09-11T01:34:38.993" v="669" actId="478"/>
          <ac:spMkLst>
            <pc:docMk/>
            <pc:sldMk cId="1210995957" sldId="277"/>
            <ac:spMk id="4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29:19.912" v="644" actId="1076"/>
        <pc:sldMkLst>
          <pc:docMk/>
          <pc:sldMk cId="3146780565" sldId="278"/>
        </pc:sldMkLst>
        <pc:spChg chg="mod">
          <ac:chgData name="HyungKu Im" userId="c052a7678ff21338" providerId="LiveId" clId="{E6AC8498-0A27-4DEA-9373-DC38B2E16038}" dt="2017-09-11T01:29:19.912" v="644" actId="1076"/>
          <ac:spMkLst>
            <pc:docMk/>
            <pc:sldMk cId="3146780565" sldId="278"/>
            <ac:spMk id="4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30:53.833" v="646" actId="14100"/>
        <pc:sldMkLst>
          <pc:docMk/>
          <pc:sldMk cId="1980437940" sldId="279"/>
        </pc:sldMkLst>
        <pc:spChg chg="mod">
          <ac:chgData name="HyungKu Im" userId="c052a7678ff21338" providerId="LiveId" clId="{E6AC8498-0A27-4DEA-9373-DC38B2E16038}" dt="2017-09-11T01:30:53.833" v="646" actId="14100"/>
          <ac:spMkLst>
            <pc:docMk/>
            <pc:sldMk cId="1980437940" sldId="279"/>
            <ac:spMk id="4" creationId="{00000000-0000-0000-0000-000000000000}"/>
          </ac:spMkLst>
        </pc:spChg>
      </pc:sldChg>
      <pc:sldChg chg="addSp modSp">
        <pc:chgData name="HyungKu Im" userId="c052a7678ff21338" providerId="LiveId" clId="{E6AC8498-0A27-4DEA-9373-DC38B2E16038}" dt="2017-09-11T01:34:48.111" v="670" actId="6549"/>
        <pc:sldMkLst>
          <pc:docMk/>
          <pc:sldMk cId="895377606" sldId="280"/>
        </pc:sldMkLst>
        <pc:spChg chg="mod">
          <ac:chgData name="HyungKu Im" userId="c052a7678ff21338" providerId="LiveId" clId="{E6AC8498-0A27-4DEA-9373-DC38B2E16038}" dt="2017-09-11T01:33:47.458" v="654"/>
          <ac:spMkLst>
            <pc:docMk/>
            <pc:sldMk cId="895377606" sldId="280"/>
            <ac:spMk id="3" creationId="{00000000-0000-0000-0000-000000000000}"/>
          </ac:spMkLst>
        </pc:spChg>
        <pc:spChg chg="mod">
          <ac:chgData name="HyungKu Im" userId="c052a7678ff21338" providerId="LiveId" clId="{E6AC8498-0A27-4DEA-9373-DC38B2E16038}" dt="2017-09-11T01:34:48.111" v="670" actId="6549"/>
          <ac:spMkLst>
            <pc:docMk/>
            <pc:sldMk cId="895377606" sldId="280"/>
            <ac:spMk id="5" creationId="{00000000-0000-0000-0000-000000000000}"/>
          </ac:spMkLst>
        </pc:spChg>
        <pc:spChg chg="add mod">
          <ac:chgData name="HyungKu Im" userId="c052a7678ff21338" providerId="LiveId" clId="{E6AC8498-0A27-4DEA-9373-DC38B2E16038}" dt="2017-09-11T01:34:21.123" v="666"/>
          <ac:spMkLst>
            <pc:docMk/>
            <pc:sldMk cId="895377606" sldId="280"/>
            <ac:spMk id="7" creationId="{CC069FA0-AB1D-4208-8DB6-F9ED1EA5CAEF}"/>
          </ac:spMkLst>
        </pc:spChg>
      </pc:sldChg>
      <pc:sldChg chg="modSp">
        <pc:chgData name="HyungKu Im" userId="c052a7678ff21338" providerId="LiveId" clId="{E6AC8498-0A27-4DEA-9373-DC38B2E16038}" dt="2017-09-11T01:31:52.573" v="650" actId="6549"/>
        <pc:sldMkLst>
          <pc:docMk/>
          <pc:sldMk cId="1969133040" sldId="281"/>
        </pc:sldMkLst>
        <pc:spChg chg="mod">
          <ac:chgData name="HyungKu Im" userId="c052a7678ff21338" providerId="LiveId" clId="{E6AC8498-0A27-4DEA-9373-DC38B2E16038}" dt="2017-09-11T01:31:52.573" v="650" actId="6549"/>
          <ac:spMkLst>
            <pc:docMk/>
            <pc:sldMk cId="1969133040" sldId="281"/>
            <ac:spMk id="3" creationId="{00000000-0000-0000-0000-000000000000}"/>
          </ac:spMkLst>
        </pc:spChg>
      </pc:sldChg>
      <pc:sldChg chg="delSp modSp">
        <pc:chgData name="HyungKu Im" userId="c052a7678ff21338" providerId="LiveId" clId="{E6AC8498-0A27-4DEA-9373-DC38B2E16038}" dt="2017-09-11T01:35:43.356" v="676" actId="14100"/>
        <pc:sldMkLst>
          <pc:docMk/>
          <pc:sldMk cId="3581142406" sldId="282"/>
        </pc:sldMkLst>
        <pc:spChg chg="mod">
          <ac:chgData name="HyungKu Im" userId="c052a7678ff21338" providerId="LiveId" clId="{E6AC8498-0A27-4DEA-9373-DC38B2E16038}" dt="2017-09-11T01:35:37.561" v="675" actId="6549"/>
          <ac:spMkLst>
            <pc:docMk/>
            <pc:sldMk cId="3581142406" sldId="282"/>
            <ac:spMk id="3" creationId="{00000000-0000-0000-0000-000000000000}"/>
          </ac:spMkLst>
        </pc:spChg>
        <pc:spChg chg="del">
          <ac:chgData name="HyungKu Im" userId="c052a7678ff21338" providerId="LiveId" clId="{E6AC8498-0A27-4DEA-9373-DC38B2E16038}" dt="2017-09-11T01:34:06.207" v="657"/>
          <ac:spMkLst>
            <pc:docMk/>
            <pc:sldMk cId="3581142406" sldId="282"/>
            <ac:spMk id="4" creationId="{00000000-0000-0000-0000-000000000000}"/>
          </ac:spMkLst>
        </pc:spChg>
        <pc:spChg chg="mod">
          <ac:chgData name="HyungKu Im" userId="c052a7678ff21338" providerId="LiveId" clId="{E6AC8498-0A27-4DEA-9373-DC38B2E16038}" dt="2017-09-11T01:35:43.356" v="676" actId="14100"/>
          <ac:spMkLst>
            <pc:docMk/>
            <pc:sldMk cId="3581142406" sldId="282"/>
            <ac:spMk id="5" creationId="{00000000-0000-0000-0000-000000000000}"/>
          </ac:spMkLst>
        </pc:spChg>
        <pc:spChg chg="del">
          <ac:chgData name="HyungKu Im" userId="c052a7678ff21338" providerId="LiveId" clId="{E6AC8498-0A27-4DEA-9373-DC38B2E16038}" dt="2017-09-11T01:35:17.553" v="672" actId="478"/>
          <ac:spMkLst>
            <pc:docMk/>
            <pc:sldMk cId="3581142406" sldId="282"/>
            <ac:spMk id="6" creationId="{00000000-0000-0000-0000-000000000000}"/>
          </ac:spMkLst>
        </pc:spChg>
      </pc:sldChg>
      <pc:sldChg chg="del">
        <pc:chgData name="HyungKu Im" userId="c052a7678ff21338" providerId="LiveId" clId="{E6AC8498-0A27-4DEA-9373-DC38B2E16038}" dt="2017-09-08T05:36:00.082" v="154" actId="2696"/>
        <pc:sldMkLst>
          <pc:docMk/>
          <pc:sldMk cId="4238129546" sldId="287"/>
        </pc:sldMkLst>
      </pc:sldChg>
      <pc:sldChg chg="modSp">
        <pc:chgData name="HyungKu Im" userId="c052a7678ff21338" providerId="LiveId" clId="{E6AC8498-0A27-4DEA-9373-DC38B2E16038}" dt="2017-09-11T01:40:29.007" v="707" actId="20577"/>
        <pc:sldMkLst>
          <pc:docMk/>
          <pc:sldMk cId="2226056707" sldId="326"/>
        </pc:sldMkLst>
        <pc:spChg chg="mod">
          <ac:chgData name="HyungKu Im" userId="c052a7678ff21338" providerId="LiveId" clId="{E6AC8498-0A27-4DEA-9373-DC38B2E16038}" dt="2017-09-11T01:40:29.007" v="707" actId="20577"/>
          <ac:spMkLst>
            <pc:docMk/>
            <pc:sldMk cId="2226056707" sldId="326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38:55.912" v="691" actId="20577"/>
        <pc:sldMkLst>
          <pc:docMk/>
          <pc:sldMk cId="3954392375" sldId="328"/>
        </pc:sldMkLst>
        <pc:spChg chg="mod">
          <ac:chgData name="HyungKu Im" userId="c052a7678ff21338" providerId="LiveId" clId="{E6AC8498-0A27-4DEA-9373-DC38B2E16038}" dt="2017-09-11T01:38:55.912" v="691" actId="20577"/>
          <ac:spMkLst>
            <pc:docMk/>
            <pc:sldMk cId="3954392375" sldId="328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41:04.433" v="708" actId="6549"/>
        <pc:sldMkLst>
          <pc:docMk/>
          <pc:sldMk cId="3894954136" sldId="330"/>
        </pc:sldMkLst>
        <pc:spChg chg="mod">
          <ac:chgData name="HyungKu Im" userId="c052a7678ff21338" providerId="LiveId" clId="{E6AC8498-0A27-4DEA-9373-DC38B2E16038}" dt="2017-09-11T01:41:04.433" v="708" actId="6549"/>
          <ac:spMkLst>
            <pc:docMk/>
            <pc:sldMk cId="3894954136" sldId="330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41:40.329" v="712" actId="20577"/>
        <pc:sldMkLst>
          <pc:docMk/>
          <pc:sldMk cId="843201321" sldId="331"/>
        </pc:sldMkLst>
        <pc:spChg chg="mod">
          <ac:chgData name="HyungKu Im" userId="c052a7678ff21338" providerId="LiveId" clId="{E6AC8498-0A27-4DEA-9373-DC38B2E16038}" dt="2017-09-11T01:41:40.329" v="712" actId="20577"/>
          <ac:spMkLst>
            <pc:docMk/>
            <pc:sldMk cId="843201321" sldId="331"/>
            <ac:spMk id="3" creationId="{00000000-0000-0000-0000-000000000000}"/>
          </ac:spMkLst>
        </pc:spChg>
      </pc:sldChg>
      <pc:sldChg chg="del">
        <pc:chgData name="HyungKu Im" userId="c052a7678ff21338" providerId="LiveId" clId="{E6AC8498-0A27-4DEA-9373-DC38B2E16038}" dt="2017-09-11T01:41:51.198" v="713" actId="2696"/>
        <pc:sldMkLst>
          <pc:docMk/>
          <pc:sldMk cId="3367088444" sldId="332"/>
        </pc:sldMkLst>
      </pc:sldChg>
      <pc:sldChg chg="modSp">
        <pc:chgData name="HyungKu Im" userId="c052a7678ff21338" providerId="LiveId" clId="{E6AC8498-0A27-4DEA-9373-DC38B2E16038}" dt="2017-09-11T01:42:43.519" v="722" actId="12"/>
        <pc:sldMkLst>
          <pc:docMk/>
          <pc:sldMk cId="228310289" sldId="333"/>
        </pc:sldMkLst>
        <pc:spChg chg="mod">
          <ac:chgData name="HyungKu Im" userId="c052a7678ff21338" providerId="LiveId" clId="{E6AC8498-0A27-4DEA-9373-DC38B2E16038}" dt="2017-09-11T01:42:43.519" v="722" actId="12"/>
          <ac:spMkLst>
            <pc:docMk/>
            <pc:sldMk cId="228310289" sldId="333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44:09.146" v="731" actId="6549"/>
        <pc:sldMkLst>
          <pc:docMk/>
          <pc:sldMk cId="717325704" sldId="334"/>
        </pc:sldMkLst>
        <pc:spChg chg="mod">
          <ac:chgData name="HyungKu Im" userId="c052a7678ff21338" providerId="LiveId" clId="{E6AC8498-0A27-4DEA-9373-DC38B2E16038}" dt="2017-09-11T01:44:09.146" v="731" actId="6549"/>
          <ac:spMkLst>
            <pc:docMk/>
            <pc:sldMk cId="717325704" sldId="334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44:51.205" v="735" actId="6549"/>
        <pc:sldMkLst>
          <pc:docMk/>
          <pc:sldMk cId="3637626113" sldId="335"/>
        </pc:sldMkLst>
        <pc:spChg chg="mod">
          <ac:chgData name="HyungKu Im" userId="c052a7678ff21338" providerId="LiveId" clId="{E6AC8498-0A27-4DEA-9373-DC38B2E16038}" dt="2017-09-11T01:44:51.205" v="735" actId="6549"/>
          <ac:spMkLst>
            <pc:docMk/>
            <pc:sldMk cId="3637626113" sldId="335"/>
            <ac:spMk id="3" creationId="{00000000-0000-0000-0000-000000000000}"/>
          </ac:spMkLst>
        </pc:spChg>
      </pc:sldChg>
      <pc:sldChg chg="del">
        <pc:chgData name="HyungKu Im" userId="c052a7678ff21338" providerId="LiveId" clId="{E6AC8498-0A27-4DEA-9373-DC38B2E16038}" dt="2017-09-11T01:45:57.343" v="739" actId="2696"/>
        <pc:sldMkLst>
          <pc:docMk/>
          <pc:sldMk cId="1390581090" sldId="345"/>
        </pc:sldMkLst>
      </pc:sldChg>
      <pc:sldChg chg="modSp">
        <pc:chgData name="HyungKu Im" userId="c052a7678ff21338" providerId="LiveId" clId="{E6AC8498-0A27-4DEA-9373-DC38B2E16038}" dt="2017-09-11T01:46:50.101" v="749" actId="6549"/>
        <pc:sldMkLst>
          <pc:docMk/>
          <pc:sldMk cId="2877364542" sldId="351"/>
        </pc:sldMkLst>
        <pc:spChg chg="mod">
          <ac:chgData name="HyungKu Im" userId="c052a7678ff21338" providerId="LiveId" clId="{E6AC8498-0A27-4DEA-9373-DC38B2E16038}" dt="2017-09-11T01:46:40.466" v="748" actId="1076"/>
          <ac:spMkLst>
            <pc:docMk/>
            <pc:sldMk cId="2877364542" sldId="351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11T01:46:50.101" v="749" actId="6549"/>
          <ac:spMkLst>
            <pc:docMk/>
            <pc:sldMk cId="2877364542" sldId="351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47:47.538" v="761" actId="20577"/>
        <pc:sldMkLst>
          <pc:docMk/>
          <pc:sldMk cId="2318887504" sldId="354"/>
        </pc:sldMkLst>
        <pc:spChg chg="mod">
          <ac:chgData name="HyungKu Im" userId="c052a7678ff21338" providerId="LiveId" clId="{E6AC8498-0A27-4DEA-9373-DC38B2E16038}" dt="2017-09-11T01:47:47.538" v="761" actId="20577"/>
          <ac:spMkLst>
            <pc:docMk/>
            <pc:sldMk cId="2318887504" sldId="354"/>
            <ac:spMk id="3" creationId="{00000000-0000-0000-0000-000000000000}"/>
          </ac:spMkLst>
        </pc:spChg>
      </pc:sldChg>
      <pc:sldChg chg="del">
        <pc:chgData name="HyungKu Im" userId="c052a7678ff21338" providerId="LiveId" clId="{E6AC8498-0A27-4DEA-9373-DC38B2E16038}" dt="2017-09-11T01:48:24.886" v="762" actId="2696"/>
        <pc:sldMkLst>
          <pc:docMk/>
          <pc:sldMk cId="3317667918" sldId="356"/>
        </pc:sldMkLst>
      </pc:sldChg>
      <pc:sldChg chg="del">
        <pc:chgData name="HyungKu Im" userId="c052a7678ff21338" providerId="LiveId" clId="{E6AC8498-0A27-4DEA-9373-DC38B2E16038}" dt="2017-09-11T01:48:25.905" v="763" actId="2696"/>
        <pc:sldMkLst>
          <pc:docMk/>
          <pc:sldMk cId="1518543708" sldId="357"/>
        </pc:sldMkLst>
      </pc:sldChg>
      <pc:sldChg chg="del">
        <pc:chgData name="HyungKu Im" userId="c052a7678ff21338" providerId="LiveId" clId="{E6AC8498-0A27-4DEA-9373-DC38B2E16038}" dt="2017-09-11T01:48:26.653" v="764" actId="2696"/>
        <pc:sldMkLst>
          <pc:docMk/>
          <pc:sldMk cId="1840541453" sldId="358"/>
        </pc:sldMkLst>
      </pc:sldChg>
      <pc:sldChg chg="del">
        <pc:chgData name="HyungKu Im" userId="c052a7678ff21338" providerId="LiveId" clId="{E6AC8498-0A27-4DEA-9373-DC38B2E16038}" dt="2017-09-11T01:48:50.919" v="765" actId="2696"/>
        <pc:sldMkLst>
          <pc:docMk/>
          <pc:sldMk cId="443797058" sldId="365"/>
        </pc:sldMkLst>
      </pc:sldChg>
      <pc:sldChg chg="del">
        <pc:chgData name="HyungKu Im" userId="c052a7678ff21338" providerId="LiveId" clId="{E6AC8498-0A27-4DEA-9373-DC38B2E16038}" dt="2017-09-11T01:49:25.826" v="766" actId="2696"/>
        <pc:sldMkLst>
          <pc:docMk/>
          <pc:sldMk cId="79721009" sldId="377"/>
        </pc:sldMkLst>
      </pc:sldChg>
      <pc:sldChg chg="del">
        <pc:chgData name="HyungKu Im" userId="c052a7678ff21338" providerId="LiveId" clId="{E6AC8498-0A27-4DEA-9373-DC38B2E16038}" dt="2017-09-11T01:49:39.347" v="767" actId="2696"/>
        <pc:sldMkLst>
          <pc:docMk/>
          <pc:sldMk cId="3833291242" sldId="379"/>
        </pc:sldMkLst>
      </pc:sldChg>
      <pc:sldChg chg="del">
        <pc:chgData name="HyungKu Im" userId="c052a7678ff21338" providerId="LiveId" clId="{E6AC8498-0A27-4DEA-9373-DC38B2E16038}" dt="2017-09-11T01:49:39.367" v="768" actId="2696"/>
        <pc:sldMkLst>
          <pc:docMk/>
          <pc:sldMk cId="3631764129" sldId="380"/>
        </pc:sldMkLst>
      </pc:sldChg>
      <pc:sldChg chg="del">
        <pc:chgData name="HyungKu Im" userId="c052a7678ff21338" providerId="LiveId" clId="{E6AC8498-0A27-4DEA-9373-DC38B2E16038}" dt="2017-09-11T01:49:39.383" v="769" actId="2696"/>
        <pc:sldMkLst>
          <pc:docMk/>
          <pc:sldMk cId="3270444659" sldId="381"/>
        </pc:sldMkLst>
      </pc:sldChg>
      <pc:sldChg chg="del">
        <pc:chgData name="HyungKu Im" userId="c052a7678ff21338" providerId="LiveId" clId="{E6AC8498-0A27-4DEA-9373-DC38B2E16038}" dt="2017-09-11T01:49:39.391" v="770" actId="2696"/>
        <pc:sldMkLst>
          <pc:docMk/>
          <pc:sldMk cId="2872500871" sldId="382"/>
        </pc:sldMkLst>
      </pc:sldChg>
      <pc:sldChg chg="del">
        <pc:chgData name="HyungKu Im" userId="c052a7678ff21338" providerId="LiveId" clId="{E6AC8498-0A27-4DEA-9373-DC38B2E16038}" dt="2017-09-11T01:49:39.399" v="771" actId="2696"/>
        <pc:sldMkLst>
          <pc:docMk/>
          <pc:sldMk cId="3621431102" sldId="383"/>
        </pc:sldMkLst>
      </pc:sldChg>
      <pc:sldChg chg="del">
        <pc:chgData name="HyungKu Im" userId="c052a7678ff21338" providerId="LiveId" clId="{E6AC8498-0A27-4DEA-9373-DC38B2E16038}" dt="2017-09-11T01:49:39.409" v="772" actId="2696"/>
        <pc:sldMkLst>
          <pc:docMk/>
          <pc:sldMk cId="2743604695" sldId="384"/>
        </pc:sldMkLst>
      </pc:sldChg>
      <pc:sldChg chg="del">
        <pc:chgData name="HyungKu Im" userId="c052a7678ff21338" providerId="LiveId" clId="{E6AC8498-0A27-4DEA-9373-DC38B2E16038}" dt="2017-09-11T01:49:39.418" v="773" actId="2696"/>
        <pc:sldMkLst>
          <pc:docMk/>
          <pc:sldMk cId="231251382" sldId="385"/>
        </pc:sldMkLst>
      </pc:sldChg>
      <pc:sldChg chg="del">
        <pc:chgData name="HyungKu Im" userId="c052a7678ff21338" providerId="LiveId" clId="{E6AC8498-0A27-4DEA-9373-DC38B2E16038}" dt="2017-09-11T01:49:39.425" v="774" actId="2696"/>
        <pc:sldMkLst>
          <pc:docMk/>
          <pc:sldMk cId="2324283668" sldId="386"/>
        </pc:sldMkLst>
      </pc:sldChg>
      <pc:sldChg chg="del">
        <pc:chgData name="HyungKu Im" userId="c052a7678ff21338" providerId="LiveId" clId="{E6AC8498-0A27-4DEA-9373-DC38B2E16038}" dt="2017-09-11T01:50:49.638" v="776" actId="2696"/>
        <pc:sldMkLst>
          <pc:docMk/>
          <pc:sldMk cId="2530696008" sldId="388"/>
        </pc:sldMkLst>
      </pc:sldChg>
      <pc:sldChg chg="del">
        <pc:chgData name="HyungKu Im" userId="c052a7678ff21338" providerId="LiveId" clId="{E6AC8498-0A27-4DEA-9373-DC38B2E16038}" dt="2017-09-11T01:50:49.645" v="777" actId="2696"/>
        <pc:sldMkLst>
          <pc:docMk/>
          <pc:sldMk cId="2650687551" sldId="389"/>
        </pc:sldMkLst>
      </pc:sldChg>
      <pc:sldChg chg="del">
        <pc:chgData name="HyungKu Im" userId="c052a7678ff21338" providerId="LiveId" clId="{E6AC8498-0A27-4DEA-9373-DC38B2E16038}" dt="2017-09-11T01:50:49.654" v="778" actId="2696"/>
        <pc:sldMkLst>
          <pc:docMk/>
          <pc:sldMk cId="4054213746" sldId="394"/>
        </pc:sldMkLst>
      </pc:sldChg>
      <pc:sldChg chg="del">
        <pc:chgData name="HyungKu Im" userId="c052a7678ff21338" providerId="LiveId" clId="{E6AC8498-0A27-4DEA-9373-DC38B2E16038}" dt="2017-09-11T01:50:49.662" v="779" actId="2696"/>
        <pc:sldMkLst>
          <pc:docMk/>
          <pc:sldMk cId="3997288835" sldId="395"/>
        </pc:sldMkLst>
      </pc:sldChg>
      <pc:sldChg chg="del">
        <pc:chgData name="HyungKu Im" userId="c052a7678ff21338" providerId="LiveId" clId="{E6AC8498-0A27-4DEA-9373-DC38B2E16038}" dt="2017-09-11T01:50:49.668" v="780" actId="2696"/>
        <pc:sldMkLst>
          <pc:docMk/>
          <pc:sldMk cId="3338315376" sldId="396"/>
        </pc:sldMkLst>
      </pc:sldChg>
      <pc:sldChg chg="del">
        <pc:chgData name="HyungKu Im" userId="c052a7678ff21338" providerId="LiveId" clId="{E6AC8498-0A27-4DEA-9373-DC38B2E16038}" dt="2017-09-11T01:50:49.677" v="782" actId="2696"/>
        <pc:sldMkLst>
          <pc:docMk/>
          <pc:sldMk cId="1622226534" sldId="397"/>
        </pc:sldMkLst>
      </pc:sldChg>
      <pc:sldChg chg="del">
        <pc:chgData name="HyungKu Im" userId="c052a7678ff21338" providerId="LiveId" clId="{E6AC8498-0A27-4DEA-9373-DC38B2E16038}" dt="2017-09-11T01:50:49.682" v="783" actId="2696"/>
        <pc:sldMkLst>
          <pc:docMk/>
          <pc:sldMk cId="1636657127" sldId="398"/>
        </pc:sldMkLst>
      </pc:sldChg>
      <pc:sldChg chg="del">
        <pc:chgData name="HyungKu Im" userId="c052a7678ff21338" providerId="LiveId" clId="{E6AC8498-0A27-4DEA-9373-DC38B2E16038}" dt="2017-09-11T01:50:49.687" v="784" actId="2696"/>
        <pc:sldMkLst>
          <pc:docMk/>
          <pc:sldMk cId="4150454512" sldId="399"/>
        </pc:sldMkLst>
      </pc:sldChg>
      <pc:sldChg chg="del">
        <pc:chgData name="HyungKu Im" userId="c052a7678ff21338" providerId="LiveId" clId="{E6AC8498-0A27-4DEA-9373-DC38B2E16038}" dt="2017-09-11T01:50:49.693" v="785" actId="2696"/>
        <pc:sldMkLst>
          <pc:docMk/>
          <pc:sldMk cId="3941027012" sldId="400"/>
        </pc:sldMkLst>
      </pc:sldChg>
      <pc:sldChg chg="modSp">
        <pc:chgData name="HyungKu Im" userId="c052a7678ff21338" providerId="LiveId" clId="{E6AC8498-0A27-4DEA-9373-DC38B2E16038}" dt="2017-09-08T05:07:16.445" v="149" actId="20577"/>
        <pc:sldMkLst>
          <pc:docMk/>
          <pc:sldMk cId="1128563058" sldId="436"/>
        </pc:sldMkLst>
        <pc:spChg chg="mod">
          <ac:chgData name="HyungKu Im" userId="c052a7678ff21338" providerId="LiveId" clId="{E6AC8498-0A27-4DEA-9373-DC38B2E16038}" dt="2017-09-08T05:07:16.445" v="149" actId="20577"/>
          <ac:spMkLst>
            <pc:docMk/>
            <pc:sldMk cId="1128563058" sldId="436"/>
            <ac:spMk id="3" creationId="{00000000-0000-0000-0000-000000000000}"/>
          </ac:spMkLst>
        </pc:spChg>
      </pc:sldChg>
      <pc:sldChg chg="del">
        <pc:chgData name="HyungKu Im" userId="c052a7678ff21338" providerId="LiveId" clId="{E6AC8498-0A27-4DEA-9373-DC38B2E16038}" dt="2017-09-08T04:37:02.156" v="22" actId="2696"/>
        <pc:sldMkLst>
          <pc:docMk/>
          <pc:sldMk cId="1096692800" sldId="438"/>
        </pc:sldMkLst>
      </pc:sldChg>
      <pc:sldChg chg="modSp">
        <pc:chgData name="HyungKu Im" userId="c052a7678ff21338" providerId="LiveId" clId="{E6AC8498-0A27-4DEA-9373-DC38B2E16038}" dt="2017-09-08T05:07:44.201" v="150" actId="1076"/>
        <pc:sldMkLst>
          <pc:docMk/>
          <pc:sldMk cId="778239963" sldId="439"/>
        </pc:sldMkLst>
        <pc:spChg chg="mod">
          <ac:chgData name="HyungKu Im" userId="c052a7678ff21338" providerId="LiveId" clId="{E6AC8498-0A27-4DEA-9373-DC38B2E16038}" dt="2017-09-08T05:07:44.201" v="150" actId="1076"/>
          <ac:spMkLst>
            <pc:docMk/>
            <pc:sldMk cId="778239963" sldId="439"/>
            <ac:spMk id="5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08T05:08:05.596" v="151" actId="1076"/>
        <pc:sldMkLst>
          <pc:docMk/>
          <pc:sldMk cId="348825488" sldId="440"/>
        </pc:sldMkLst>
        <pc:spChg chg="mod">
          <ac:chgData name="HyungKu Im" userId="c052a7678ff21338" providerId="LiveId" clId="{E6AC8498-0A27-4DEA-9373-DC38B2E16038}" dt="2017-09-08T05:08:05.596" v="151" actId="1076"/>
          <ac:spMkLst>
            <pc:docMk/>
            <pc:sldMk cId="348825488" sldId="440"/>
            <ac:spMk id="2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08T05:08:21.527" v="152" actId="1076"/>
        <pc:sldMkLst>
          <pc:docMk/>
          <pc:sldMk cId="77151107" sldId="441"/>
        </pc:sldMkLst>
        <pc:spChg chg="mod">
          <ac:chgData name="HyungKu Im" userId="c052a7678ff21338" providerId="LiveId" clId="{E6AC8498-0A27-4DEA-9373-DC38B2E16038}" dt="2017-09-08T05:08:21.527" v="152" actId="1076"/>
          <ac:spMkLst>
            <pc:docMk/>
            <pc:sldMk cId="77151107" sldId="441"/>
            <ac:spMk id="3" creationId="{00000000-0000-0000-0000-000000000000}"/>
          </ac:spMkLst>
        </pc:spChg>
      </pc:sldChg>
      <pc:sldChg chg="addSp delSp modSp">
        <pc:chgData name="HyungKu Im" userId="c052a7678ff21338" providerId="LiveId" clId="{E6AC8498-0A27-4DEA-9373-DC38B2E16038}" dt="2017-09-08T06:31:03.192" v="322" actId="20577"/>
        <pc:sldMkLst>
          <pc:docMk/>
          <pc:sldMk cId="104051076" sldId="444"/>
        </pc:sldMkLst>
        <pc:spChg chg="mod">
          <ac:chgData name="HyungKu Im" userId="c052a7678ff21338" providerId="LiveId" clId="{E6AC8498-0A27-4DEA-9373-DC38B2E16038}" dt="2017-09-08T06:27:22.177" v="258" actId="20577"/>
          <ac:spMkLst>
            <pc:docMk/>
            <pc:sldMk cId="104051076" sldId="444"/>
            <ac:spMk id="6" creationId="{00000000-0000-0000-0000-000000000000}"/>
          </ac:spMkLst>
        </pc:spChg>
        <pc:spChg chg="mod">
          <ac:chgData name="HyungKu Im" userId="c052a7678ff21338" providerId="LiveId" clId="{E6AC8498-0A27-4DEA-9373-DC38B2E16038}" dt="2017-09-08T06:29:32.227" v="296" actId="1076"/>
          <ac:spMkLst>
            <pc:docMk/>
            <pc:sldMk cId="104051076" sldId="444"/>
            <ac:spMk id="7" creationId="{00000000-0000-0000-0000-000000000000}"/>
          </ac:spMkLst>
        </pc:spChg>
        <pc:spChg chg="mod">
          <ac:chgData name="HyungKu Im" userId="c052a7678ff21338" providerId="LiveId" clId="{E6AC8498-0A27-4DEA-9373-DC38B2E16038}" dt="2017-09-08T06:31:03.192" v="322" actId="20577"/>
          <ac:spMkLst>
            <pc:docMk/>
            <pc:sldMk cId="104051076" sldId="444"/>
            <ac:spMk id="8" creationId="{00000000-0000-0000-0000-000000000000}"/>
          </ac:spMkLst>
        </pc:spChg>
        <pc:spChg chg="mod">
          <ac:chgData name="HyungKu Im" userId="c052a7678ff21338" providerId="LiveId" clId="{E6AC8498-0A27-4DEA-9373-DC38B2E16038}" dt="2017-09-08T06:29:08.151" v="294" actId="20577"/>
          <ac:spMkLst>
            <pc:docMk/>
            <pc:sldMk cId="104051076" sldId="444"/>
            <ac:spMk id="9" creationId="{00000000-0000-0000-0000-000000000000}"/>
          </ac:spMkLst>
        </pc:spChg>
        <pc:spChg chg="mod">
          <ac:chgData name="HyungKu Im" userId="c052a7678ff21338" providerId="LiveId" clId="{E6AC8498-0A27-4DEA-9373-DC38B2E16038}" dt="2017-09-08T06:29:49.107" v="300" actId="1076"/>
          <ac:spMkLst>
            <pc:docMk/>
            <pc:sldMk cId="104051076" sldId="444"/>
            <ac:spMk id="12" creationId="{00000000-0000-0000-0000-000000000000}"/>
          </ac:spMkLst>
        </pc:spChg>
        <pc:spChg chg="mod">
          <ac:chgData name="HyungKu Im" userId="c052a7678ff21338" providerId="LiveId" clId="{E6AC8498-0A27-4DEA-9373-DC38B2E16038}" dt="2017-09-08T06:26:43.400" v="246" actId="20577"/>
          <ac:spMkLst>
            <pc:docMk/>
            <pc:sldMk cId="104051076" sldId="444"/>
            <ac:spMk id="17" creationId="{00000000-0000-0000-0000-000000000000}"/>
          </ac:spMkLst>
        </pc:spChg>
        <pc:spChg chg="del">
          <ac:chgData name="HyungKu Im" userId="c052a7678ff21338" providerId="LiveId" clId="{E6AC8498-0A27-4DEA-9373-DC38B2E16038}" dt="2017-09-08T06:28:15.700" v="265" actId="478"/>
          <ac:spMkLst>
            <pc:docMk/>
            <pc:sldMk cId="104051076" sldId="444"/>
            <ac:spMk id="18" creationId="{00000000-0000-0000-0000-000000000000}"/>
          </ac:spMkLst>
        </pc:spChg>
        <pc:spChg chg="del">
          <ac:chgData name="HyungKu Im" userId="c052a7678ff21338" providerId="LiveId" clId="{E6AC8498-0A27-4DEA-9373-DC38B2E16038}" dt="2017-09-08T06:28:19.631" v="266" actId="478"/>
          <ac:spMkLst>
            <pc:docMk/>
            <pc:sldMk cId="104051076" sldId="444"/>
            <ac:spMk id="19" creationId="{00000000-0000-0000-0000-000000000000}"/>
          </ac:spMkLst>
        </pc:spChg>
        <pc:spChg chg="del">
          <ac:chgData name="HyungKu Im" userId="c052a7678ff21338" providerId="LiveId" clId="{E6AC8498-0A27-4DEA-9373-DC38B2E16038}" dt="2017-09-08T06:30:58.410" v="315" actId="478"/>
          <ac:spMkLst>
            <pc:docMk/>
            <pc:sldMk cId="104051076" sldId="444"/>
            <ac:spMk id="20" creationId="{00000000-0000-0000-0000-000000000000}"/>
          </ac:spMkLst>
        </pc:spChg>
        <pc:spChg chg="del mod">
          <ac:chgData name="HyungKu Im" userId="c052a7678ff21338" providerId="LiveId" clId="{E6AC8498-0A27-4DEA-9373-DC38B2E16038}" dt="2017-09-08T06:29:12.377" v="295" actId="478"/>
          <ac:spMkLst>
            <pc:docMk/>
            <pc:sldMk cId="104051076" sldId="444"/>
            <ac:spMk id="21" creationId="{00000000-0000-0000-0000-000000000000}"/>
          </ac:spMkLst>
        </pc:spChg>
        <pc:spChg chg="add mod">
          <ac:chgData name="HyungKu Im" userId="c052a7678ff21338" providerId="LiveId" clId="{E6AC8498-0A27-4DEA-9373-DC38B2E16038}" dt="2017-09-08T06:30:45.571" v="314" actId="20577"/>
          <ac:spMkLst>
            <pc:docMk/>
            <pc:sldMk cId="104051076" sldId="444"/>
            <ac:spMk id="22" creationId="{87E61C9A-C162-426A-AA12-39CD46FF01C1}"/>
          </ac:spMkLst>
        </pc:spChg>
        <pc:cxnChg chg="mod">
          <ac:chgData name="HyungKu Im" userId="c052a7678ff21338" providerId="LiveId" clId="{E6AC8498-0A27-4DEA-9373-DC38B2E16038}" dt="2017-09-08T06:29:56.618" v="302" actId="14100"/>
          <ac:cxnSpMkLst>
            <pc:docMk/>
            <pc:sldMk cId="104051076" sldId="444"/>
            <ac:cxnSpMk id="11" creationId="{00000000-0000-0000-0000-000000000000}"/>
          </ac:cxnSpMkLst>
        </pc:cxnChg>
        <pc:cxnChg chg="add mod">
          <ac:chgData name="HyungKu Im" userId="c052a7678ff21338" providerId="LiveId" clId="{E6AC8498-0A27-4DEA-9373-DC38B2E16038}" dt="2017-09-08T06:30:40.220" v="306" actId="1076"/>
          <ac:cxnSpMkLst>
            <pc:docMk/>
            <pc:sldMk cId="104051076" sldId="444"/>
            <ac:cxnSpMk id="23" creationId="{B530E5C9-B869-481F-8F7E-1DB1E437DA58}"/>
          </ac:cxnSpMkLst>
        </pc:cxnChg>
      </pc:sldChg>
      <pc:sldChg chg="modSp">
        <pc:chgData name="HyungKu Im" userId="c052a7678ff21338" providerId="LiveId" clId="{E6AC8498-0A27-4DEA-9373-DC38B2E16038}" dt="2017-09-08T06:31:36.725" v="323" actId="1076"/>
        <pc:sldMkLst>
          <pc:docMk/>
          <pc:sldMk cId="4056939750" sldId="445"/>
        </pc:sldMkLst>
        <pc:spChg chg="mod">
          <ac:chgData name="HyungKu Im" userId="c052a7678ff21338" providerId="LiveId" clId="{E6AC8498-0A27-4DEA-9373-DC38B2E16038}" dt="2017-09-08T06:31:36.725" v="323" actId="1076"/>
          <ac:spMkLst>
            <pc:docMk/>
            <pc:sldMk cId="4056939750" sldId="445"/>
            <ac:spMk id="1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08T06:32:01.255" v="326" actId="6549"/>
        <pc:sldMkLst>
          <pc:docMk/>
          <pc:sldMk cId="461281831" sldId="446"/>
        </pc:sldMkLst>
        <pc:spChg chg="mod">
          <ac:chgData name="HyungKu Im" userId="c052a7678ff21338" providerId="LiveId" clId="{E6AC8498-0A27-4DEA-9373-DC38B2E16038}" dt="2017-09-08T06:32:01.255" v="326" actId="6549"/>
          <ac:spMkLst>
            <pc:docMk/>
            <pc:sldMk cId="461281831" sldId="446"/>
            <ac:spMk id="2" creationId="{00000000-0000-0000-0000-000000000000}"/>
          </ac:spMkLst>
        </pc:spChg>
      </pc:sldChg>
      <pc:sldChg chg="addSp delSp modSp">
        <pc:chgData name="HyungKu Im" userId="c052a7678ff21338" providerId="LiveId" clId="{E6AC8498-0A27-4DEA-9373-DC38B2E16038}" dt="2017-09-08T06:32:35.844" v="332" actId="14100"/>
        <pc:sldMkLst>
          <pc:docMk/>
          <pc:sldMk cId="3208984655" sldId="447"/>
        </pc:sldMkLst>
        <pc:spChg chg="add mod">
          <ac:chgData name="HyungKu Im" userId="c052a7678ff21338" providerId="LiveId" clId="{E6AC8498-0A27-4DEA-9373-DC38B2E16038}" dt="2017-09-08T06:32:35.844" v="332" actId="14100"/>
          <ac:spMkLst>
            <pc:docMk/>
            <pc:sldMk cId="3208984655" sldId="447"/>
            <ac:spMk id="2" creationId="{6798B37F-9881-4211-AFC8-43109E1C9B29}"/>
          </ac:spMkLst>
        </pc:spChg>
        <pc:spChg chg="del mod">
          <ac:chgData name="HyungKu Im" userId="c052a7678ff21338" providerId="LiveId" clId="{E6AC8498-0A27-4DEA-9373-DC38B2E16038}" dt="2017-09-08T06:32:26.109" v="329" actId="14100"/>
          <ac:spMkLst>
            <pc:docMk/>
            <pc:sldMk cId="3208984655" sldId="447"/>
            <ac:spMk id="6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08T06:33:12.649" v="333" actId="1076"/>
        <pc:sldMkLst>
          <pc:docMk/>
          <pc:sldMk cId="1761347098" sldId="448"/>
        </pc:sldMkLst>
        <pc:spChg chg="mod">
          <ac:chgData name="HyungKu Im" userId="c052a7678ff21338" providerId="LiveId" clId="{E6AC8498-0A27-4DEA-9373-DC38B2E16038}" dt="2017-09-08T06:33:12.649" v="333" actId="1076"/>
          <ac:spMkLst>
            <pc:docMk/>
            <pc:sldMk cId="1761347098" sldId="448"/>
            <ac:spMk id="3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08T06:33:33.324" v="334" actId="1076"/>
        <pc:sldMkLst>
          <pc:docMk/>
          <pc:sldMk cId="1869412814" sldId="449"/>
        </pc:sldMkLst>
        <pc:spChg chg="mod">
          <ac:chgData name="HyungKu Im" userId="c052a7678ff21338" providerId="LiveId" clId="{E6AC8498-0A27-4DEA-9373-DC38B2E16038}" dt="2017-09-08T06:33:33.324" v="334" actId="1076"/>
          <ac:spMkLst>
            <pc:docMk/>
            <pc:sldMk cId="1869412814" sldId="449"/>
            <ac:spMk id="2" creationId="{00000000-0000-0000-0000-000000000000}"/>
          </ac:spMkLst>
        </pc:spChg>
      </pc:sldChg>
      <pc:sldChg chg="addSp delSp modSp">
        <pc:chgData name="HyungKu Im" userId="c052a7678ff21338" providerId="LiveId" clId="{E6AC8498-0A27-4DEA-9373-DC38B2E16038}" dt="2017-09-08T06:34:43.127" v="344" actId="1076"/>
        <pc:sldMkLst>
          <pc:docMk/>
          <pc:sldMk cId="829775756" sldId="450"/>
        </pc:sldMkLst>
        <pc:spChg chg="add mod">
          <ac:chgData name="HyungKu Im" userId="c052a7678ff21338" providerId="LiveId" clId="{E6AC8498-0A27-4DEA-9373-DC38B2E16038}" dt="2017-09-08T06:34:43.127" v="344" actId="1076"/>
          <ac:spMkLst>
            <pc:docMk/>
            <pc:sldMk cId="829775756" sldId="450"/>
            <ac:spMk id="2" creationId="{E1C1835F-B718-4108-BC53-EBA4832CF7BB}"/>
          </ac:spMkLst>
        </pc:spChg>
        <pc:picChg chg="del">
          <ac:chgData name="HyungKu Im" userId="c052a7678ff21338" providerId="LiveId" clId="{E6AC8498-0A27-4DEA-9373-DC38B2E16038}" dt="2017-09-08T06:34:18.713" v="335" actId="478"/>
          <ac:picMkLst>
            <pc:docMk/>
            <pc:sldMk cId="829775756" sldId="450"/>
            <ac:picMk id="3" creationId="{00000000-0000-0000-0000-000000000000}"/>
          </ac:picMkLst>
        </pc:picChg>
        <pc:picChg chg="add del">
          <ac:chgData name="HyungKu Im" userId="c052a7678ff21338" providerId="LiveId" clId="{E6AC8498-0A27-4DEA-9373-DC38B2E16038}" dt="2017-09-08T06:34:24.594" v="337" actId="478"/>
          <ac:picMkLst>
            <pc:docMk/>
            <pc:sldMk cId="829775756" sldId="450"/>
            <ac:picMk id="5" creationId="{8037C719-55CB-418C-990A-9239B50D5A67}"/>
          </ac:picMkLst>
        </pc:picChg>
      </pc:sldChg>
      <pc:sldChg chg="modSp">
        <pc:chgData name="HyungKu Im" userId="c052a7678ff21338" providerId="LiveId" clId="{E6AC8498-0A27-4DEA-9373-DC38B2E16038}" dt="2017-09-11T01:51:30.722" v="787" actId="20577"/>
        <pc:sldMkLst>
          <pc:docMk/>
          <pc:sldMk cId="1264324154" sldId="451"/>
        </pc:sldMkLst>
        <pc:spChg chg="mod">
          <ac:chgData name="HyungKu Im" userId="c052a7678ff21338" providerId="LiveId" clId="{E6AC8498-0A27-4DEA-9373-DC38B2E16038}" dt="2017-09-11T01:51:30.722" v="787" actId="20577"/>
          <ac:spMkLst>
            <pc:docMk/>
            <pc:sldMk cId="1264324154" sldId="451"/>
            <ac:spMk id="5" creationId="{00000000-0000-0000-0000-000000000000}"/>
          </ac:spMkLst>
        </pc:spChg>
      </pc:sldChg>
      <pc:sldChg chg="modSp">
        <pc:chgData name="HyungKu Im" userId="c052a7678ff21338" providerId="LiveId" clId="{E6AC8498-0A27-4DEA-9373-DC38B2E16038}" dt="2017-09-11T01:45:13.524" v="738" actId="6549"/>
        <pc:sldMkLst>
          <pc:docMk/>
          <pc:sldMk cId="786704782" sldId="469"/>
        </pc:sldMkLst>
        <pc:spChg chg="mod">
          <ac:chgData name="HyungKu Im" userId="c052a7678ff21338" providerId="LiveId" clId="{E6AC8498-0A27-4DEA-9373-DC38B2E16038}" dt="2017-09-11T01:45:13.524" v="738" actId="6549"/>
          <ac:spMkLst>
            <pc:docMk/>
            <pc:sldMk cId="786704782" sldId="469"/>
            <ac:spMk id="3" creationId="{00000000-0000-0000-0000-000000000000}"/>
          </ac:spMkLst>
        </pc:spChg>
      </pc:sldChg>
      <pc:sldChg chg="del">
        <pc:chgData name="HyungKu Im" userId="c052a7678ff21338" providerId="LiveId" clId="{E6AC8498-0A27-4DEA-9373-DC38B2E16038}" dt="2017-09-11T01:50:49.622" v="775" actId="2696"/>
        <pc:sldMkLst>
          <pc:docMk/>
          <pc:sldMk cId="1221639363" sldId="471"/>
        </pc:sldMkLst>
      </pc:sldChg>
      <pc:sldChg chg="del">
        <pc:chgData name="HyungKu Im" userId="c052a7678ff21338" providerId="LiveId" clId="{E6AC8498-0A27-4DEA-9373-DC38B2E16038}" dt="2017-09-11T01:50:49.673" v="781" actId="2696"/>
        <pc:sldMkLst>
          <pc:docMk/>
          <pc:sldMk cId="1521574122" sldId="472"/>
        </pc:sldMkLst>
      </pc:sldChg>
      <pc:sldChg chg="del">
        <pc:chgData name="HyungKu Im" userId="c052a7678ff21338" providerId="LiveId" clId="{E6AC8498-0A27-4DEA-9373-DC38B2E16038}" dt="2017-09-08T04:45:50.732" v="126" actId="2696"/>
        <pc:sldMkLst>
          <pc:docMk/>
          <pc:sldMk cId="1688735736" sldId="473"/>
        </pc:sldMkLst>
      </pc:sldChg>
      <pc:sldChg chg="addSp delSp modSp">
        <pc:chgData name="HyungKu Im" userId="c052a7678ff21338" providerId="LiveId" clId="{E6AC8498-0A27-4DEA-9373-DC38B2E16038}" dt="2017-09-08T04:41:43.919" v="58" actId="20577"/>
        <pc:sldMkLst>
          <pc:docMk/>
          <pc:sldMk cId="1898623464" sldId="474"/>
        </pc:sldMkLst>
        <pc:spChg chg="mod">
          <ac:chgData name="HyungKu Im" userId="c052a7678ff21338" providerId="LiveId" clId="{E6AC8498-0A27-4DEA-9373-DC38B2E16038}" dt="2017-09-08T04:41:43.919" v="58" actId="20577"/>
          <ac:spMkLst>
            <pc:docMk/>
            <pc:sldMk cId="1898623464" sldId="474"/>
            <ac:spMk id="2" creationId="{00000000-0000-0000-0000-000000000000}"/>
          </ac:spMkLst>
        </pc:spChg>
        <pc:spChg chg="add mod">
          <ac:chgData name="HyungKu Im" userId="c052a7678ff21338" providerId="LiveId" clId="{E6AC8498-0A27-4DEA-9373-DC38B2E16038}" dt="2017-09-08T04:40:01.039" v="23" actId="478"/>
          <ac:spMkLst>
            <pc:docMk/>
            <pc:sldMk cId="1898623464" sldId="474"/>
            <ac:spMk id="5" creationId="{179BFD23-44B9-4E23-8D4B-7453ADFA6379}"/>
          </ac:spMkLst>
        </pc:spChg>
        <pc:spChg chg="mod">
          <ac:chgData name="HyungKu Im" userId="c052a7678ff21338" providerId="LiveId" clId="{E6AC8498-0A27-4DEA-9373-DC38B2E16038}" dt="2017-09-08T04:40:51.127" v="53" actId="20577"/>
          <ac:spMkLst>
            <pc:docMk/>
            <pc:sldMk cId="1898623464" sldId="474"/>
            <ac:spMk id="6" creationId="{00000000-0000-0000-0000-000000000000}"/>
          </ac:spMkLst>
        </pc:spChg>
        <pc:picChg chg="add mod">
          <ac:chgData name="HyungKu Im" userId="c052a7678ff21338" providerId="LiveId" clId="{E6AC8498-0A27-4DEA-9373-DC38B2E16038}" dt="2017-09-08T04:40:56.611" v="54" actId="1076"/>
          <ac:picMkLst>
            <pc:docMk/>
            <pc:sldMk cId="1898623464" sldId="474"/>
            <ac:picMk id="7" creationId="{D64F0E1D-63F9-4308-876B-3F2A9D79FE15}"/>
          </ac:picMkLst>
        </pc:picChg>
        <pc:picChg chg="del">
          <ac:chgData name="HyungKu Im" userId="c052a7678ff21338" providerId="LiveId" clId="{E6AC8498-0A27-4DEA-9373-DC38B2E16038}" dt="2017-09-08T04:40:01.039" v="23" actId="478"/>
          <ac:picMkLst>
            <pc:docMk/>
            <pc:sldMk cId="1898623464" sldId="474"/>
            <ac:picMk id="8" creationId="{00000000-0000-0000-0000-000000000000}"/>
          </ac:picMkLst>
        </pc:picChg>
      </pc:sldChg>
      <pc:sldChg chg="addSp delSp modSp">
        <pc:chgData name="HyungKu Im" userId="c052a7678ff21338" providerId="LiveId" clId="{E6AC8498-0A27-4DEA-9373-DC38B2E16038}" dt="2017-09-08T04:44:01.120" v="125" actId="20577"/>
        <pc:sldMkLst>
          <pc:docMk/>
          <pc:sldMk cId="1139887280" sldId="475"/>
        </pc:sldMkLst>
        <pc:spChg chg="add del mod">
          <ac:chgData name="HyungKu Im" userId="c052a7678ff21338" providerId="LiveId" clId="{E6AC8498-0A27-4DEA-9373-DC38B2E16038}" dt="2017-09-08T04:43:32.919" v="73" actId="478"/>
          <ac:spMkLst>
            <pc:docMk/>
            <pc:sldMk cId="1139887280" sldId="475"/>
            <ac:spMk id="5" creationId="{CA85C31C-FEFD-4F2F-A2B2-91077F412B81}"/>
          </ac:spMkLst>
        </pc:spChg>
        <pc:spChg chg="mod">
          <ac:chgData name="HyungKu Im" userId="c052a7678ff21338" providerId="LiveId" clId="{E6AC8498-0A27-4DEA-9373-DC38B2E16038}" dt="2017-09-08T04:44:01.120" v="125" actId="20577"/>
          <ac:spMkLst>
            <pc:docMk/>
            <pc:sldMk cId="1139887280" sldId="475"/>
            <ac:spMk id="6" creationId="{00000000-0000-0000-0000-000000000000}"/>
          </ac:spMkLst>
        </pc:spChg>
        <pc:picChg chg="add mod">
          <ac:chgData name="HyungKu Im" userId="c052a7678ff21338" providerId="LiveId" clId="{E6AC8498-0A27-4DEA-9373-DC38B2E16038}" dt="2017-09-08T04:43:35.627" v="74" actId="1076"/>
          <ac:picMkLst>
            <pc:docMk/>
            <pc:sldMk cId="1139887280" sldId="475"/>
            <ac:picMk id="7" creationId="{083C1127-7A30-4309-957C-1CEC9B2D0E43}"/>
          </ac:picMkLst>
        </pc:picChg>
        <pc:picChg chg="del">
          <ac:chgData name="HyungKu Im" userId="c052a7678ff21338" providerId="LiveId" clId="{E6AC8498-0A27-4DEA-9373-DC38B2E16038}" dt="2017-09-08T04:43:24.942" v="68" actId="478"/>
          <ac:picMkLst>
            <pc:docMk/>
            <pc:sldMk cId="1139887280" sldId="475"/>
            <ac:picMk id="8" creationId="{00000000-0000-0000-0000-000000000000}"/>
          </ac:picMkLst>
        </pc:picChg>
      </pc:sldChg>
      <pc:sldChg chg="del">
        <pc:chgData name="HyungKu Im" userId="c052a7678ff21338" providerId="LiveId" clId="{E6AC8498-0A27-4DEA-9373-DC38B2E16038}" dt="2017-09-11T01:24:55.588" v="604" actId="2696"/>
        <pc:sldMkLst>
          <pc:docMk/>
          <pc:sldMk cId="1063548538" sldId="476"/>
        </pc:sldMkLst>
      </pc:sldChg>
      <pc:sldChg chg="del">
        <pc:chgData name="HyungKu Im" userId="c052a7678ff21338" providerId="LiveId" clId="{E6AC8498-0A27-4DEA-9373-DC38B2E16038}" dt="2017-09-11T01:24:56.810" v="605" actId="2696"/>
        <pc:sldMkLst>
          <pc:docMk/>
          <pc:sldMk cId="100212750" sldId="477"/>
        </pc:sldMkLst>
      </pc:sldChg>
      <pc:sldChg chg="addSp delSp modSp add">
        <pc:chgData name="HyungKu Im" userId="c052a7678ff21338" providerId="LiveId" clId="{E6AC8498-0A27-4DEA-9373-DC38B2E16038}" dt="2017-09-08T04:42:33.469" v="67" actId="1076"/>
        <pc:sldMkLst>
          <pc:docMk/>
          <pc:sldMk cId="4170010123" sldId="478"/>
        </pc:sldMkLst>
        <pc:spChg chg="del">
          <ac:chgData name="HyungKu Im" userId="c052a7678ff21338" providerId="LiveId" clId="{E6AC8498-0A27-4DEA-9373-DC38B2E16038}" dt="2017-09-08T04:42:24.790" v="65" actId="478"/>
          <ac:spMkLst>
            <pc:docMk/>
            <pc:sldMk cId="4170010123" sldId="478"/>
            <ac:spMk id="6" creationId="{00000000-0000-0000-0000-000000000000}"/>
          </ac:spMkLst>
        </pc:spChg>
        <pc:picChg chg="add mod">
          <ac:chgData name="HyungKu Im" userId="c052a7678ff21338" providerId="LiveId" clId="{E6AC8498-0A27-4DEA-9373-DC38B2E16038}" dt="2017-09-08T04:42:33.469" v="67" actId="1076"/>
          <ac:picMkLst>
            <pc:docMk/>
            <pc:sldMk cId="4170010123" sldId="478"/>
            <ac:picMk id="3" creationId="{7FD41DB7-1098-4D6A-830E-09A8FFF2FF25}"/>
          </ac:picMkLst>
        </pc:picChg>
        <pc:picChg chg="del">
          <ac:chgData name="HyungKu Im" userId="c052a7678ff21338" providerId="LiveId" clId="{E6AC8498-0A27-4DEA-9373-DC38B2E16038}" dt="2017-09-08T04:42:16.369" v="62" actId="478"/>
          <ac:picMkLst>
            <pc:docMk/>
            <pc:sldMk cId="4170010123" sldId="478"/>
            <ac:picMk id="7" creationId="{D64F0E1D-63F9-4308-876B-3F2A9D79FE15}"/>
          </ac:picMkLst>
        </pc:picChg>
      </pc:sldChg>
      <pc:sldChg chg="modSp add">
        <pc:chgData name="HyungKu Im" userId="c052a7678ff21338" providerId="LiveId" clId="{E6AC8498-0A27-4DEA-9373-DC38B2E16038}" dt="2017-09-08T05:36:28.829" v="188" actId="20577"/>
        <pc:sldMkLst>
          <pc:docMk/>
          <pc:sldMk cId="1803068922" sldId="479"/>
        </pc:sldMkLst>
        <pc:spChg chg="mod">
          <ac:chgData name="HyungKu Im" userId="c052a7678ff21338" providerId="LiveId" clId="{E6AC8498-0A27-4DEA-9373-DC38B2E16038}" dt="2017-09-08T05:36:28.829" v="188" actId="20577"/>
          <ac:spMkLst>
            <pc:docMk/>
            <pc:sldMk cId="1803068922" sldId="479"/>
            <ac:spMk id="3" creationId="{00000000-0000-0000-0000-000000000000}"/>
          </ac:spMkLst>
        </pc:spChg>
      </pc:sldChg>
      <pc:sldChg chg="modSp add">
        <pc:chgData name="HyungKu Im" userId="c052a7678ff21338" providerId="LiveId" clId="{E6AC8498-0A27-4DEA-9373-DC38B2E16038}" dt="2017-09-11T01:18:46.010" v="595" actId="20577"/>
        <pc:sldMkLst>
          <pc:docMk/>
          <pc:sldMk cId="1405781475" sldId="480"/>
        </pc:sldMkLst>
        <pc:spChg chg="mod">
          <ac:chgData name="HyungKu Im" userId="c052a7678ff21338" providerId="LiveId" clId="{E6AC8498-0A27-4DEA-9373-DC38B2E16038}" dt="2017-09-11T01:18:46.010" v="595" actId="20577"/>
          <ac:spMkLst>
            <pc:docMk/>
            <pc:sldMk cId="1405781475" sldId="480"/>
            <ac:spMk id="3" creationId="{00000000-0000-0000-0000-000000000000}"/>
          </ac:spMkLst>
        </pc:spChg>
      </pc:sldChg>
      <pc:sldChg chg="add">
        <pc:chgData name="HyungKu Im" userId="c052a7678ff21338" providerId="LiveId" clId="{E6AC8498-0A27-4DEA-9373-DC38B2E16038}" dt="2017-09-08T05:36:07.501" v="163" actId="1076"/>
        <pc:sldMkLst>
          <pc:docMk/>
          <pc:sldMk cId="1274278409" sldId="481"/>
        </pc:sldMkLst>
      </pc:sldChg>
      <pc:sldChg chg="modSp add">
        <pc:chgData name="HyungKu Im" userId="c052a7678ff21338" providerId="LiveId" clId="{E6AC8498-0A27-4DEA-9373-DC38B2E16038}" dt="2017-09-08T05:37:12.313" v="196" actId="1076"/>
        <pc:sldMkLst>
          <pc:docMk/>
          <pc:sldMk cId="1371540871" sldId="482"/>
        </pc:sldMkLst>
        <pc:spChg chg="mod">
          <ac:chgData name="HyungKu Im" userId="c052a7678ff21338" providerId="LiveId" clId="{E6AC8498-0A27-4DEA-9373-DC38B2E16038}" dt="2017-09-08T05:36:47.918" v="190" actId="14100"/>
          <ac:spMkLst>
            <pc:docMk/>
            <pc:sldMk cId="1371540871" sldId="482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08T05:37:12.313" v="196" actId="1076"/>
          <ac:spMkLst>
            <pc:docMk/>
            <pc:sldMk cId="1371540871" sldId="482"/>
            <ac:spMk id="3" creationId="{00000000-0000-0000-0000-000000000000}"/>
          </ac:spMkLst>
        </pc:spChg>
      </pc:sldChg>
      <pc:sldChg chg="modSp add">
        <pc:chgData name="HyungKu Im" userId="c052a7678ff21338" providerId="LiveId" clId="{E6AC8498-0A27-4DEA-9373-DC38B2E16038}" dt="2017-09-11T01:19:49.311" v="598" actId="12"/>
        <pc:sldMkLst>
          <pc:docMk/>
          <pc:sldMk cId="438661107" sldId="483"/>
        </pc:sldMkLst>
        <pc:spChg chg="mod">
          <ac:chgData name="HyungKu Im" userId="c052a7678ff21338" providerId="LiveId" clId="{E6AC8498-0A27-4DEA-9373-DC38B2E16038}" dt="2017-09-08T05:37:22.790" v="199" actId="1076"/>
          <ac:spMkLst>
            <pc:docMk/>
            <pc:sldMk cId="438661107" sldId="483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11T01:19:49.311" v="598" actId="12"/>
          <ac:spMkLst>
            <pc:docMk/>
            <pc:sldMk cId="438661107" sldId="483"/>
            <ac:spMk id="3" creationId="{00000000-0000-0000-0000-000000000000}"/>
          </ac:spMkLst>
        </pc:spChg>
      </pc:sldChg>
      <pc:sldChg chg="modSp add">
        <pc:chgData name="HyungKu Im" userId="c052a7678ff21338" providerId="LiveId" clId="{E6AC8498-0A27-4DEA-9373-DC38B2E16038}" dt="2017-09-08T05:38:11.817" v="210" actId="14100"/>
        <pc:sldMkLst>
          <pc:docMk/>
          <pc:sldMk cId="2472254886" sldId="484"/>
        </pc:sldMkLst>
        <pc:spChg chg="mod">
          <ac:chgData name="HyungKu Im" userId="c052a7678ff21338" providerId="LiveId" clId="{E6AC8498-0A27-4DEA-9373-DC38B2E16038}" dt="2017-09-08T05:38:06.726" v="208" actId="27636"/>
          <ac:spMkLst>
            <pc:docMk/>
            <pc:sldMk cId="2472254886" sldId="484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08T05:38:11.817" v="210" actId="14100"/>
          <ac:spMkLst>
            <pc:docMk/>
            <pc:sldMk cId="2472254886" sldId="484"/>
            <ac:spMk id="3" creationId="{00000000-0000-0000-0000-000000000000}"/>
          </ac:spMkLst>
        </pc:spChg>
      </pc:sldChg>
      <pc:sldChg chg="delSp modSp add">
        <pc:chgData name="HyungKu Im" userId="c052a7678ff21338" providerId="LiveId" clId="{E6AC8498-0A27-4DEA-9373-DC38B2E16038}" dt="2017-09-11T01:20:51.950" v="603" actId="20577"/>
        <pc:sldMkLst>
          <pc:docMk/>
          <pc:sldMk cId="3031762795" sldId="485"/>
        </pc:sldMkLst>
        <pc:spChg chg="mod">
          <ac:chgData name="HyungKu Im" userId="c052a7678ff21338" providerId="LiveId" clId="{E6AC8498-0A27-4DEA-9373-DC38B2E16038}" dt="2017-09-08T05:38:24.646" v="212" actId="14100"/>
          <ac:spMkLst>
            <pc:docMk/>
            <pc:sldMk cId="3031762795" sldId="485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11T01:20:51.950" v="603" actId="20577"/>
          <ac:spMkLst>
            <pc:docMk/>
            <pc:sldMk cId="3031762795" sldId="485"/>
            <ac:spMk id="3" creationId="{00000000-0000-0000-0000-000000000000}"/>
          </ac:spMkLst>
        </pc:spChg>
        <pc:spChg chg="del mod">
          <ac:chgData name="HyungKu Im" userId="c052a7678ff21338" providerId="LiveId" clId="{E6AC8498-0A27-4DEA-9373-DC38B2E16038}" dt="2017-09-08T05:38:45.724" v="217" actId="478"/>
          <ac:spMkLst>
            <pc:docMk/>
            <pc:sldMk cId="3031762795" sldId="485"/>
            <ac:spMk id="4" creationId="{00000000-0000-0000-0000-000000000000}"/>
          </ac:spMkLst>
        </pc:spChg>
      </pc:sldChg>
      <pc:sldChg chg="modSp add">
        <pc:chgData name="HyungKu Im" userId="c052a7678ff21338" providerId="LiveId" clId="{E6AC8498-0A27-4DEA-9373-DC38B2E16038}" dt="2017-09-08T05:39:39.025" v="237" actId="14100"/>
        <pc:sldMkLst>
          <pc:docMk/>
          <pc:sldMk cId="4272837471" sldId="486"/>
        </pc:sldMkLst>
        <pc:spChg chg="mod">
          <ac:chgData name="HyungKu Im" userId="c052a7678ff21338" providerId="LiveId" clId="{E6AC8498-0A27-4DEA-9373-DC38B2E16038}" dt="2017-09-08T05:38:55.087" v="219" actId="1076"/>
          <ac:spMkLst>
            <pc:docMk/>
            <pc:sldMk cId="4272837471" sldId="486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08T05:39:39.025" v="237" actId="14100"/>
          <ac:spMkLst>
            <pc:docMk/>
            <pc:sldMk cId="4272837471" sldId="486"/>
            <ac:spMk id="3" creationId="{00000000-0000-0000-0000-000000000000}"/>
          </ac:spMkLst>
        </pc:spChg>
      </pc:sldChg>
      <pc:sldChg chg="add">
        <pc:chgData name="HyungKu Im" userId="c052a7678ff21338" providerId="LiveId" clId="{E6AC8498-0A27-4DEA-9373-DC38B2E16038}" dt="2017-09-08T05:36:07.501" v="163" actId="1076"/>
        <pc:sldMkLst>
          <pc:docMk/>
          <pc:sldMk cId="374232610" sldId="487"/>
        </pc:sldMkLst>
      </pc:sldChg>
      <pc:sldChg chg="add">
        <pc:chgData name="HyungKu Im" userId="c052a7678ff21338" providerId="LiveId" clId="{E6AC8498-0A27-4DEA-9373-DC38B2E16038}" dt="2017-09-11T01:05:07.754" v="345"/>
        <pc:sldMkLst>
          <pc:docMk/>
          <pc:sldMk cId="541466615" sldId="488"/>
        </pc:sldMkLst>
      </pc:sldChg>
      <pc:sldChg chg="add">
        <pc:chgData name="HyungKu Im" userId="c052a7678ff21338" providerId="LiveId" clId="{E6AC8498-0A27-4DEA-9373-DC38B2E16038}" dt="2017-09-11T01:05:56.716" v="346"/>
        <pc:sldMkLst>
          <pc:docMk/>
          <pc:sldMk cId="4240614344" sldId="489"/>
        </pc:sldMkLst>
      </pc:sldChg>
      <pc:sldChg chg="modSp add">
        <pc:chgData name="HyungKu Im" userId="c052a7678ff21338" providerId="LiveId" clId="{E6AC8498-0A27-4DEA-9373-DC38B2E16038}" dt="2017-09-11T01:05:56.887" v="348" actId="27636"/>
        <pc:sldMkLst>
          <pc:docMk/>
          <pc:sldMk cId="2199863240" sldId="490"/>
        </pc:sldMkLst>
        <pc:spChg chg="mod">
          <ac:chgData name="HyungKu Im" userId="c052a7678ff21338" providerId="LiveId" clId="{E6AC8498-0A27-4DEA-9373-DC38B2E16038}" dt="2017-09-11T01:05:56.887" v="347" actId="27636"/>
          <ac:spMkLst>
            <pc:docMk/>
            <pc:sldMk cId="2199863240" sldId="490"/>
            <ac:spMk id="2" creationId="{68391681-53BC-4D90-9449-B728B8FE664B}"/>
          </ac:spMkLst>
        </pc:spChg>
        <pc:spChg chg="mod">
          <ac:chgData name="HyungKu Im" userId="c052a7678ff21338" providerId="LiveId" clId="{E6AC8498-0A27-4DEA-9373-DC38B2E16038}" dt="2017-09-11T01:05:56.887" v="348" actId="27636"/>
          <ac:spMkLst>
            <pc:docMk/>
            <pc:sldMk cId="2199863240" sldId="490"/>
            <ac:spMk id="3" creationId="{C373199B-30B8-4E78-AED0-B3B3926B7EE2}"/>
          </ac:spMkLst>
        </pc:spChg>
      </pc:sldChg>
      <pc:sldChg chg="modSp add del">
        <pc:chgData name="HyungKu Im" userId="c052a7678ff21338" providerId="LiveId" clId="{E6AC8498-0A27-4DEA-9373-DC38B2E16038}" dt="2017-09-11T01:54:54.906" v="814" actId="2696"/>
        <pc:sldMkLst>
          <pc:docMk/>
          <pc:sldMk cId="2748464224" sldId="491"/>
        </pc:sldMkLst>
        <pc:spChg chg="mod">
          <ac:chgData name="HyungKu Im" userId="c052a7678ff21338" providerId="LiveId" clId="{E6AC8498-0A27-4DEA-9373-DC38B2E16038}" dt="2017-09-11T01:05:56.950" v="349" actId="27636"/>
          <ac:spMkLst>
            <pc:docMk/>
            <pc:sldMk cId="2748464224" sldId="491"/>
            <ac:spMk id="2" creationId="{B1603E43-F131-4903-805B-4BEABFBCD28A}"/>
          </ac:spMkLst>
        </pc:spChg>
      </pc:sldChg>
      <pc:sldChg chg="add">
        <pc:chgData name="HyungKu Im" userId="c052a7678ff21338" providerId="LiveId" clId="{E6AC8498-0A27-4DEA-9373-DC38B2E16038}" dt="2017-09-11T01:05:56.716" v="346"/>
        <pc:sldMkLst>
          <pc:docMk/>
          <pc:sldMk cId="2133466158" sldId="492"/>
        </pc:sldMkLst>
      </pc:sldChg>
      <pc:sldChg chg="add del">
        <pc:chgData name="HyungKu Im" userId="c052a7678ff21338" providerId="LiveId" clId="{E6AC8498-0A27-4DEA-9373-DC38B2E16038}" dt="2017-09-11T01:55:05.705" v="815" actId="2696"/>
        <pc:sldMkLst>
          <pc:docMk/>
          <pc:sldMk cId="2497177132" sldId="493"/>
        </pc:sldMkLst>
      </pc:sldChg>
      <pc:sldChg chg="add">
        <pc:chgData name="HyungKu Im" userId="c052a7678ff21338" providerId="LiveId" clId="{E6AC8498-0A27-4DEA-9373-DC38B2E16038}" dt="2017-09-11T01:05:56.716" v="346"/>
        <pc:sldMkLst>
          <pc:docMk/>
          <pc:sldMk cId="2051071421" sldId="494"/>
        </pc:sldMkLst>
      </pc:sldChg>
      <pc:sldChg chg="modSp add">
        <pc:chgData name="HyungKu Im" userId="c052a7678ff21338" providerId="LiveId" clId="{E6AC8498-0A27-4DEA-9373-DC38B2E16038}" dt="2017-09-11T01:05:57.012" v="350" actId="27636"/>
        <pc:sldMkLst>
          <pc:docMk/>
          <pc:sldMk cId="3639168995" sldId="495"/>
        </pc:sldMkLst>
        <pc:spChg chg="mod">
          <ac:chgData name="HyungKu Im" userId="c052a7678ff21338" providerId="LiveId" clId="{E6AC8498-0A27-4DEA-9373-DC38B2E16038}" dt="2017-09-11T01:05:57.012" v="350" actId="27636"/>
          <ac:spMkLst>
            <pc:docMk/>
            <pc:sldMk cId="3639168995" sldId="495"/>
            <ac:spMk id="2" creationId="{1E6B9A58-16FD-4698-8236-A47B217046EB}"/>
          </ac:spMkLst>
        </pc:spChg>
      </pc:sldChg>
      <pc:sldChg chg="modSp add">
        <pc:chgData name="HyungKu Im" userId="c052a7678ff21338" providerId="LiveId" clId="{E6AC8498-0A27-4DEA-9373-DC38B2E16038}" dt="2017-09-11T01:05:57.059" v="351" actId="27636"/>
        <pc:sldMkLst>
          <pc:docMk/>
          <pc:sldMk cId="3391048780" sldId="496"/>
        </pc:sldMkLst>
        <pc:spChg chg="mod">
          <ac:chgData name="HyungKu Im" userId="c052a7678ff21338" providerId="LiveId" clId="{E6AC8498-0A27-4DEA-9373-DC38B2E16038}" dt="2017-09-11T01:05:57.059" v="351" actId="27636"/>
          <ac:spMkLst>
            <pc:docMk/>
            <pc:sldMk cId="3391048780" sldId="496"/>
            <ac:spMk id="2" creationId="{CF6E655D-A02A-4284-8A11-5602EC518EEE}"/>
          </ac:spMkLst>
        </pc:spChg>
      </pc:sldChg>
      <pc:sldChg chg="modSp add">
        <pc:chgData name="HyungKu Im" userId="c052a7678ff21338" providerId="LiveId" clId="{E6AC8498-0A27-4DEA-9373-DC38B2E16038}" dt="2017-09-11T01:05:57.106" v="352" actId="27636"/>
        <pc:sldMkLst>
          <pc:docMk/>
          <pc:sldMk cId="16806973" sldId="497"/>
        </pc:sldMkLst>
        <pc:spChg chg="mod">
          <ac:chgData name="HyungKu Im" userId="c052a7678ff21338" providerId="LiveId" clId="{E6AC8498-0A27-4DEA-9373-DC38B2E16038}" dt="2017-09-11T01:05:57.106" v="352" actId="27636"/>
          <ac:spMkLst>
            <pc:docMk/>
            <pc:sldMk cId="16806973" sldId="497"/>
            <ac:spMk id="2" creationId="{E636B106-4D80-4609-83AE-326C0AF5D665}"/>
          </ac:spMkLst>
        </pc:spChg>
      </pc:sldChg>
      <pc:sldChg chg="add">
        <pc:chgData name="HyungKu Im" userId="c052a7678ff21338" providerId="LiveId" clId="{E6AC8498-0A27-4DEA-9373-DC38B2E16038}" dt="2017-09-11T01:05:56.716" v="346"/>
        <pc:sldMkLst>
          <pc:docMk/>
          <pc:sldMk cId="619885534" sldId="498"/>
        </pc:sldMkLst>
      </pc:sldChg>
      <pc:sldChg chg="modSp add">
        <pc:chgData name="HyungKu Im" userId="c052a7678ff21338" providerId="LiveId" clId="{E6AC8498-0A27-4DEA-9373-DC38B2E16038}" dt="2017-09-11T01:05:57.168" v="353" actId="27636"/>
        <pc:sldMkLst>
          <pc:docMk/>
          <pc:sldMk cId="1168670027" sldId="499"/>
        </pc:sldMkLst>
        <pc:spChg chg="mod">
          <ac:chgData name="HyungKu Im" userId="c052a7678ff21338" providerId="LiveId" clId="{E6AC8498-0A27-4DEA-9373-DC38B2E16038}" dt="2017-09-11T01:05:57.168" v="353" actId="27636"/>
          <ac:spMkLst>
            <pc:docMk/>
            <pc:sldMk cId="1168670027" sldId="499"/>
            <ac:spMk id="2" creationId="{AA37F0B9-64DF-4E91-AFAB-FA77B1021820}"/>
          </ac:spMkLst>
        </pc:spChg>
      </pc:sldChg>
      <pc:sldChg chg="modSp add">
        <pc:chgData name="HyungKu Im" userId="c052a7678ff21338" providerId="LiveId" clId="{E6AC8498-0A27-4DEA-9373-DC38B2E16038}" dt="2017-09-11T01:05:57.215" v="354" actId="27636"/>
        <pc:sldMkLst>
          <pc:docMk/>
          <pc:sldMk cId="845664987" sldId="500"/>
        </pc:sldMkLst>
        <pc:spChg chg="mod">
          <ac:chgData name="HyungKu Im" userId="c052a7678ff21338" providerId="LiveId" clId="{E6AC8498-0A27-4DEA-9373-DC38B2E16038}" dt="2017-09-11T01:05:57.215" v="354" actId="27636"/>
          <ac:spMkLst>
            <pc:docMk/>
            <pc:sldMk cId="845664987" sldId="500"/>
            <ac:spMk id="2" creationId="{75BBD5AE-CE57-4196-BC65-B873AE7E027B}"/>
          </ac:spMkLst>
        </pc:spChg>
      </pc:sldChg>
      <pc:sldChg chg="modSp add">
        <pc:chgData name="HyungKu Im" userId="c052a7678ff21338" providerId="LiveId" clId="{E6AC8498-0A27-4DEA-9373-DC38B2E16038}" dt="2017-09-11T01:05:57.293" v="355" actId="27636"/>
        <pc:sldMkLst>
          <pc:docMk/>
          <pc:sldMk cId="3972768657" sldId="501"/>
        </pc:sldMkLst>
        <pc:spChg chg="mod">
          <ac:chgData name="HyungKu Im" userId="c052a7678ff21338" providerId="LiveId" clId="{E6AC8498-0A27-4DEA-9373-DC38B2E16038}" dt="2017-09-11T01:05:57.293" v="355" actId="27636"/>
          <ac:spMkLst>
            <pc:docMk/>
            <pc:sldMk cId="3972768657" sldId="501"/>
            <ac:spMk id="2" creationId="{A8643284-EB76-437E-B321-B22B33F001BA}"/>
          </ac:spMkLst>
        </pc:spChg>
      </pc:sldChg>
      <pc:sldChg chg="modSp add del">
        <pc:chgData name="HyungKu Im" userId="c052a7678ff21338" providerId="LiveId" clId="{E6AC8498-0A27-4DEA-9373-DC38B2E16038}" dt="2017-09-11T01:10:27.628" v="444" actId="2696"/>
        <pc:sldMkLst>
          <pc:docMk/>
          <pc:sldMk cId="372172106" sldId="502"/>
        </pc:sldMkLst>
        <pc:spChg chg="mod">
          <ac:chgData name="HyungKu Im" userId="c052a7678ff21338" providerId="LiveId" clId="{E6AC8498-0A27-4DEA-9373-DC38B2E16038}" dt="2017-09-11T01:07:14.121" v="393"/>
          <ac:spMkLst>
            <pc:docMk/>
            <pc:sldMk cId="372172106" sldId="502"/>
            <ac:spMk id="2" creationId="{788F4E4C-2C7C-4FBE-9183-B4C4CA9D9F5B}"/>
          </ac:spMkLst>
        </pc:spChg>
        <pc:spChg chg="mod">
          <ac:chgData name="HyungKu Im" userId="c052a7678ff21338" providerId="LiveId" clId="{E6AC8498-0A27-4DEA-9373-DC38B2E16038}" dt="2017-09-11T01:08:16.004" v="408" actId="12"/>
          <ac:spMkLst>
            <pc:docMk/>
            <pc:sldMk cId="372172106" sldId="502"/>
            <ac:spMk id="3" creationId="{E9499AE3-3E79-4C41-9FAF-FDB2609346DF}"/>
          </ac:spMkLst>
        </pc:spChg>
      </pc:sldChg>
      <pc:sldChg chg="add del">
        <pc:chgData name="HyungKu Im" userId="c052a7678ff21338" providerId="LiveId" clId="{E6AC8498-0A27-4DEA-9373-DC38B2E16038}" dt="2017-09-11T01:07:41.151" v="405"/>
        <pc:sldMkLst>
          <pc:docMk/>
          <pc:sldMk cId="1244662410" sldId="503"/>
        </pc:sldMkLst>
      </pc:sldChg>
      <pc:sldChg chg="modSp add del">
        <pc:chgData name="HyungKu Im" userId="c052a7678ff21338" providerId="LiveId" clId="{E6AC8498-0A27-4DEA-9373-DC38B2E16038}" dt="2017-09-11T01:10:28.595" v="445" actId="2696"/>
        <pc:sldMkLst>
          <pc:docMk/>
          <pc:sldMk cId="3961960761" sldId="503"/>
        </pc:sldMkLst>
        <pc:spChg chg="mod">
          <ac:chgData name="HyungKu Im" userId="c052a7678ff21338" providerId="LiveId" clId="{E6AC8498-0A27-4DEA-9373-DC38B2E16038}" dt="2017-09-11T01:08:43.460" v="411" actId="12"/>
          <ac:spMkLst>
            <pc:docMk/>
            <pc:sldMk cId="3961960761" sldId="503"/>
            <ac:spMk id="3" creationId="{E9499AE3-3E79-4C41-9FAF-FDB2609346DF}"/>
          </ac:spMkLst>
        </pc:spChg>
      </pc:sldChg>
      <pc:sldChg chg="modSp add">
        <pc:chgData name="HyungKu Im" userId="c052a7678ff21338" providerId="LiveId" clId="{E6AC8498-0A27-4DEA-9373-DC38B2E16038}" dt="2017-09-11T01:09:07.439" v="415" actId="12"/>
        <pc:sldMkLst>
          <pc:docMk/>
          <pc:sldMk cId="1781029620" sldId="504"/>
        </pc:sldMkLst>
        <pc:spChg chg="mod">
          <ac:chgData name="HyungKu Im" userId="c052a7678ff21338" providerId="LiveId" clId="{E6AC8498-0A27-4DEA-9373-DC38B2E16038}" dt="2017-09-11T01:09:07.439" v="415" actId="12"/>
          <ac:spMkLst>
            <pc:docMk/>
            <pc:sldMk cId="1781029620" sldId="504"/>
            <ac:spMk id="3" creationId="{E9499AE3-3E79-4C41-9FAF-FDB2609346DF}"/>
          </ac:spMkLst>
        </pc:spChg>
      </pc:sldChg>
      <pc:sldChg chg="modSp add del">
        <pc:chgData name="HyungKu Im" userId="c052a7678ff21338" providerId="LiveId" clId="{E6AC8498-0A27-4DEA-9373-DC38B2E16038}" dt="2017-09-11T01:07:41.151" v="405"/>
        <pc:sldMkLst>
          <pc:docMk/>
          <pc:sldMk cId="2195828659" sldId="504"/>
        </pc:sldMkLst>
        <pc:spChg chg="mod">
          <ac:chgData name="HyungKu Im" userId="c052a7678ff21338" providerId="LiveId" clId="{E6AC8498-0A27-4DEA-9373-DC38B2E16038}" dt="2017-09-11T01:07:41.151" v="405"/>
          <ac:spMkLst>
            <pc:docMk/>
            <pc:sldMk cId="2195828659" sldId="504"/>
            <ac:spMk id="2" creationId="{68391681-53BC-4D90-9449-B728B8FE664B}"/>
          </ac:spMkLst>
        </pc:spChg>
        <pc:spChg chg="mod">
          <ac:chgData name="HyungKu Im" userId="c052a7678ff21338" providerId="LiveId" clId="{E6AC8498-0A27-4DEA-9373-DC38B2E16038}" dt="2017-09-11T01:07:41.151" v="405"/>
          <ac:spMkLst>
            <pc:docMk/>
            <pc:sldMk cId="2195828659" sldId="504"/>
            <ac:spMk id="3" creationId="{C373199B-30B8-4E78-AED0-B3B3926B7EE2}"/>
          </ac:spMkLst>
        </pc:spChg>
      </pc:sldChg>
      <pc:sldChg chg="modSp add">
        <pc:chgData name="HyungKu Im" userId="c052a7678ff21338" providerId="LiveId" clId="{E6AC8498-0A27-4DEA-9373-DC38B2E16038}" dt="2017-09-11T01:10:05.091" v="443" actId="12"/>
        <pc:sldMkLst>
          <pc:docMk/>
          <pc:sldMk cId="122321014" sldId="505"/>
        </pc:sldMkLst>
        <pc:spChg chg="mod">
          <ac:chgData name="HyungKu Im" userId="c052a7678ff21338" providerId="LiveId" clId="{E6AC8498-0A27-4DEA-9373-DC38B2E16038}" dt="2017-09-11T01:09:40.430" v="440" actId="20577"/>
          <ac:spMkLst>
            <pc:docMk/>
            <pc:sldMk cId="122321014" sldId="505"/>
            <ac:spMk id="2" creationId="{45A4D16B-6276-4450-8108-73A1965C80C1}"/>
          </ac:spMkLst>
        </pc:spChg>
        <pc:spChg chg="mod">
          <ac:chgData name="HyungKu Im" userId="c052a7678ff21338" providerId="LiveId" clId="{E6AC8498-0A27-4DEA-9373-DC38B2E16038}" dt="2017-09-11T01:10:05.091" v="443" actId="12"/>
          <ac:spMkLst>
            <pc:docMk/>
            <pc:sldMk cId="122321014" sldId="505"/>
            <ac:spMk id="3" creationId="{1D903331-C2D1-4D5A-944C-5231FA53B9D2}"/>
          </ac:spMkLst>
        </pc:spChg>
      </pc:sldChg>
      <pc:sldChg chg="modSp add del">
        <pc:chgData name="HyungKu Im" userId="c052a7678ff21338" providerId="LiveId" clId="{E6AC8498-0A27-4DEA-9373-DC38B2E16038}" dt="2017-09-11T01:07:41.151" v="405"/>
        <pc:sldMkLst>
          <pc:docMk/>
          <pc:sldMk cId="1273365717" sldId="505"/>
        </pc:sldMkLst>
        <pc:spChg chg="mod">
          <ac:chgData name="HyungKu Im" userId="c052a7678ff21338" providerId="LiveId" clId="{E6AC8498-0A27-4DEA-9373-DC38B2E16038}" dt="2017-09-11T01:07:41.151" v="405"/>
          <ac:spMkLst>
            <pc:docMk/>
            <pc:sldMk cId="1273365717" sldId="505"/>
            <ac:spMk id="2" creationId="{B1603E43-F131-4903-805B-4BEABFBCD28A}"/>
          </ac:spMkLst>
        </pc:spChg>
      </pc:sldChg>
      <pc:sldChg chg="add del">
        <pc:chgData name="HyungKu Im" userId="c052a7678ff21338" providerId="LiveId" clId="{E6AC8498-0A27-4DEA-9373-DC38B2E16038}" dt="2017-09-11T01:07:41.151" v="405"/>
        <pc:sldMkLst>
          <pc:docMk/>
          <pc:sldMk cId="773310092" sldId="506"/>
        </pc:sldMkLst>
      </pc:sldChg>
      <pc:sldChg chg="modSp add">
        <pc:chgData name="HyungKu Im" userId="c052a7678ff21338" providerId="LiveId" clId="{E6AC8498-0A27-4DEA-9373-DC38B2E16038}" dt="2017-09-11T01:11:35.111" v="478"/>
        <pc:sldMkLst>
          <pc:docMk/>
          <pc:sldMk cId="2617212246" sldId="506"/>
        </pc:sldMkLst>
        <pc:spChg chg="mod">
          <ac:chgData name="HyungKu Im" userId="c052a7678ff21338" providerId="LiveId" clId="{E6AC8498-0A27-4DEA-9373-DC38B2E16038}" dt="2017-09-11T01:11:35.111" v="478"/>
          <ac:spMkLst>
            <pc:docMk/>
            <pc:sldMk cId="2617212246" sldId="506"/>
            <ac:spMk id="2" creationId="{BDA75F77-EF31-457D-872B-8D5D27D175BC}"/>
          </ac:spMkLst>
        </pc:spChg>
        <pc:spChg chg="mod">
          <ac:chgData name="HyungKu Im" userId="c052a7678ff21338" providerId="LiveId" clId="{E6AC8498-0A27-4DEA-9373-DC38B2E16038}" dt="2017-09-11T01:11:17.908" v="474" actId="12"/>
          <ac:spMkLst>
            <pc:docMk/>
            <pc:sldMk cId="2617212246" sldId="506"/>
            <ac:spMk id="3" creationId="{22F4382F-7420-4B1B-832A-FC776AEB5424}"/>
          </ac:spMkLst>
        </pc:spChg>
      </pc:sldChg>
      <pc:sldChg chg="add del">
        <pc:chgData name="HyungKu Im" userId="c052a7678ff21338" providerId="LiveId" clId="{E6AC8498-0A27-4DEA-9373-DC38B2E16038}" dt="2017-09-11T01:07:41.151" v="405"/>
        <pc:sldMkLst>
          <pc:docMk/>
          <pc:sldMk cId="2062934483" sldId="507"/>
        </pc:sldMkLst>
      </pc:sldChg>
      <pc:sldChg chg="modSp add">
        <pc:chgData name="HyungKu Im" userId="c052a7678ff21338" providerId="LiveId" clId="{E6AC8498-0A27-4DEA-9373-DC38B2E16038}" dt="2017-09-11T01:12:24.227" v="515" actId="12"/>
        <pc:sldMkLst>
          <pc:docMk/>
          <pc:sldMk cId="2851388511" sldId="507"/>
        </pc:sldMkLst>
        <pc:spChg chg="mod">
          <ac:chgData name="HyungKu Im" userId="c052a7678ff21338" providerId="LiveId" clId="{E6AC8498-0A27-4DEA-9373-DC38B2E16038}" dt="2017-09-11T01:12:12.768" v="509" actId="1076"/>
          <ac:spMkLst>
            <pc:docMk/>
            <pc:sldMk cId="2851388511" sldId="507"/>
            <ac:spMk id="2" creationId="{74FCCD3F-D4CE-49AC-9A63-6DEEC95AB931}"/>
          </ac:spMkLst>
        </pc:spChg>
        <pc:spChg chg="mod">
          <ac:chgData name="HyungKu Im" userId="c052a7678ff21338" providerId="LiveId" clId="{E6AC8498-0A27-4DEA-9373-DC38B2E16038}" dt="2017-09-11T01:12:24.227" v="515" actId="12"/>
          <ac:spMkLst>
            <pc:docMk/>
            <pc:sldMk cId="2851388511" sldId="507"/>
            <ac:spMk id="3" creationId="{6E8547A0-8984-4B76-9D5D-408C6C1498DB}"/>
          </ac:spMkLst>
        </pc:spChg>
      </pc:sldChg>
      <pc:sldChg chg="add del">
        <pc:chgData name="HyungKu Im" userId="c052a7678ff21338" providerId="LiveId" clId="{E6AC8498-0A27-4DEA-9373-DC38B2E16038}" dt="2017-09-11T01:07:41.151" v="405"/>
        <pc:sldMkLst>
          <pc:docMk/>
          <pc:sldMk cId="2147618910" sldId="508"/>
        </pc:sldMkLst>
      </pc:sldChg>
      <pc:sldChg chg="addSp delSp modSp add">
        <pc:chgData name="HyungKu Im" userId="c052a7678ff21338" providerId="LiveId" clId="{E6AC8498-0A27-4DEA-9373-DC38B2E16038}" dt="2017-09-11T01:14:50.119" v="528" actId="20577"/>
        <pc:sldMkLst>
          <pc:docMk/>
          <pc:sldMk cId="4008337451" sldId="508"/>
        </pc:sldMkLst>
        <pc:spChg chg="del">
          <ac:chgData name="HyungKu Im" userId="c052a7678ff21338" providerId="LiveId" clId="{E6AC8498-0A27-4DEA-9373-DC38B2E16038}" dt="2017-09-11T01:14:44.969" v="517"/>
          <ac:spMkLst>
            <pc:docMk/>
            <pc:sldMk cId="4008337451" sldId="508"/>
            <ac:spMk id="2" creationId="{60ADBFB3-82F0-4DA6-BFCD-F51F724221CA}"/>
          </ac:spMkLst>
        </pc:spChg>
        <pc:spChg chg="del">
          <ac:chgData name="HyungKu Im" userId="c052a7678ff21338" providerId="LiveId" clId="{E6AC8498-0A27-4DEA-9373-DC38B2E16038}" dt="2017-09-11T01:14:44.969" v="517"/>
          <ac:spMkLst>
            <pc:docMk/>
            <pc:sldMk cId="4008337451" sldId="508"/>
            <ac:spMk id="3" creationId="{ACBB2B2E-23A0-4834-9CC0-C3888FF3291D}"/>
          </ac:spMkLst>
        </pc:spChg>
        <pc:spChg chg="add mod">
          <ac:chgData name="HyungKu Im" userId="c052a7678ff21338" providerId="LiveId" clId="{E6AC8498-0A27-4DEA-9373-DC38B2E16038}" dt="2017-09-11T01:14:50.119" v="528" actId="20577"/>
          <ac:spMkLst>
            <pc:docMk/>
            <pc:sldMk cId="4008337451" sldId="508"/>
            <ac:spMk id="5" creationId="{AF255796-74DC-43BA-BFE0-2EC89037076B}"/>
          </ac:spMkLst>
        </pc:spChg>
        <pc:spChg chg="add mod">
          <ac:chgData name="HyungKu Im" userId="c052a7678ff21338" providerId="LiveId" clId="{E6AC8498-0A27-4DEA-9373-DC38B2E16038}" dt="2017-09-11T01:14:44.969" v="517"/>
          <ac:spMkLst>
            <pc:docMk/>
            <pc:sldMk cId="4008337451" sldId="508"/>
            <ac:spMk id="6" creationId="{EFF0AD9C-ED4A-44C4-99E3-D7E2CA818585}"/>
          </ac:spMkLst>
        </pc:spChg>
      </pc:sldChg>
      <pc:sldChg chg="addSp delSp modSp add">
        <pc:chgData name="HyungKu Im" userId="c052a7678ff21338" providerId="LiveId" clId="{E6AC8498-0A27-4DEA-9373-DC38B2E16038}" dt="2017-09-11T01:15:43.336" v="555" actId="20577"/>
        <pc:sldMkLst>
          <pc:docMk/>
          <pc:sldMk cId="47192920" sldId="509"/>
        </pc:sldMkLst>
        <pc:spChg chg="del">
          <ac:chgData name="HyungKu Im" userId="c052a7678ff21338" providerId="LiveId" clId="{E6AC8498-0A27-4DEA-9373-DC38B2E16038}" dt="2017-09-11T01:15:07.626" v="530"/>
          <ac:spMkLst>
            <pc:docMk/>
            <pc:sldMk cId="47192920" sldId="509"/>
            <ac:spMk id="2" creationId="{C5ED75F3-F9AC-4FD1-A4EF-92790CAE01E4}"/>
          </ac:spMkLst>
        </pc:spChg>
        <pc:spChg chg="del">
          <ac:chgData name="HyungKu Im" userId="c052a7678ff21338" providerId="LiveId" clId="{E6AC8498-0A27-4DEA-9373-DC38B2E16038}" dt="2017-09-11T01:15:07.626" v="530"/>
          <ac:spMkLst>
            <pc:docMk/>
            <pc:sldMk cId="47192920" sldId="509"/>
            <ac:spMk id="3" creationId="{689244B0-03D7-4FB9-A2EA-B5B82DC38BE7}"/>
          </ac:spMkLst>
        </pc:spChg>
        <pc:spChg chg="add mod">
          <ac:chgData name="HyungKu Im" userId="c052a7678ff21338" providerId="LiveId" clId="{E6AC8498-0A27-4DEA-9373-DC38B2E16038}" dt="2017-09-11T01:15:43.336" v="555" actId="20577"/>
          <ac:spMkLst>
            <pc:docMk/>
            <pc:sldMk cId="47192920" sldId="509"/>
            <ac:spMk id="5" creationId="{C3E72F81-8A5B-4545-8F4C-72D1AD594F6D}"/>
          </ac:spMkLst>
        </pc:spChg>
        <pc:spChg chg="add del mod">
          <ac:chgData name="HyungKu Im" userId="c052a7678ff21338" providerId="LiveId" clId="{E6AC8498-0A27-4DEA-9373-DC38B2E16038}" dt="2017-09-11T01:15:25.454" v="531"/>
          <ac:spMkLst>
            <pc:docMk/>
            <pc:sldMk cId="47192920" sldId="509"/>
            <ac:spMk id="6" creationId="{52451198-53F1-468A-843F-8F3F499418C8}"/>
          </ac:spMkLst>
        </pc:spChg>
        <pc:picChg chg="add mod">
          <ac:chgData name="HyungKu Im" userId="c052a7678ff21338" providerId="LiveId" clId="{E6AC8498-0A27-4DEA-9373-DC38B2E16038}" dt="2017-09-11T01:15:32.319" v="534" actId="1076"/>
          <ac:picMkLst>
            <pc:docMk/>
            <pc:sldMk cId="47192920" sldId="509"/>
            <ac:picMk id="8" creationId="{A25D3D9A-E0D3-424C-B7C0-CB3E98224E2E}"/>
          </ac:picMkLst>
        </pc:picChg>
      </pc:sldChg>
      <pc:sldChg chg="modSp add del">
        <pc:chgData name="HyungKu Im" userId="c052a7678ff21338" providerId="LiveId" clId="{E6AC8498-0A27-4DEA-9373-DC38B2E16038}" dt="2017-09-11T01:07:41.151" v="405"/>
        <pc:sldMkLst>
          <pc:docMk/>
          <pc:sldMk cId="2022652448" sldId="509"/>
        </pc:sldMkLst>
        <pc:spChg chg="mod">
          <ac:chgData name="HyungKu Im" userId="c052a7678ff21338" providerId="LiveId" clId="{E6AC8498-0A27-4DEA-9373-DC38B2E16038}" dt="2017-09-11T01:07:41.151" v="405"/>
          <ac:spMkLst>
            <pc:docMk/>
            <pc:sldMk cId="2022652448" sldId="509"/>
            <ac:spMk id="2" creationId="{1E6B9A58-16FD-4698-8236-A47B217046EB}"/>
          </ac:spMkLst>
        </pc:spChg>
      </pc:sldChg>
      <pc:sldChg chg="modSp add del">
        <pc:chgData name="HyungKu Im" userId="c052a7678ff21338" providerId="LiveId" clId="{E6AC8498-0A27-4DEA-9373-DC38B2E16038}" dt="2017-09-11T01:07:41.151" v="405"/>
        <pc:sldMkLst>
          <pc:docMk/>
          <pc:sldMk cId="440366020" sldId="510"/>
        </pc:sldMkLst>
        <pc:spChg chg="mod">
          <ac:chgData name="HyungKu Im" userId="c052a7678ff21338" providerId="LiveId" clId="{E6AC8498-0A27-4DEA-9373-DC38B2E16038}" dt="2017-09-11T01:07:41.151" v="405"/>
          <ac:spMkLst>
            <pc:docMk/>
            <pc:sldMk cId="440366020" sldId="510"/>
            <ac:spMk id="2" creationId="{CF6E655D-A02A-4284-8A11-5602EC518EEE}"/>
          </ac:spMkLst>
        </pc:spChg>
      </pc:sldChg>
      <pc:sldChg chg="addSp delSp modSp add">
        <pc:chgData name="HyungKu Im" userId="c052a7678ff21338" providerId="LiveId" clId="{E6AC8498-0A27-4DEA-9373-DC38B2E16038}" dt="2017-09-11T01:17:10.106" v="591" actId="14100"/>
        <pc:sldMkLst>
          <pc:docMk/>
          <pc:sldMk cId="714445279" sldId="510"/>
        </pc:sldMkLst>
        <pc:spChg chg="mod">
          <ac:chgData name="HyungKu Im" userId="c052a7678ff21338" providerId="LiveId" clId="{E6AC8498-0A27-4DEA-9373-DC38B2E16038}" dt="2017-09-11T01:16:35.146" v="585" actId="20577"/>
          <ac:spMkLst>
            <pc:docMk/>
            <pc:sldMk cId="714445279" sldId="510"/>
            <ac:spMk id="2" creationId="{13D2968A-BE0F-4F35-9C4F-49D3BF53BB3B}"/>
          </ac:spMkLst>
        </pc:spChg>
        <pc:spChg chg="del">
          <ac:chgData name="HyungKu Im" userId="c052a7678ff21338" providerId="LiveId" clId="{E6AC8498-0A27-4DEA-9373-DC38B2E16038}" dt="2017-09-11T01:15:58.112" v="557"/>
          <ac:spMkLst>
            <pc:docMk/>
            <pc:sldMk cId="714445279" sldId="510"/>
            <ac:spMk id="3" creationId="{2D99F757-E6F5-4742-8D05-CB45582CD12C}"/>
          </ac:spMkLst>
        </pc:spChg>
        <pc:picChg chg="add mod">
          <ac:chgData name="HyungKu Im" userId="c052a7678ff21338" providerId="LiveId" clId="{E6AC8498-0A27-4DEA-9373-DC38B2E16038}" dt="2017-09-11T01:17:10.106" v="591" actId="14100"/>
          <ac:picMkLst>
            <pc:docMk/>
            <pc:sldMk cId="714445279" sldId="510"/>
            <ac:picMk id="6" creationId="{7DC667BB-998E-487F-8596-5C939758CBC3}"/>
          </ac:picMkLst>
        </pc:picChg>
      </pc:sldChg>
      <pc:sldChg chg="addSp delSp modSp add ord">
        <pc:chgData name="HyungKu Im" userId="c052a7678ff21338" providerId="LiveId" clId="{E6AC8498-0A27-4DEA-9373-DC38B2E16038}" dt="2017-09-11T01:17:01.370" v="589"/>
        <pc:sldMkLst>
          <pc:docMk/>
          <pc:sldMk cId="768869202" sldId="511"/>
        </pc:sldMkLst>
        <pc:spChg chg="mod">
          <ac:chgData name="HyungKu Im" userId="c052a7678ff21338" providerId="LiveId" clId="{E6AC8498-0A27-4DEA-9373-DC38B2E16038}" dt="2017-09-11T01:17:01.370" v="589"/>
          <ac:spMkLst>
            <pc:docMk/>
            <pc:sldMk cId="768869202" sldId="511"/>
            <ac:spMk id="2" creationId="{2434B886-18C1-443B-B842-DF127884CE0A}"/>
          </ac:spMkLst>
        </pc:spChg>
        <pc:spChg chg="del">
          <ac:chgData name="HyungKu Im" userId="c052a7678ff21338" providerId="LiveId" clId="{E6AC8498-0A27-4DEA-9373-DC38B2E16038}" dt="2017-09-11T01:16:45.870" v="587"/>
          <ac:spMkLst>
            <pc:docMk/>
            <pc:sldMk cId="768869202" sldId="511"/>
            <ac:spMk id="3" creationId="{8E285380-7015-47BC-95FD-4FB2C89B0091}"/>
          </ac:spMkLst>
        </pc:spChg>
        <pc:picChg chg="add mod">
          <ac:chgData name="HyungKu Im" userId="c052a7678ff21338" providerId="LiveId" clId="{E6AC8498-0A27-4DEA-9373-DC38B2E16038}" dt="2017-09-11T01:16:45.870" v="587"/>
          <ac:picMkLst>
            <pc:docMk/>
            <pc:sldMk cId="768869202" sldId="511"/>
            <ac:picMk id="6" creationId="{D9189F6C-7685-4888-9789-64BB7F3A38EA}"/>
          </ac:picMkLst>
        </pc:picChg>
      </pc:sldChg>
      <pc:sldChg chg="modSp add del">
        <pc:chgData name="HyungKu Im" userId="c052a7678ff21338" providerId="LiveId" clId="{E6AC8498-0A27-4DEA-9373-DC38B2E16038}" dt="2017-09-11T01:07:41.151" v="405"/>
        <pc:sldMkLst>
          <pc:docMk/>
          <pc:sldMk cId="3776296302" sldId="511"/>
        </pc:sldMkLst>
        <pc:spChg chg="mod">
          <ac:chgData name="HyungKu Im" userId="c052a7678ff21338" providerId="LiveId" clId="{E6AC8498-0A27-4DEA-9373-DC38B2E16038}" dt="2017-09-11T01:07:41.151" v="405"/>
          <ac:spMkLst>
            <pc:docMk/>
            <pc:sldMk cId="3776296302" sldId="511"/>
            <ac:spMk id="2" creationId="{E636B106-4D80-4609-83AE-326C0AF5D665}"/>
          </ac:spMkLst>
        </pc:spChg>
      </pc:sldChg>
      <pc:sldChg chg="addSp delSp modSp add">
        <pc:chgData name="HyungKu Im" userId="c052a7678ff21338" providerId="LiveId" clId="{E6AC8498-0A27-4DEA-9373-DC38B2E16038}" dt="2017-09-11T01:52:24.146" v="804" actId="20577"/>
        <pc:sldMkLst>
          <pc:docMk/>
          <pc:sldMk cId="853054143" sldId="512"/>
        </pc:sldMkLst>
        <pc:spChg chg="del">
          <ac:chgData name="HyungKu Im" userId="c052a7678ff21338" providerId="LiveId" clId="{E6AC8498-0A27-4DEA-9373-DC38B2E16038}" dt="2017-09-11T01:52:18.583" v="789"/>
          <ac:spMkLst>
            <pc:docMk/>
            <pc:sldMk cId="853054143" sldId="512"/>
            <ac:spMk id="2" creationId="{0A507D2F-7BB9-41BE-B53A-5B40D1E3C7BA}"/>
          </ac:spMkLst>
        </pc:spChg>
        <pc:spChg chg="del">
          <ac:chgData name="HyungKu Im" userId="c052a7678ff21338" providerId="LiveId" clId="{E6AC8498-0A27-4DEA-9373-DC38B2E16038}" dt="2017-09-11T01:52:18.583" v="789"/>
          <ac:spMkLst>
            <pc:docMk/>
            <pc:sldMk cId="853054143" sldId="512"/>
            <ac:spMk id="3" creationId="{57A97909-487D-4F1D-8393-2D21D95411DB}"/>
          </ac:spMkLst>
        </pc:spChg>
        <pc:spChg chg="add mod">
          <ac:chgData name="HyungKu Im" userId="c052a7678ff21338" providerId="LiveId" clId="{E6AC8498-0A27-4DEA-9373-DC38B2E16038}" dt="2017-09-11T01:52:24.146" v="804" actId="20577"/>
          <ac:spMkLst>
            <pc:docMk/>
            <pc:sldMk cId="853054143" sldId="512"/>
            <ac:spMk id="5" creationId="{E65E49BF-11EB-4E22-B348-F8A4CC187B3F}"/>
          </ac:spMkLst>
        </pc:spChg>
        <pc:spChg chg="add mod">
          <ac:chgData name="HyungKu Im" userId="c052a7678ff21338" providerId="LiveId" clId="{E6AC8498-0A27-4DEA-9373-DC38B2E16038}" dt="2017-09-11T01:52:18.583" v="789"/>
          <ac:spMkLst>
            <pc:docMk/>
            <pc:sldMk cId="853054143" sldId="512"/>
            <ac:spMk id="6" creationId="{DB2AE138-FE22-429D-984A-682563E310EF}"/>
          </ac:spMkLst>
        </pc:spChg>
      </pc:sldChg>
      <pc:sldChg chg="add del">
        <pc:chgData name="HyungKu Im" userId="c052a7678ff21338" providerId="LiveId" clId="{E6AC8498-0A27-4DEA-9373-DC38B2E16038}" dt="2017-09-11T01:07:41.151" v="405"/>
        <pc:sldMkLst>
          <pc:docMk/>
          <pc:sldMk cId="2893179598" sldId="512"/>
        </pc:sldMkLst>
      </pc:sldChg>
      <pc:sldChg chg="add">
        <pc:chgData name="HyungKu Im" userId="c052a7678ff21338" providerId="LiveId" clId="{E6AC8498-0A27-4DEA-9373-DC38B2E16038}" dt="2017-09-11T01:53:29.673" v="805"/>
        <pc:sldMkLst>
          <pc:docMk/>
          <pc:sldMk cId="1295529663" sldId="513"/>
        </pc:sldMkLst>
      </pc:sldChg>
      <pc:sldChg chg="modSp add del">
        <pc:chgData name="HyungKu Im" userId="c052a7678ff21338" providerId="LiveId" clId="{E6AC8498-0A27-4DEA-9373-DC38B2E16038}" dt="2017-09-11T01:07:41.151" v="405"/>
        <pc:sldMkLst>
          <pc:docMk/>
          <pc:sldMk cId="3765133307" sldId="513"/>
        </pc:sldMkLst>
        <pc:spChg chg="mod">
          <ac:chgData name="HyungKu Im" userId="c052a7678ff21338" providerId="LiveId" clId="{E6AC8498-0A27-4DEA-9373-DC38B2E16038}" dt="2017-09-11T01:07:41.151" v="405"/>
          <ac:spMkLst>
            <pc:docMk/>
            <pc:sldMk cId="3765133307" sldId="513"/>
            <ac:spMk id="2" creationId="{AA37F0B9-64DF-4E91-AFAB-FA77B1021820}"/>
          </ac:spMkLst>
        </pc:spChg>
      </pc:sldChg>
      <pc:sldChg chg="add ord">
        <pc:chgData name="HyungKu Im" userId="c052a7678ff21338" providerId="LiveId" clId="{E6AC8498-0A27-4DEA-9373-DC38B2E16038}" dt="2017-09-11T01:53:40.503" v="810"/>
        <pc:sldMkLst>
          <pc:docMk/>
          <pc:sldMk cId="3099224084" sldId="514"/>
        </pc:sldMkLst>
      </pc:sldChg>
      <pc:sldChg chg="modSp add del">
        <pc:chgData name="HyungKu Im" userId="c052a7678ff21338" providerId="LiveId" clId="{E6AC8498-0A27-4DEA-9373-DC38B2E16038}" dt="2017-09-11T01:07:41.151" v="405"/>
        <pc:sldMkLst>
          <pc:docMk/>
          <pc:sldMk cId="4001385366" sldId="514"/>
        </pc:sldMkLst>
        <pc:spChg chg="mod">
          <ac:chgData name="HyungKu Im" userId="c052a7678ff21338" providerId="LiveId" clId="{E6AC8498-0A27-4DEA-9373-DC38B2E16038}" dt="2017-09-11T01:07:41.151" v="405"/>
          <ac:spMkLst>
            <pc:docMk/>
            <pc:sldMk cId="4001385366" sldId="514"/>
            <ac:spMk id="2" creationId="{75BBD5AE-CE57-4196-BC65-B873AE7E027B}"/>
          </ac:spMkLst>
        </pc:spChg>
      </pc:sldChg>
      <pc:sldChg chg="add">
        <pc:chgData name="HyungKu Im" userId="c052a7678ff21338" providerId="LiveId" clId="{E6AC8498-0A27-4DEA-9373-DC38B2E16038}" dt="2017-09-11T01:53:29.673" v="805"/>
        <pc:sldMkLst>
          <pc:docMk/>
          <pc:sldMk cId="2626972212" sldId="515"/>
        </pc:sldMkLst>
      </pc:sldChg>
      <pc:sldChg chg="modSp add del">
        <pc:chgData name="HyungKu Im" userId="c052a7678ff21338" providerId="LiveId" clId="{E6AC8498-0A27-4DEA-9373-DC38B2E16038}" dt="2017-09-11T01:07:41.151" v="405"/>
        <pc:sldMkLst>
          <pc:docMk/>
          <pc:sldMk cId="3407060582" sldId="515"/>
        </pc:sldMkLst>
        <pc:spChg chg="mod">
          <ac:chgData name="HyungKu Im" userId="c052a7678ff21338" providerId="LiveId" clId="{E6AC8498-0A27-4DEA-9373-DC38B2E16038}" dt="2017-09-11T01:07:41.151" v="405"/>
          <ac:spMkLst>
            <pc:docMk/>
            <pc:sldMk cId="3407060582" sldId="515"/>
            <ac:spMk id="2" creationId="{A8643284-EB76-437E-B321-B22B33F001BA}"/>
          </ac:spMkLst>
        </pc:spChg>
      </pc:sldChg>
      <pc:sldChg chg="add">
        <pc:chgData name="HyungKu Im" userId="c052a7678ff21338" providerId="LiveId" clId="{E6AC8498-0A27-4DEA-9373-DC38B2E16038}" dt="2017-09-11T01:53:29.673" v="805"/>
        <pc:sldMkLst>
          <pc:docMk/>
          <pc:sldMk cId="1222375354" sldId="516"/>
        </pc:sldMkLst>
      </pc:sldChg>
      <pc:sldChg chg="add">
        <pc:chgData name="HyungKu Im" userId="c052a7678ff21338" providerId="LiveId" clId="{E6AC8498-0A27-4DEA-9373-DC38B2E16038}" dt="2017-09-11T01:53:29.673" v="805"/>
        <pc:sldMkLst>
          <pc:docMk/>
          <pc:sldMk cId="3881905900" sldId="517"/>
        </pc:sldMkLst>
      </pc:sldChg>
      <pc:sldChg chg="add">
        <pc:chgData name="HyungKu Im" userId="c052a7678ff21338" providerId="LiveId" clId="{E6AC8498-0A27-4DEA-9373-DC38B2E16038}" dt="2017-09-11T01:53:29.673" v="805"/>
        <pc:sldMkLst>
          <pc:docMk/>
          <pc:sldMk cId="992824878" sldId="518"/>
        </pc:sldMkLst>
      </pc:sldChg>
      <pc:sldChg chg="modSp add del">
        <pc:chgData name="HyungKu Im" userId="c052a7678ff21338" providerId="LiveId" clId="{E6AC8498-0A27-4DEA-9373-DC38B2E16038}" dt="2017-09-11T01:54:01.941" v="811" actId="2696"/>
        <pc:sldMkLst>
          <pc:docMk/>
          <pc:sldMk cId="176675799" sldId="519"/>
        </pc:sldMkLst>
        <pc:spChg chg="mod">
          <ac:chgData name="HyungKu Im" userId="c052a7678ff21338" providerId="LiveId" clId="{E6AC8498-0A27-4DEA-9373-DC38B2E16038}" dt="2017-09-11T01:53:29.944" v="806" actId="27636"/>
          <ac:spMkLst>
            <pc:docMk/>
            <pc:sldMk cId="176675799" sldId="519"/>
            <ac:spMk id="2" creationId="{00000000-0000-0000-0000-000000000000}"/>
          </ac:spMkLst>
        </pc:spChg>
        <pc:spChg chg="mod">
          <ac:chgData name="HyungKu Im" userId="c052a7678ff21338" providerId="LiveId" clId="{E6AC8498-0A27-4DEA-9373-DC38B2E16038}" dt="2017-09-11T01:53:29.948" v="807" actId="27636"/>
          <ac:spMkLst>
            <pc:docMk/>
            <pc:sldMk cId="176675799" sldId="519"/>
            <ac:spMk id="3" creationId="{00000000-0000-0000-0000-000000000000}"/>
          </ac:spMkLst>
        </pc:spChg>
      </pc:sldChg>
      <pc:sldChg chg="add">
        <pc:chgData name="HyungKu Im" userId="c052a7678ff21338" providerId="LiveId" clId="{E6AC8498-0A27-4DEA-9373-DC38B2E16038}" dt="2017-09-11T01:53:29.673" v="805"/>
        <pc:sldMkLst>
          <pc:docMk/>
          <pc:sldMk cId="3725011384" sldId="520"/>
        </pc:sldMkLst>
      </pc:sldChg>
      <pc:sldChg chg="add">
        <pc:chgData name="HyungKu Im" userId="c052a7678ff21338" providerId="LiveId" clId="{E6AC8498-0A27-4DEA-9373-DC38B2E16038}" dt="2017-09-11T01:53:29.673" v="805"/>
        <pc:sldMkLst>
          <pc:docMk/>
          <pc:sldMk cId="2145571209" sldId="521"/>
        </pc:sldMkLst>
      </pc:sldChg>
      <pc:sldChg chg="modSp add del">
        <pc:chgData name="HyungKu Im" userId="c052a7678ff21338" providerId="LiveId" clId="{E6AC8498-0A27-4DEA-9373-DC38B2E16038}" dt="2017-09-11T01:54:22.269" v="812" actId="2696"/>
        <pc:sldMkLst>
          <pc:docMk/>
          <pc:sldMk cId="944244763" sldId="522"/>
        </pc:sldMkLst>
        <pc:spChg chg="mod">
          <ac:chgData name="HyungKu Im" userId="c052a7678ff21338" providerId="LiveId" clId="{E6AC8498-0A27-4DEA-9373-DC38B2E16038}" dt="2017-09-11T01:53:29.986" v="808" actId="27636"/>
          <ac:spMkLst>
            <pc:docMk/>
            <pc:sldMk cId="944244763" sldId="522"/>
            <ac:spMk id="3" creationId="{00000000-0000-0000-0000-000000000000}"/>
          </ac:spMkLst>
        </pc:spChg>
      </pc:sldChg>
      <pc:sldChg chg="modSp add del">
        <pc:chgData name="HyungKu Im" userId="c052a7678ff21338" providerId="LiveId" clId="{E6AC8498-0A27-4DEA-9373-DC38B2E16038}" dt="2017-09-11T01:54:31.221" v="813" actId="2696"/>
        <pc:sldMkLst>
          <pc:docMk/>
          <pc:sldMk cId="2246637148" sldId="523"/>
        </pc:sldMkLst>
        <pc:spChg chg="mod">
          <ac:chgData name="HyungKu Im" userId="c052a7678ff21338" providerId="LiveId" clId="{E6AC8498-0A27-4DEA-9373-DC38B2E16038}" dt="2017-09-11T01:53:30.037" v="809" actId="27636"/>
          <ac:spMkLst>
            <pc:docMk/>
            <pc:sldMk cId="2246637148" sldId="523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DFE38-8BEA-4DEE-A799-4CEE26DE6854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33CAB-888C-4BE4-A5B3-438116998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4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33CAB-888C-4BE4-A5B3-438116998AC3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5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B5B8-0A42-47A9-AAA4-9D69B70D2EB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9686-8C0B-4C5D-B528-76C9F99E5064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29C6-E083-4C65-A61F-6793DACB6476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9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1156-0FAA-4ED3-AD01-ADAAE4BF98E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6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6649-AC25-445B-9766-ED3E70B739A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5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349C-4DAD-421F-A7B3-63F27D9B617B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7ECE-5F64-453B-BC62-7D9998F00FE7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4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1844-BFF8-4250-BF03-8675B0C8DA72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6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BB82-C94B-4653-8A49-F716731E6A5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0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74CC-C614-4B52-A1BF-2ABB42459361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9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BE83-32D3-41E6-B032-35172802295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0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A97A-1D6F-4155-B559-B4AB6FE6A80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E1CB-E4ED-4843-B503-2AF8BE32A4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2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3.2 &amp; </a:t>
            </a:r>
            <a:r>
              <a:rPr lang="en-US" altLang="ko-KR" dirty="0" err="1"/>
              <a:t>MyBatis</a:t>
            </a:r>
            <a:r>
              <a:rPr lang="en-US" altLang="ko-KR" dirty="0"/>
              <a:t> &amp; Hibernate &amp; JPA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Oracle Java </a:t>
            </a:r>
            <a:r>
              <a:rPr lang="ko-KR" altLang="en-US" dirty="0"/>
              <a:t>교육학원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17" y="10910"/>
            <a:ext cx="7886700" cy="615602"/>
          </a:xfrm>
        </p:spPr>
        <p:txBody>
          <a:bodyPr/>
          <a:lstStyle/>
          <a:p>
            <a:r>
              <a:rPr lang="en-US" altLang="ko-KR" dirty="0"/>
              <a:t>JSON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644342"/>
            <a:ext cx="7886700" cy="4872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&lt;dependencies&gt;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&lt;!-- JSON Library --&gt;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org.codehaus.jackson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jackson</a:t>
            </a:r>
            <a:r>
              <a:rPr lang="en-US" altLang="ko-KR" sz="1800" dirty="0"/>
              <a:t>-core-</a:t>
            </a:r>
            <a:r>
              <a:rPr lang="en-US" altLang="ko-KR" sz="1800" dirty="0" err="1"/>
              <a:t>asl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&lt;version&gt;${</a:t>
            </a:r>
            <a:r>
              <a:rPr lang="en-US" altLang="ko-KR" sz="1800" dirty="0" err="1"/>
              <a:t>jackson.version</a:t>
            </a:r>
            <a:r>
              <a:rPr lang="en-US" altLang="ko-KR" sz="1800" dirty="0"/>
              <a:t>}&lt;/version&gt;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org.codehaus.jackson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jackson</a:t>
            </a:r>
            <a:r>
              <a:rPr lang="en-US" altLang="ko-KR" sz="1800" dirty="0"/>
              <a:t>-mapper-</a:t>
            </a:r>
            <a:r>
              <a:rPr lang="en-US" altLang="ko-KR" sz="1800" dirty="0" err="1"/>
              <a:t>asl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&lt;version&gt;${</a:t>
            </a:r>
            <a:r>
              <a:rPr lang="en-US" altLang="ko-KR" sz="1800" dirty="0" err="1"/>
              <a:t>jackson.version</a:t>
            </a:r>
            <a:r>
              <a:rPr lang="en-US" altLang="ko-KR" sz="1800" dirty="0"/>
              <a:t>}&lt;/version&gt;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&lt;/dependencies&gt;</a:t>
            </a:r>
            <a:endParaRPr lang="ko-KR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374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서비스 작성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16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서비스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서버측</a:t>
            </a:r>
            <a:r>
              <a:rPr lang="en-US" altLang="ko-KR" dirty="0"/>
              <a:t>: @</a:t>
            </a:r>
            <a:r>
              <a:rPr lang="en-US" altLang="ko-KR" dirty="0" err="1"/>
              <a:t>RequestMapping</a:t>
            </a:r>
            <a:r>
              <a:rPr lang="ko-KR" altLang="en-US" dirty="0"/>
              <a:t> 메서드로 응답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 형식</a:t>
            </a:r>
            <a:r>
              <a:rPr lang="en-US" altLang="ko-KR" dirty="0"/>
              <a:t>: XML</a:t>
            </a:r>
            <a:r>
              <a:rPr lang="ko-KR" altLang="en-US" dirty="0"/>
              <a:t>이나 </a:t>
            </a:r>
            <a:r>
              <a:rPr lang="en-US" altLang="ko-KR" dirty="0"/>
              <a:t>JSON</a:t>
            </a:r>
          </a:p>
          <a:p>
            <a:r>
              <a:rPr lang="ko-KR" altLang="en-US" dirty="0"/>
              <a:t>클라이언트측</a:t>
            </a:r>
            <a:r>
              <a:rPr lang="en-US" altLang="ko-KR" dirty="0"/>
              <a:t>: jQuery</a:t>
            </a:r>
            <a:r>
              <a:rPr lang="ko-KR" altLang="en-US" dirty="0"/>
              <a:t>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906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서비스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JSON/XML </a:t>
            </a:r>
            <a:r>
              <a:rPr lang="ko-KR" altLang="en-US" dirty="0"/>
              <a:t>데이터 송수신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RESTful </a:t>
            </a:r>
            <a:r>
              <a:rPr lang="ko-KR" altLang="en-US" dirty="0"/>
              <a:t>시스템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610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 </a:t>
            </a:r>
            <a:r>
              <a:rPr lang="ko-KR" altLang="en-US"/>
              <a:t>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서버에서 </a:t>
            </a:r>
            <a:r>
              <a:rPr lang="en-US" altLang="ko-KR" dirty="0"/>
              <a:t>JSON</a:t>
            </a:r>
            <a:r>
              <a:rPr lang="ko-KR" altLang="en-US" dirty="0"/>
              <a:t>데이터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클라이언트에서 </a:t>
            </a:r>
            <a:r>
              <a:rPr lang="en-US" altLang="ko-KR" dirty="0"/>
              <a:t>JSON</a:t>
            </a:r>
            <a:r>
              <a:rPr lang="ko-KR" altLang="en-US" dirty="0"/>
              <a:t>데이터 송신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서버에서 </a:t>
            </a:r>
            <a:r>
              <a:rPr lang="en-US" altLang="ko-KR" dirty="0"/>
              <a:t>XML</a:t>
            </a:r>
            <a:r>
              <a:rPr lang="ko-KR" altLang="en-US" dirty="0"/>
              <a:t>데이터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클라이언트에서 </a:t>
            </a:r>
            <a:r>
              <a:rPr lang="en-US" altLang="ko-KR" dirty="0"/>
              <a:t>XML</a:t>
            </a:r>
            <a:r>
              <a:rPr lang="ko-KR" altLang="en-US" dirty="0"/>
              <a:t>데이터 송신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230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JSON/XML </a:t>
            </a:r>
            <a:r>
              <a:rPr lang="ko-KR" altLang="en-US" sz="2800" dirty="0"/>
              <a:t>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67334"/>
            <a:ext cx="8229600" cy="5413994"/>
          </a:xfrm>
        </p:spPr>
        <p:txBody>
          <a:bodyPr/>
          <a:lstStyle/>
          <a:p>
            <a:r>
              <a:rPr lang="ko-KR" altLang="en-US" dirty="0"/>
              <a:t>서버에서 </a:t>
            </a:r>
            <a:r>
              <a:rPr lang="en-US" altLang="ko-KR" dirty="0"/>
              <a:t>JSON</a:t>
            </a:r>
            <a:r>
              <a:rPr lang="ko-KR" altLang="en-US" dirty="0"/>
              <a:t>데이터 출력</a:t>
            </a:r>
            <a:endParaRPr lang="en-US" altLang="ko-KR" dirty="0"/>
          </a:p>
          <a:p>
            <a:pPr lvl="1"/>
            <a:r>
              <a:rPr lang="ko-KR" altLang="en-US" dirty="0" err="1"/>
              <a:t>어노테이션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/>
              <a:t>http header accept</a:t>
            </a:r>
            <a:r>
              <a:rPr lang="ko-KR" altLang="en-US" dirty="0"/>
              <a:t>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명시적으로 </a:t>
            </a:r>
            <a:r>
              <a:rPr lang="en-US" altLang="ko-KR" dirty="0"/>
              <a:t>Response </a:t>
            </a:r>
            <a:r>
              <a:rPr lang="ko-KR" altLang="en-US" dirty="0"/>
              <a:t>타입 설정가능</a:t>
            </a:r>
            <a:endParaRPr lang="en-US" altLang="ko-KR" dirty="0"/>
          </a:p>
          <a:p>
            <a:pPr lvl="1"/>
            <a:r>
              <a:rPr lang="en-US" altLang="ko-KR" b="1" u="sng" dirty="0"/>
              <a:t>Accept=application/</a:t>
            </a:r>
            <a:r>
              <a:rPr lang="en-US" altLang="ko-KR" b="1" u="sng" dirty="0" err="1"/>
              <a:t>json</a:t>
            </a:r>
            <a:endParaRPr lang="en-US" altLang="ko-KR" b="1" u="sng" dirty="0"/>
          </a:p>
          <a:p>
            <a:pPr lvl="1"/>
            <a:r>
              <a:rPr lang="en-US" altLang="ko-KR" b="1" u="sng" dirty="0"/>
              <a:t>produces="application/</a:t>
            </a:r>
            <a:r>
              <a:rPr lang="en-US" altLang="ko-KR" b="1" u="sng" dirty="0" err="1"/>
              <a:t>json</a:t>
            </a:r>
            <a:r>
              <a:rPr lang="en-US" altLang="ko-KR" b="1" u="sng" dirty="0"/>
              <a:t>“ </a:t>
            </a:r>
          </a:p>
          <a:p>
            <a:pPr lvl="2"/>
            <a:r>
              <a:rPr lang="en-US" altLang="ko-KR" dirty="0"/>
              <a:t>Spring 3.1 </a:t>
            </a:r>
            <a:r>
              <a:rPr lang="ko-KR" altLang="en-US" dirty="0"/>
              <a:t>전용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91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JSON/XML </a:t>
            </a:r>
            <a:r>
              <a:rPr lang="ko-KR" altLang="en-US" sz="2800" dirty="0"/>
              <a:t>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서버에서 </a:t>
            </a:r>
            <a:r>
              <a:rPr lang="en-US" altLang="ko-KR" sz="2400" dirty="0"/>
              <a:t>JSON</a:t>
            </a:r>
            <a:r>
              <a:rPr lang="ko-KR" altLang="en-US" sz="2400" dirty="0"/>
              <a:t>데이터 출력</a:t>
            </a:r>
            <a:endParaRPr lang="en-US" altLang="ko-KR" sz="2400" dirty="0"/>
          </a:p>
          <a:p>
            <a:pPr lvl="1"/>
            <a:r>
              <a:rPr lang="ko-KR" altLang="en-US" sz="2400" dirty="0"/>
              <a:t>컨트롤러 소스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600" dirty="0"/>
              <a:t>@Controller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JsonController</a:t>
            </a:r>
            <a:r>
              <a:rPr lang="en-US" altLang="ko-KR" sz="1600" dirty="0"/>
              <a:t> {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(value="/ajax/jsonOut1", method={</a:t>
            </a:r>
            <a:r>
              <a:rPr lang="en-US" altLang="ko-KR" sz="1600" dirty="0" err="1"/>
              <a:t>RequestMethod.GET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RequestMethod.POST</a:t>
            </a:r>
            <a:r>
              <a:rPr lang="en-US" altLang="ko-KR" sz="1600" dirty="0"/>
              <a:t>})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//@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(value="/ajax/jsonOut1", </a:t>
            </a:r>
            <a:r>
              <a:rPr lang="en-US" altLang="ko-KR" sz="1600" b="1" u="sng" dirty="0"/>
              <a:t>headers="Accept=application/</a:t>
            </a:r>
            <a:r>
              <a:rPr lang="en-US" altLang="ko-KR" sz="1600" b="1" u="sng" dirty="0" err="1"/>
              <a:t>json</a:t>
            </a:r>
            <a:r>
              <a:rPr lang="en-US" altLang="ko-KR" sz="1600" b="1" u="sng" dirty="0"/>
              <a:t>"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//@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(value="/ajax/jsonOut1", </a:t>
            </a:r>
            <a:r>
              <a:rPr lang="en-US" altLang="ko-KR" sz="1600" b="1" u="sng" dirty="0"/>
              <a:t>produces="application/</a:t>
            </a:r>
            <a:r>
              <a:rPr lang="en-US" altLang="ko-KR" sz="1600" b="1" u="sng" dirty="0" err="1"/>
              <a:t>json</a:t>
            </a:r>
            <a:r>
              <a:rPr lang="en-US" altLang="ko-KR" sz="1600" b="1" u="sng" dirty="0"/>
              <a:t>"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ja-JP" sz="1600" dirty="0"/>
              <a:t>//</a:t>
            </a:r>
            <a:r>
              <a:rPr lang="ko-KR" altLang="en-US" sz="1600" dirty="0"/>
              <a:t>미디어타입을 명시적으로 지정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ja-JP" sz="1600" dirty="0"/>
              <a:t>//</a:t>
            </a:r>
            <a:r>
              <a:rPr lang="ja-JP" altLang="ko-KR" sz="1600" dirty="0"/>
              <a:t>“</a:t>
            </a:r>
            <a:r>
              <a:rPr lang="en-US" altLang="ko-KR" sz="1600" dirty="0"/>
              <a:t>produces</a:t>
            </a:r>
            <a:r>
              <a:rPr lang="ja-JP" altLang="ko-KR" sz="1600" dirty="0"/>
              <a:t>”</a:t>
            </a:r>
            <a:r>
              <a:rPr lang="ko-KR" altLang="en-US" sz="1600" dirty="0"/>
              <a:t>는 </a:t>
            </a:r>
            <a:r>
              <a:rPr lang="en-US" altLang="ko-KR" sz="1600" dirty="0"/>
              <a:t>Spring 3.1</a:t>
            </a:r>
            <a:r>
              <a:rPr lang="ko-KR" altLang="en-US" sz="1600" dirty="0"/>
              <a:t>부터 이용 가능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b="1" u="sng" dirty="0"/>
              <a:t>@</a:t>
            </a:r>
            <a:r>
              <a:rPr lang="en-US" altLang="ko-KR" sz="1600" b="1" u="sng" dirty="0" err="1"/>
              <a:t>ResponseBody</a:t>
            </a:r>
            <a:r>
              <a:rPr lang="ko-KR" altLang="ko-KR" sz="1600" dirty="0"/>
              <a:t> </a:t>
            </a:r>
            <a:r>
              <a:rPr lang="en-US" altLang="ko-KR" sz="1600" dirty="0"/>
              <a:t>    public List&lt;</a:t>
            </a:r>
            <a:r>
              <a:rPr lang="en-US" altLang="ko-KR" sz="1600" dirty="0" err="1"/>
              <a:t>UserInfoViewDto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jsonOut</a:t>
            </a:r>
            <a:r>
              <a:rPr lang="en-US" altLang="ko-KR" sz="1600" dirty="0"/>
              <a:t> (@</a:t>
            </a:r>
            <a:r>
              <a:rPr lang="en-US" altLang="ko-KR" sz="1600" dirty="0" err="1"/>
              <a:t>RequestParam</a:t>
            </a:r>
            <a:r>
              <a:rPr lang="en-US" altLang="ko-KR" sz="1600" dirty="0"/>
              <a:t> String cd) {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    if(</a:t>
            </a:r>
            <a:r>
              <a:rPr lang="en-US" altLang="ko-KR" sz="1600" dirty="0" err="1"/>
              <a:t>StringUtils.isEmpty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departmentCd</a:t>
            </a:r>
            <a:r>
              <a:rPr lang="en-US" altLang="ko-KR" sz="1600" dirty="0"/>
              <a:t>)) {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return new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UserInfoViewDto</a:t>
            </a:r>
            <a:r>
              <a:rPr lang="en-US" altLang="ko-KR" sz="1600" dirty="0"/>
              <a:t>&gt;();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    }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    List&lt;</a:t>
            </a:r>
            <a:r>
              <a:rPr lang="en-US" altLang="ko-KR" sz="1600" dirty="0" err="1"/>
              <a:t>UserInfoDto</a:t>
            </a:r>
            <a:r>
              <a:rPr lang="en-US" altLang="ko-KR" sz="1600" dirty="0"/>
              <a:t>&gt; list = /* Servlet/DAO</a:t>
            </a:r>
            <a:r>
              <a:rPr lang="ko-KR" altLang="en-US" sz="1600" dirty="0"/>
              <a:t>로부터 취득함</a:t>
            </a:r>
            <a:r>
              <a:rPr lang="en-US" altLang="ko-KR" sz="1600" dirty="0"/>
              <a:t> */;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ja-JP" sz="1600" dirty="0"/>
              <a:t>	//</a:t>
            </a:r>
            <a:r>
              <a:rPr lang="ko-KR" altLang="en-US" sz="1600" dirty="0" err="1"/>
              <a:t>리턴값</a:t>
            </a:r>
            <a:r>
              <a:rPr lang="ko-KR" altLang="en-US" sz="1600" dirty="0"/>
              <a:t> </a:t>
            </a:r>
            <a:r>
              <a:rPr lang="en-US" altLang="ko-KR" sz="1600" dirty="0"/>
              <a:t>Java</a:t>
            </a:r>
            <a:r>
              <a:rPr lang="ko-KR" altLang="en-US" sz="1600" dirty="0"/>
              <a:t>객체는 자동적으로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변경 가능함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    return list;</a:t>
            </a:r>
            <a:r>
              <a:rPr lang="ko-KR" altLang="ko-KR" sz="1600" dirty="0"/>
              <a:t> </a:t>
            </a:r>
            <a:r>
              <a:rPr lang="en-US" altLang="ko-KR" sz="1600" dirty="0"/>
              <a:t>       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}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929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JSON/XML </a:t>
            </a:r>
            <a:r>
              <a:rPr lang="ko-KR" altLang="en-US" sz="2800" dirty="0"/>
              <a:t>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r>
              <a:rPr lang="ko-KR" altLang="en-US" sz="1300" dirty="0"/>
              <a:t>클라이언트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jquery</a:t>
            </a:r>
            <a:r>
              <a:rPr lang="en-US" altLang="ko-KR" sz="1300" dirty="0"/>
              <a:t> </a:t>
            </a:r>
            <a:r>
              <a:rPr lang="ko-KR" altLang="en-US" sz="1300" dirty="0"/>
              <a:t>이용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&lt;script type="text/</a:t>
            </a:r>
            <a:r>
              <a:rPr lang="en-US" altLang="ko-KR" sz="1300" dirty="0" err="1"/>
              <a:t>javascript</a:t>
            </a:r>
            <a:r>
              <a:rPr lang="en-US" altLang="ko-KR" sz="1300" dirty="0"/>
              <a:t>"&gt;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$(document).ready(function(){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$('#jsonOut1').click(function(){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$.ajax({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type: "POST",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url</a:t>
            </a:r>
            <a:r>
              <a:rPr lang="en-US" altLang="ko-KR" sz="1300" dirty="0"/>
              <a:t> : "${</a:t>
            </a:r>
            <a:r>
              <a:rPr lang="en-US" altLang="ko-KR" sz="1300" dirty="0" err="1"/>
              <a:t>appUrl</a:t>
            </a:r>
            <a:r>
              <a:rPr lang="en-US" altLang="ko-KR" sz="1300" dirty="0"/>
              <a:t>}/ajax/jsonOut1.html",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data : {"cd": "</a:t>
            </a:r>
            <a:r>
              <a:rPr lang="en-US" altLang="ko-KR" sz="1300" dirty="0" err="1"/>
              <a:t>sawon</a:t>
            </a:r>
            <a:r>
              <a:rPr lang="en-US" altLang="ko-KR" sz="1300" dirty="0"/>
              <a:t>"},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// </a:t>
            </a:r>
            <a:r>
              <a:rPr lang="ko-KR" altLang="en-US" sz="1300" dirty="0" err="1"/>
              <a:t>수신시</a:t>
            </a:r>
            <a:r>
              <a:rPr lang="en-US" altLang="ko-KR" sz="1300" dirty="0"/>
              <a:t>(</a:t>
            </a:r>
            <a:r>
              <a:rPr lang="ko-KR" altLang="en-US" sz="1300" dirty="0"/>
              <a:t>응답</a:t>
            </a:r>
            <a:r>
              <a:rPr lang="en-US" altLang="ko-KR" sz="1300" dirty="0"/>
              <a:t>)</a:t>
            </a:r>
            <a:r>
              <a:rPr lang="ko-KR" altLang="en-US" sz="1300" dirty="0"/>
              <a:t>의 미디어타입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b="1" u="sng" dirty="0" err="1"/>
              <a:t>dataType</a:t>
            </a:r>
            <a:r>
              <a:rPr lang="en-US" altLang="ko-KR" sz="1300" b="1" u="sng" dirty="0"/>
              <a:t>: "</a:t>
            </a:r>
            <a:r>
              <a:rPr lang="en-US" altLang="ko-KR" sz="1300" b="1" u="sng" dirty="0" err="1"/>
              <a:t>json</a:t>
            </a:r>
            <a:r>
              <a:rPr lang="en-US" altLang="ko-KR" sz="1300" b="1" u="sng" dirty="0"/>
              <a:t>"</a:t>
            </a:r>
            <a:r>
              <a:rPr lang="en-US" altLang="ko-KR" sz="1300" dirty="0"/>
              <a:t>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success:function</a:t>
            </a:r>
            <a:r>
              <a:rPr lang="en-US" altLang="ko-KR" sz="1300" dirty="0"/>
              <a:t>(data){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//TODO: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alert(data);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&lt;/script&gt;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</a:t>
            </a:r>
            <a:r>
              <a:rPr lang="en-US" altLang="ko-KR" sz="1300" dirty="0" err="1"/>
              <a:t>ol</a:t>
            </a:r>
            <a:r>
              <a:rPr lang="en-US" altLang="ko-KR" sz="1300" dirty="0"/>
              <a:t>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&lt;li&gt; &lt;a </a:t>
            </a:r>
            <a:r>
              <a:rPr lang="en-US" altLang="ko-KR" sz="1300" dirty="0" err="1"/>
              <a:t>href</a:t>
            </a:r>
            <a:r>
              <a:rPr lang="en-US" altLang="ko-KR" sz="1300" dirty="0"/>
              <a:t>="${</a:t>
            </a:r>
            <a:r>
              <a:rPr lang="en-US" altLang="ko-KR" sz="1300" dirty="0" err="1"/>
              <a:t>appUrl</a:t>
            </a:r>
            <a:r>
              <a:rPr lang="en-US" altLang="ko-KR" sz="1300" dirty="0"/>
              <a:t>}/ajax/jsonOut1.html?cd=</a:t>
            </a:r>
            <a:r>
              <a:rPr lang="en-US" altLang="ko-KR" sz="1300" dirty="0" err="1"/>
              <a:t>aaa</a:t>
            </a:r>
            <a:r>
              <a:rPr lang="en-US" altLang="ko-KR" sz="1300" dirty="0"/>
              <a:t>"&gt;JSON</a:t>
            </a:r>
            <a:r>
              <a:rPr lang="ko-KR" altLang="en-US" sz="1300" dirty="0"/>
              <a:t>형식으로 취득</a:t>
            </a:r>
            <a:r>
              <a:rPr lang="en-US" altLang="ko-KR" sz="1300" dirty="0"/>
              <a:t>(GET</a:t>
            </a:r>
            <a:r>
              <a:rPr lang="ko-KR" altLang="en-US" sz="1300" dirty="0"/>
              <a:t>사용</a:t>
            </a:r>
            <a:r>
              <a:rPr lang="en-US" altLang="ko-KR" sz="1300" dirty="0"/>
              <a:t>)&lt;/a&gt;&lt;/li&gt;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&lt;li&gt; &lt;span id="jsonOut1"&gt;JSON</a:t>
            </a:r>
            <a:r>
              <a:rPr lang="ko-KR" altLang="en-US" sz="1300" dirty="0"/>
              <a:t>형식으로 취득</a:t>
            </a:r>
            <a:r>
              <a:rPr lang="en-US" altLang="ko-KR" sz="1300" dirty="0"/>
              <a:t>(jQuery</a:t>
            </a:r>
            <a:r>
              <a:rPr lang="ko-KR" altLang="en-US" sz="1300" dirty="0"/>
              <a:t>사용</a:t>
            </a:r>
            <a:r>
              <a:rPr lang="en-US" altLang="ko-KR" sz="1300" dirty="0"/>
              <a:t>)&lt;/span&gt;&lt;/li&gt;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&lt;/</a:t>
            </a:r>
            <a:r>
              <a:rPr lang="en-US" altLang="ko-KR" sz="1300" dirty="0" err="1"/>
              <a:t>ol</a:t>
            </a:r>
            <a:r>
              <a:rPr lang="en-US" altLang="ko-KR" sz="1300" dirty="0"/>
              <a:t>&gt;</a:t>
            </a:r>
            <a:endParaRPr lang="ko-KR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pPr lvl="1"/>
            <a:endParaRPr lang="ko-KR" altLang="ko-KR" sz="1300" dirty="0"/>
          </a:p>
          <a:p>
            <a:pPr lvl="1"/>
            <a:endParaRPr lang="en-US" altLang="ko-KR" sz="1300" dirty="0"/>
          </a:p>
          <a:p>
            <a:pPr marL="457200" lvl="1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185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JSON/XML </a:t>
            </a:r>
            <a:r>
              <a:rPr lang="ko-KR" altLang="en-US" sz="2800" dirty="0"/>
              <a:t>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67334"/>
            <a:ext cx="8229600" cy="555801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800" dirty="0"/>
              <a:t>클라이언트에서 데이터 </a:t>
            </a:r>
            <a:r>
              <a:rPr lang="ko-KR" altLang="en-US" sz="2800" dirty="0" err="1"/>
              <a:t>송신시</a:t>
            </a:r>
            <a:r>
              <a:rPr lang="ko-KR" altLang="en-US" sz="2800" dirty="0"/>
              <a:t> 처리</a:t>
            </a:r>
            <a:r>
              <a:rPr lang="en-US" altLang="ko-KR" sz="2800" dirty="0"/>
              <a:t>(</a:t>
            </a:r>
            <a:r>
              <a:rPr lang="ko-KR" altLang="en-US" sz="2800" dirty="0"/>
              <a:t>서버 수신</a:t>
            </a:r>
            <a:r>
              <a:rPr lang="en-US" altLang="ko-KR" sz="2800" dirty="0"/>
              <a:t>)</a:t>
            </a:r>
          </a:p>
          <a:p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@Controller</a:t>
            </a:r>
            <a:r>
              <a:rPr lang="ko-KR" altLang="ko-KR" sz="2800" dirty="0"/>
              <a:t> </a:t>
            </a:r>
            <a:r>
              <a:rPr lang="en-US" altLang="ko-KR" sz="2800" dirty="0"/>
              <a:t>public class </a:t>
            </a:r>
            <a:r>
              <a:rPr lang="en-US" altLang="ko-KR" sz="2800" dirty="0" err="1"/>
              <a:t>JsonController</a:t>
            </a:r>
            <a:r>
              <a:rPr lang="en-US" altLang="ko-KR" sz="2800" dirty="0"/>
              <a:t> {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 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@</a:t>
            </a:r>
            <a:r>
              <a:rPr lang="en-US" altLang="ko-KR" sz="2800" dirty="0" err="1"/>
              <a:t>RequestMapping</a:t>
            </a:r>
            <a:r>
              <a:rPr lang="en-US" altLang="ko-KR" sz="2800" dirty="0"/>
              <a:t>(value="/ajax/jsonIn1")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//@</a:t>
            </a:r>
            <a:r>
              <a:rPr lang="en-US" altLang="ko-KR" sz="2800" dirty="0" err="1"/>
              <a:t>RequestMapping</a:t>
            </a:r>
            <a:r>
              <a:rPr lang="en-US" altLang="ko-KR" sz="2800" dirty="0"/>
              <a:t>(value="/ajax/jsonIn1", </a:t>
            </a:r>
            <a:r>
              <a:rPr lang="en-US" altLang="ko-KR" sz="2800" b="1" u="sng" dirty="0"/>
              <a:t>headers="Content-Type=application/</a:t>
            </a:r>
            <a:r>
              <a:rPr lang="en-US" altLang="ko-KR" sz="2800" b="1" u="sng" dirty="0" err="1"/>
              <a:t>json</a:t>
            </a:r>
            <a:r>
              <a:rPr lang="en-US" altLang="ko-KR" sz="2800" b="1" u="sng" dirty="0"/>
              <a:t>"</a:t>
            </a:r>
            <a:r>
              <a:rPr lang="en-US" altLang="ko-KR" sz="2800" dirty="0"/>
              <a:t>)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//@</a:t>
            </a:r>
            <a:r>
              <a:rPr lang="en-US" altLang="ko-KR" sz="2800" dirty="0" err="1"/>
              <a:t>RequestMapping</a:t>
            </a:r>
            <a:r>
              <a:rPr lang="en-US" altLang="ko-KR" sz="2800" dirty="0"/>
              <a:t>(value="/ajax/jsonIn1", </a:t>
            </a:r>
            <a:r>
              <a:rPr lang="en-US" altLang="ko-KR" sz="2800" b="1" u="sng" dirty="0"/>
              <a:t>consumes="application/</a:t>
            </a:r>
            <a:r>
              <a:rPr lang="en-US" altLang="ko-KR" sz="2800" b="1" u="sng" dirty="0" err="1"/>
              <a:t>json</a:t>
            </a:r>
            <a:r>
              <a:rPr lang="en-US" altLang="ko-KR" sz="2800" b="1" u="sng" dirty="0"/>
              <a:t>"</a:t>
            </a:r>
            <a:r>
              <a:rPr lang="en-US" altLang="ko-KR" sz="2800" dirty="0"/>
              <a:t>)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public </a:t>
            </a:r>
            <a:r>
              <a:rPr lang="en-US" altLang="ko-KR" sz="2800" dirty="0" err="1"/>
              <a:t>ModelAndView</a:t>
            </a:r>
            <a:r>
              <a:rPr lang="en-US" altLang="ko-KR" sz="2800" dirty="0"/>
              <a:t> jsonIn1(</a:t>
            </a:r>
            <a:r>
              <a:rPr lang="en-US" altLang="ko-KR" sz="2800" b="1" u="sng" dirty="0"/>
              <a:t>@</a:t>
            </a:r>
            <a:r>
              <a:rPr lang="en-US" altLang="ko-KR" sz="2800" b="1" u="sng" dirty="0" err="1"/>
              <a:t>RequestBody</a:t>
            </a:r>
            <a:r>
              <a:rPr lang="en-US" altLang="ko-KR" sz="2800" dirty="0"/>
              <a:t> JsonSampleCommand1 command) {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    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    </a:t>
            </a:r>
            <a:r>
              <a:rPr lang="en-US" altLang="ko-KR" sz="2800" dirty="0" err="1"/>
              <a:t>ModelAndView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mav</a:t>
            </a:r>
            <a:r>
              <a:rPr lang="en-US" altLang="ko-KR" sz="2800" dirty="0"/>
              <a:t> = new </a:t>
            </a:r>
            <a:r>
              <a:rPr lang="en-US" altLang="ko-KR" sz="2800" dirty="0" err="1"/>
              <a:t>ModelAndView</a:t>
            </a:r>
            <a:r>
              <a:rPr lang="en-US" altLang="ko-KR" sz="2800" dirty="0"/>
              <a:t>("/ajax/sample1");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    </a:t>
            </a:r>
            <a:r>
              <a:rPr lang="en-US" altLang="ko-KR" sz="2800" dirty="0" err="1"/>
              <a:t>mav.addObject</a:t>
            </a:r>
            <a:r>
              <a:rPr lang="en-US" altLang="ko-KR" sz="2800" dirty="0"/>
              <a:t>("data", command);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    return </a:t>
            </a:r>
            <a:r>
              <a:rPr lang="en-US" altLang="ko-KR" sz="2800" dirty="0" err="1"/>
              <a:t>mav</a:t>
            </a:r>
            <a:r>
              <a:rPr lang="en-US" altLang="ko-KR" sz="2800" dirty="0"/>
              <a:t>;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    }</a:t>
            </a:r>
            <a:endParaRPr lang="ko-KR" altLang="ko-KR" sz="2800" dirty="0"/>
          </a:p>
          <a:p>
            <a:pPr marL="0" indent="0">
              <a:buNone/>
            </a:pPr>
            <a:r>
              <a:rPr lang="en-US" altLang="ko-KR" sz="2800" dirty="0"/>
              <a:t>}</a:t>
            </a:r>
            <a:endParaRPr lang="ko-KR" altLang="ko-KR" sz="2800" dirty="0"/>
          </a:p>
          <a:p>
            <a:endParaRPr lang="en-US" altLang="ko-KR" sz="2800" dirty="0"/>
          </a:p>
          <a:p>
            <a:endParaRPr lang="en-US" altLang="ko-KR" sz="7200" dirty="0"/>
          </a:p>
          <a:p>
            <a:pPr lvl="1"/>
            <a:endParaRPr lang="ko-KR" altLang="ko-KR" sz="46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263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21196" y="110853"/>
            <a:ext cx="8229600" cy="41805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JSON/XML </a:t>
            </a:r>
            <a:r>
              <a:rPr lang="ko-KR" altLang="en-US" sz="2800" dirty="0"/>
              <a:t>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528911"/>
            <a:ext cx="8568952" cy="6140449"/>
          </a:xfrm>
        </p:spPr>
        <p:txBody>
          <a:bodyPr>
            <a:noAutofit/>
          </a:bodyPr>
          <a:lstStyle/>
          <a:p>
            <a:r>
              <a:rPr lang="ko-KR" altLang="en-US" sz="1300" dirty="0"/>
              <a:t>클라이언트측 처리</a:t>
            </a:r>
            <a:r>
              <a:rPr lang="en-US" altLang="ko-KR" sz="1300" dirty="0"/>
              <a:t>(jQuery)</a:t>
            </a:r>
          </a:p>
          <a:p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&lt;script type="text/</a:t>
            </a:r>
            <a:r>
              <a:rPr lang="en-US" altLang="ko-KR" sz="1300" dirty="0" err="1"/>
              <a:t>javascript</a:t>
            </a:r>
            <a:r>
              <a:rPr lang="en-US" altLang="ko-KR" sz="1300" dirty="0"/>
              <a:t>"&gt;</a:t>
            </a:r>
            <a:r>
              <a:rPr lang="ko-KR" altLang="ko-KR" sz="1300" dirty="0"/>
              <a:t> </a:t>
            </a:r>
            <a:r>
              <a:rPr lang="en-US" altLang="ko-KR" sz="1300" dirty="0"/>
              <a:t>$(document).ready(function(){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$('#jsonIn1').click(function(){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$.ajax({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type: "POST",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url</a:t>
            </a:r>
            <a:r>
              <a:rPr lang="en-US" altLang="ko-KR" sz="1300" dirty="0"/>
              <a:t> : "${</a:t>
            </a:r>
            <a:r>
              <a:rPr lang="en-US" altLang="ko-KR" sz="1300" dirty="0" err="1"/>
              <a:t>appUrl</a:t>
            </a:r>
            <a:r>
              <a:rPr lang="en-US" altLang="ko-KR" sz="1300" dirty="0"/>
              <a:t>}/ajax/jsonIn1.html",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// </a:t>
            </a:r>
            <a:r>
              <a:rPr lang="ko-KR" altLang="en-US" sz="1300" dirty="0" err="1"/>
              <a:t>송신시</a:t>
            </a:r>
            <a:r>
              <a:rPr lang="ko-KR" altLang="en-US" sz="1300" dirty="0"/>
              <a:t> 미디어타입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b="1" u="sng" dirty="0" err="1"/>
              <a:t>contentType</a:t>
            </a:r>
            <a:r>
              <a:rPr lang="en-US" altLang="ko-KR" sz="1300" b="1" u="sng" dirty="0"/>
              <a:t>: "application/</a:t>
            </a:r>
            <a:r>
              <a:rPr lang="en-US" altLang="ko-KR" sz="1300" b="1" u="sng" dirty="0" err="1"/>
              <a:t>json;charset</a:t>
            </a:r>
            <a:r>
              <a:rPr lang="en-US" altLang="ko-KR" sz="1300" b="1" u="sng" dirty="0"/>
              <a:t>=UTF-8"</a:t>
            </a:r>
            <a:r>
              <a:rPr lang="en-US" altLang="ko-KR" sz="1300" dirty="0"/>
              <a:t>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data : '{"name":＂</a:t>
            </a:r>
            <a:r>
              <a:rPr lang="ko-KR" altLang="en-US" sz="1300" dirty="0"/>
              <a:t>고양이</a:t>
            </a:r>
            <a:r>
              <a:rPr lang="en-US" altLang="ko-KR" sz="1300" dirty="0"/>
              <a:t>", "age":"2"}',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// </a:t>
            </a:r>
            <a:r>
              <a:rPr lang="ko-KR" altLang="en-US" sz="1300" dirty="0" err="1"/>
              <a:t>수신시</a:t>
            </a:r>
            <a:r>
              <a:rPr lang="ko-KR" altLang="en-US" sz="1300" dirty="0"/>
              <a:t> 미디어타입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</a:t>
            </a:r>
            <a:r>
              <a:rPr lang="en-US" altLang="ko-KR" sz="1300" dirty="0" err="1"/>
              <a:t>dataType</a:t>
            </a:r>
            <a:r>
              <a:rPr lang="en-US" altLang="ko-KR" sz="1300" dirty="0"/>
              <a:t>: "html",</a:t>
            </a:r>
            <a:r>
              <a:rPr lang="ko-KR" altLang="ko-KR" sz="1300" dirty="0"/>
              <a:t> </a:t>
            </a:r>
            <a:r>
              <a:rPr lang="en-US" altLang="ko-KR" sz="1300" dirty="0"/>
              <a:t>            </a:t>
            </a:r>
          </a:p>
          <a:p>
            <a:pPr marL="457200" lvl="1" indent="0">
              <a:buNone/>
            </a:pPr>
            <a:r>
              <a:rPr lang="en-US" altLang="ko-KR" sz="1300" dirty="0" err="1"/>
              <a:t>success:function</a:t>
            </a:r>
            <a:r>
              <a:rPr lang="en-US" altLang="ko-KR" sz="1300" dirty="0"/>
              <a:t>(data){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alert(data);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},</a:t>
            </a:r>
          </a:p>
          <a:p>
            <a:pPr marL="0" indent="0">
              <a:buNone/>
            </a:pPr>
            <a:r>
              <a:rPr lang="en-US" altLang="ko-KR" sz="1300" dirty="0"/>
              <a:t>             </a:t>
            </a:r>
            <a:r>
              <a:rPr lang="en-US" altLang="ja-JP" sz="1300" dirty="0"/>
              <a:t>//</a:t>
            </a:r>
            <a:r>
              <a:rPr lang="ko-KR" altLang="en-US" sz="1300" dirty="0"/>
              <a:t>입력 에러나</a:t>
            </a:r>
            <a:r>
              <a:rPr lang="en-US" altLang="ko-KR" sz="1300" dirty="0"/>
              <a:t> </a:t>
            </a:r>
            <a:r>
              <a:rPr lang="ko-KR" altLang="en-US" sz="1300" dirty="0"/>
              <a:t>기타 </a:t>
            </a:r>
            <a:r>
              <a:rPr lang="ko-KR" altLang="en-US" sz="1300" dirty="0" err="1"/>
              <a:t>통신에러가</a:t>
            </a:r>
            <a:r>
              <a:rPr lang="ko-KR" altLang="en-US" sz="1300" dirty="0"/>
              <a:t> 발생시 에러처리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error:function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XMLHttpRequest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textStatus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errorThrown</a:t>
            </a:r>
            <a:r>
              <a:rPr lang="en-US" altLang="ko-KR" sz="1300" dirty="0"/>
              <a:t>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// </a:t>
            </a:r>
            <a:r>
              <a:rPr lang="ko-KR" altLang="en-US" sz="1300" dirty="0"/>
              <a:t>에러 타입</a:t>
            </a:r>
            <a:r>
              <a:rPr lang="ja-JP" altLang="ko-KR" sz="1300" dirty="0"/>
              <a:t>（</a:t>
            </a:r>
            <a:r>
              <a:rPr lang="en-US" altLang="ko-KR" sz="1300" dirty="0"/>
              <a:t>timeout, error, </a:t>
            </a:r>
            <a:r>
              <a:rPr lang="en-US" altLang="ko-KR" sz="1300" dirty="0" err="1"/>
              <a:t>notmodified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parsererror</a:t>
            </a:r>
            <a:r>
              <a:rPr lang="ja-JP" altLang="ko-KR" sz="1300" dirty="0"/>
              <a:t>）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alert("</a:t>
            </a:r>
            <a:r>
              <a:rPr lang="en-US" altLang="ko-KR" sz="1300" dirty="0" err="1"/>
              <a:t>textStatus</a:t>
            </a:r>
            <a:r>
              <a:rPr lang="en-US" altLang="ko-KR" sz="1300" dirty="0"/>
              <a:t> =" + </a:t>
            </a:r>
            <a:r>
              <a:rPr lang="en-US" altLang="ko-KR" sz="1300" dirty="0" err="1"/>
              <a:t>textStatus</a:t>
            </a:r>
            <a:r>
              <a:rPr lang="en-US" altLang="ko-KR" sz="1300" dirty="0"/>
              <a:t>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// </a:t>
            </a:r>
            <a:r>
              <a:rPr lang="ko-KR" altLang="en-US" sz="1300" dirty="0"/>
              <a:t>에러 메시지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alert("</a:t>
            </a:r>
            <a:r>
              <a:rPr lang="en-US" altLang="ko-KR" sz="1300" dirty="0" err="1"/>
              <a:t>errorThrown</a:t>
            </a:r>
            <a:r>
              <a:rPr lang="en-US" altLang="ko-KR" sz="1300" dirty="0"/>
              <a:t>=" + </a:t>
            </a:r>
            <a:r>
              <a:rPr lang="en-US" altLang="ko-KR" sz="1300" dirty="0" err="1"/>
              <a:t>errorThrown</a:t>
            </a:r>
            <a:r>
              <a:rPr lang="en-US" altLang="ko-KR" sz="1300" dirty="0"/>
              <a:t>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&lt;/script&gt;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</a:t>
            </a:r>
            <a:r>
              <a:rPr lang="en-US" altLang="ko-KR" sz="1300" dirty="0" err="1"/>
              <a:t>ol</a:t>
            </a:r>
            <a:r>
              <a:rPr lang="en-US" altLang="ko-KR" sz="1300" dirty="0"/>
              <a:t>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&lt;li&gt; &lt;span id="jsonIn1"&gt;JSON</a:t>
            </a:r>
            <a:r>
              <a:rPr lang="ko-KR" altLang="en-US" sz="1300" dirty="0"/>
              <a:t>형식으로 송신</a:t>
            </a:r>
            <a:r>
              <a:rPr lang="en-US" altLang="ko-KR" sz="1300" dirty="0"/>
              <a:t>, HTML</a:t>
            </a:r>
            <a:r>
              <a:rPr lang="ko-KR" altLang="en-US" sz="1300" dirty="0"/>
              <a:t>로 수신</a:t>
            </a:r>
            <a:r>
              <a:rPr lang="en-US" altLang="ko-KR" sz="1300" dirty="0"/>
              <a:t>&lt;/span&gt;&lt;/li&gt;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&lt;/</a:t>
            </a:r>
            <a:r>
              <a:rPr lang="en-US" altLang="ko-KR" sz="1300" dirty="0" err="1"/>
              <a:t>ol</a:t>
            </a:r>
            <a:r>
              <a:rPr lang="en-US" altLang="ko-KR" sz="1300" dirty="0"/>
              <a:t>&gt;</a:t>
            </a:r>
            <a:endParaRPr lang="ko-KR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endParaRPr lang="en-US" altLang="ko-KR" sz="1300" dirty="0"/>
          </a:p>
          <a:p>
            <a:pPr lvl="1"/>
            <a:endParaRPr lang="ko-KR" altLang="ko-KR" sz="1300" dirty="0"/>
          </a:p>
          <a:p>
            <a:pPr lvl="1"/>
            <a:endParaRPr lang="en-US" altLang="ko-KR" sz="1300" dirty="0"/>
          </a:p>
          <a:p>
            <a:pPr marL="457200" lvl="1" indent="0">
              <a:buNone/>
            </a:pPr>
            <a:endParaRPr lang="en-US" altLang="ko-KR" sz="1300" dirty="0"/>
          </a:p>
          <a:p>
            <a:pPr marL="0" indent="0">
              <a:buNone/>
            </a:pPr>
            <a:endParaRPr lang="en-US" altLang="ko-KR" sz="1300" dirty="0"/>
          </a:p>
          <a:p>
            <a:endParaRPr lang="ko-KR" altLang="en-US" sz="13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108</a:t>
            </a:fld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4788024" y="3933056"/>
            <a:ext cx="3816424" cy="864096"/>
          </a:xfrm>
          <a:prstGeom prst="cloudCallout">
            <a:avLst>
              <a:gd name="adj1" fmla="val -41386"/>
              <a:gd name="adj2" fmla="val 98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/>
              <a:t>[{"name":＂</a:t>
            </a:r>
            <a:r>
              <a:rPr lang="ko-KR" altLang="en-US" sz="1100"/>
              <a:t>관리자</a:t>
            </a:r>
            <a:r>
              <a:rPr lang="en-US" altLang="ko-KR" sz="1100"/>
              <a:t>","id":"1"},{"name":＂</a:t>
            </a:r>
            <a:r>
              <a:rPr lang="ko-KR" altLang="en-US" sz="1100"/>
              <a:t>일반사용자</a:t>
            </a:r>
            <a:r>
              <a:rPr lang="en-US" altLang="ko-KR" sz="1100"/>
              <a:t>","id":"2"}]</a:t>
            </a:r>
            <a:endParaRPr lang="ko-KR" altLang="ko-KR" sz="1100"/>
          </a:p>
        </p:txBody>
      </p:sp>
    </p:spTree>
    <p:extLst>
      <p:ext uri="{BB962C8B-B14F-4D97-AF65-F5344CB8AC3E}">
        <p14:creationId xmlns:p14="http://schemas.microsoft.com/office/powerpoint/2010/main" val="27433136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서버에서 </a:t>
            </a:r>
            <a:r>
              <a:rPr lang="en-US" altLang="ko-KR" sz="2800" dirty="0"/>
              <a:t>XML </a:t>
            </a:r>
            <a:r>
              <a:rPr lang="ko-KR" altLang="en-US" sz="2800" dirty="0"/>
              <a:t>출력</a:t>
            </a:r>
            <a:r>
              <a:rPr lang="en-US" altLang="ko-KR" sz="2800" dirty="0"/>
              <a:t> </a:t>
            </a:r>
            <a:r>
              <a:rPr lang="ko-KR" altLang="en-US" sz="2800" dirty="0"/>
              <a:t>처리</a:t>
            </a:r>
            <a:r>
              <a:rPr lang="en-US" altLang="ko-KR" sz="2800" dirty="0"/>
              <a:t>(JAXB)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59002"/>
            <a:ext cx="8229600" cy="6010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javax.xml.bind.annotation.XmlAccessType</a:t>
            </a:r>
            <a:r>
              <a:rPr lang="en-US" altLang="ko-KR" sz="1300" dirty="0"/>
              <a:t>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javax.xml.bind.annotation.XmlAccessorType</a:t>
            </a:r>
            <a:r>
              <a:rPr lang="en-US" altLang="ko-KR" sz="1300" dirty="0"/>
              <a:t>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javax.xml.bind.annotation.XmlRootElement</a:t>
            </a:r>
            <a:r>
              <a:rPr lang="en-US" altLang="ko-KR" sz="1300" dirty="0"/>
              <a:t>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import </a:t>
            </a:r>
            <a:r>
              <a:rPr lang="en-US" altLang="ko-KR" sz="1300" dirty="0" err="1"/>
              <a:t>javax.xml.bind.annotation.XmlType</a:t>
            </a:r>
            <a:r>
              <a:rPr lang="en-US" altLang="ko-KR" sz="1300" dirty="0"/>
              <a:t>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 </a:t>
            </a:r>
            <a:r>
              <a:rPr lang="en-US" altLang="ja-JP" sz="1300" dirty="0"/>
              <a:t>//</a:t>
            </a:r>
            <a:r>
              <a:rPr lang="ja-JP" altLang="ko-KR" sz="1300" dirty="0"/>
              <a:t>・</a:t>
            </a:r>
            <a:r>
              <a:rPr lang="en-US" altLang="ko-KR" sz="1300" dirty="0"/>
              <a:t>JAXB</a:t>
            </a:r>
            <a:r>
              <a:rPr lang="ko-KR" altLang="en-US" sz="1300" dirty="0"/>
              <a:t>의 </a:t>
            </a:r>
            <a:r>
              <a:rPr lang="ko-KR" altLang="en-US" sz="1300" dirty="0" err="1"/>
              <a:t>프러퍼티</a:t>
            </a:r>
            <a:r>
              <a:rPr lang="ko-KR" altLang="en-US" sz="1300" dirty="0"/>
              <a:t> 속성 정의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@</a:t>
            </a:r>
            <a:r>
              <a:rPr lang="en-US" altLang="ko-KR" sz="1300" dirty="0" err="1"/>
              <a:t>XmlAccessorType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XmlAccessType.FIELD</a:t>
            </a:r>
            <a:r>
              <a:rPr lang="en-US" altLang="ko-KR" sz="1300" dirty="0"/>
              <a:t>)</a:t>
            </a:r>
            <a:r>
              <a:rPr lang="ko-KR" altLang="ko-KR" sz="1300" dirty="0"/>
              <a:t> </a:t>
            </a:r>
            <a:r>
              <a:rPr lang="en-US" altLang="ko-KR" sz="1300" dirty="0"/>
              <a:t>@</a:t>
            </a:r>
            <a:r>
              <a:rPr lang="en-US" altLang="ko-KR" sz="1300" dirty="0" err="1"/>
              <a:t>XmlType</a:t>
            </a:r>
            <a:r>
              <a:rPr lang="en-US" altLang="ko-KR" sz="1300" dirty="0"/>
              <a:t>(name = "", </a:t>
            </a:r>
            <a:r>
              <a:rPr lang="en-US" altLang="ko-KR" sz="1300" dirty="0" err="1"/>
              <a:t>propOrder</a:t>
            </a:r>
            <a:r>
              <a:rPr lang="en-US" altLang="ko-KR" sz="1300" dirty="0"/>
              <a:t> =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"id",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"value"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})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b="1" u="sng" dirty="0"/>
              <a:t>@</a:t>
            </a:r>
            <a:r>
              <a:rPr lang="en-US" altLang="ko-KR" sz="1300" b="1" u="sng" dirty="0" err="1"/>
              <a:t>XmlRootElement</a:t>
            </a:r>
            <a:r>
              <a:rPr lang="en-US" altLang="ko-KR" sz="1300" dirty="0"/>
              <a:t>(name = "SampleJaxb1")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public class SampleJaxb1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 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protected String id;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protected Integer value;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 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public String </a:t>
            </a:r>
            <a:r>
              <a:rPr lang="en-US" altLang="ko-KR" sz="1300" dirty="0" err="1"/>
              <a:t>getId</a:t>
            </a:r>
            <a:r>
              <a:rPr lang="en-US" altLang="ko-KR" sz="1300" dirty="0"/>
              <a:t>()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return id;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 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public void </a:t>
            </a:r>
            <a:r>
              <a:rPr lang="en-US" altLang="ko-KR" sz="1300" dirty="0" err="1"/>
              <a:t>setValue</a:t>
            </a:r>
            <a:r>
              <a:rPr lang="en-US" altLang="ko-KR" sz="1300" dirty="0"/>
              <a:t>(Integer value)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en-US" altLang="ko-KR" sz="1300" dirty="0" err="1"/>
              <a:t>this.value</a:t>
            </a:r>
            <a:r>
              <a:rPr lang="en-US" altLang="ko-KR" sz="1300" dirty="0"/>
              <a:t> = value;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 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}</a:t>
            </a:r>
            <a:endParaRPr lang="ko-KR" altLang="ko-KR" sz="1300" dirty="0"/>
          </a:p>
          <a:p>
            <a:pPr marL="0" indent="0">
              <a:buNone/>
            </a:pP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6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Maven </a:t>
            </a:r>
            <a:r>
              <a:rPr lang="ko-KR" altLang="en-US" dirty="0" err="1"/>
              <a:t>리포지토리에</a:t>
            </a:r>
            <a:r>
              <a:rPr lang="ko-KR" altLang="en-US" dirty="0"/>
              <a:t> 없는 </a:t>
            </a:r>
            <a:r>
              <a:rPr lang="en-US" altLang="ko-KR" dirty="0"/>
              <a:t>jar</a:t>
            </a:r>
            <a:r>
              <a:rPr lang="ko-KR" altLang="en-US" dirty="0"/>
              <a:t>파일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/main/</a:t>
            </a:r>
            <a:r>
              <a:rPr lang="en-US" altLang="ko-KR" dirty="0" err="1"/>
              <a:t>webapp</a:t>
            </a:r>
            <a:r>
              <a:rPr lang="en-US" altLang="ko-KR" dirty="0"/>
              <a:t>/WEB-INF/lib/ </a:t>
            </a:r>
            <a:r>
              <a:rPr lang="ko-KR" altLang="en-US" dirty="0"/>
              <a:t>이하에 직접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3" y="2780928"/>
            <a:ext cx="1943100" cy="19716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직사각형 4"/>
          <p:cNvSpPr/>
          <p:nvPr/>
        </p:nvSpPr>
        <p:spPr>
          <a:xfrm>
            <a:off x="3275856" y="3212976"/>
            <a:ext cx="5328592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&lt;dependency&gt;    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oracle.ojdbc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    	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ojdbc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    	&lt;version&gt;14&lt;/version&gt;    	&lt;scope&gt;system&lt;/scope&gt;    	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systemPath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${</a:t>
            </a:r>
            <a:r>
              <a:rPr lang="en-US" altLang="ko-KR" dirty="0" err="1"/>
              <a:t>basedir</a:t>
            </a:r>
            <a:r>
              <a:rPr lang="en-US" altLang="ko-KR" dirty="0"/>
              <a:t>}/</a:t>
            </a:r>
            <a:r>
              <a:rPr lang="en-US" altLang="ko-KR" dirty="0" err="1"/>
              <a:t>src</a:t>
            </a:r>
            <a:r>
              <a:rPr lang="en-US" altLang="ko-KR" dirty="0"/>
              <a:t>/main/</a:t>
            </a:r>
            <a:r>
              <a:rPr lang="en-US" altLang="ko-KR" dirty="0" err="1"/>
              <a:t>webapp</a:t>
            </a:r>
            <a:r>
              <a:rPr lang="en-US" altLang="ko-KR" dirty="0"/>
              <a:t>/WEB-INF/lib/ojdbc14.jar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systemPath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en-US" altLang="ko-KR" dirty="0"/>
              <a:t>    &lt;/dependency&gt;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47664" y="4509120"/>
            <a:ext cx="1141909" cy="2880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653136"/>
            <a:ext cx="5184576" cy="57606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6" idx="6"/>
          </p:cNvCxnSpPr>
          <p:nvPr/>
        </p:nvCxnSpPr>
        <p:spPr>
          <a:xfrm>
            <a:off x="2689573" y="4653136"/>
            <a:ext cx="658291" cy="288032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32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59002"/>
            <a:ext cx="8229600" cy="5938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컨트롤러 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@Controller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XmlJaxbController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(value="/ajax/xmlOut1")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//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(value="/ajax/xmlOut1", </a:t>
            </a:r>
            <a:r>
              <a:rPr lang="en-US" altLang="ko-KR" b="1" u="sng" dirty="0"/>
              <a:t>headers="Accept=application/xml"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//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(value="/ajax/xmlOut1", </a:t>
            </a:r>
            <a:r>
              <a:rPr lang="en-US" altLang="ko-KR" b="1" u="sng" dirty="0"/>
              <a:t>produces="application/xml"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u="sng" dirty="0"/>
              <a:t>@</a:t>
            </a:r>
            <a:r>
              <a:rPr lang="en-US" altLang="ko-KR" b="1" u="sng" dirty="0" err="1"/>
              <a:t>ResponseBody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SampleJaxb1 jsonOut1(@</a:t>
            </a:r>
            <a:r>
              <a:rPr lang="en-US" altLang="ko-KR" dirty="0" err="1"/>
              <a:t>RequestParam</a:t>
            </a:r>
            <a:r>
              <a:rPr lang="en-US" altLang="ko-KR" dirty="0"/>
              <a:t> String cd) {</a:t>
            </a:r>
            <a:r>
              <a:rPr lang="ko-KR" altLang="ko-KR" dirty="0"/>
              <a:t> </a:t>
            </a: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System.out.printf</a:t>
            </a:r>
            <a:r>
              <a:rPr lang="en-US" altLang="ko-KR" dirty="0"/>
              <a:t>("cd=%s\n", cd);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SampleJaxb1 </a:t>
            </a:r>
            <a:r>
              <a:rPr lang="en-US" altLang="ko-KR" dirty="0" err="1"/>
              <a:t>outData</a:t>
            </a:r>
            <a:r>
              <a:rPr lang="en-US" altLang="ko-KR" dirty="0"/>
              <a:t> = new SampleJaxb1();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outData.setId</a:t>
            </a:r>
            <a:r>
              <a:rPr lang="en-US" altLang="ko-KR" dirty="0"/>
              <a:t>(＂</a:t>
            </a:r>
            <a:r>
              <a:rPr lang="ko-KR" altLang="en-US" dirty="0"/>
              <a:t>고양이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>
              <a:buNone/>
            </a:pPr>
            <a:r>
              <a:rPr lang="en-US" altLang="ja-JP" dirty="0"/>
              <a:t>//XML</a:t>
            </a:r>
            <a:r>
              <a:rPr lang="ko-KR" altLang="en-US" dirty="0"/>
              <a:t>은 </a:t>
            </a:r>
            <a:r>
              <a:rPr lang="en-US" altLang="ko-KR" dirty="0"/>
              <a:t>JAXB</a:t>
            </a:r>
            <a:r>
              <a:rPr lang="ko-KR" altLang="en-US" dirty="0"/>
              <a:t>용 객체를 </a:t>
            </a:r>
            <a:r>
              <a:rPr lang="ko-KR" altLang="en-US" dirty="0" err="1"/>
              <a:t>리턴해야만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outData.setValue</a:t>
            </a:r>
            <a:r>
              <a:rPr lang="en-US" altLang="ko-KR" dirty="0"/>
              <a:t>(2);</a:t>
            </a:r>
            <a:r>
              <a:rPr lang="ko-KR" altLang="ko-KR" dirty="0"/>
              <a:t> </a:t>
            </a: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outData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156476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서버에서 </a:t>
            </a:r>
            <a:r>
              <a:rPr lang="en-US" altLang="ko-KR" sz="2800"/>
              <a:t>XML </a:t>
            </a:r>
            <a:r>
              <a:rPr lang="ko-KR" altLang="en-US" sz="2800"/>
              <a:t>출력</a:t>
            </a:r>
            <a:r>
              <a:rPr lang="en-US" altLang="ko-KR" sz="2800"/>
              <a:t> </a:t>
            </a:r>
            <a:r>
              <a:rPr lang="ko-KR" altLang="en-US" sz="2800"/>
              <a:t>처리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83948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56476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서버에서 </a:t>
            </a:r>
            <a:r>
              <a:rPr lang="en-US" altLang="ko-KR" sz="2800" dirty="0"/>
              <a:t>XML </a:t>
            </a:r>
            <a:r>
              <a:rPr lang="ko-KR" altLang="en-US" sz="2800" dirty="0"/>
              <a:t>출력</a:t>
            </a:r>
            <a:r>
              <a:rPr lang="en-US" altLang="ko-KR" sz="2800" dirty="0"/>
              <a:t> </a:t>
            </a:r>
            <a:r>
              <a:rPr lang="ko-KR" altLang="en-US" sz="2800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21602"/>
            <a:ext cx="8229600" cy="6147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/>
              <a:t>jQuery </a:t>
            </a:r>
            <a:r>
              <a:rPr lang="ko-KR" altLang="en-US" sz="1300" dirty="0"/>
              <a:t>소스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&lt;script type="text/</a:t>
            </a:r>
            <a:r>
              <a:rPr lang="en-US" altLang="ko-KR" sz="1300" dirty="0" err="1"/>
              <a:t>javascript</a:t>
            </a:r>
            <a:r>
              <a:rPr lang="en-US" altLang="ko-KR" sz="1300" dirty="0"/>
              <a:t>"&gt;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$(document).ready(function(){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$('#xmlOut1').click(function(){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$.ajax({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type: "POST",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url</a:t>
            </a:r>
            <a:r>
              <a:rPr lang="en-US" altLang="ko-KR" sz="1300" dirty="0"/>
              <a:t> : "${</a:t>
            </a:r>
            <a:r>
              <a:rPr lang="en-US" altLang="ko-KR" sz="1300" dirty="0" err="1"/>
              <a:t>appUrl</a:t>
            </a:r>
            <a:r>
              <a:rPr lang="en-US" altLang="ko-KR" sz="1300" dirty="0"/>
              <a:t>}/ajax/xmlOut1.html",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data : {"cd": "</a:t>
            </a:r>
            <a:r>
              <a:rPr lang="en-US" altLang="ko-KR" sz="1300" dirty="0" err="1"/>
              <a:t>syasin</a:t>
            </a:r>
            <a:r>
              <a:rPr lang="en-US" altLang="ko-KR" sz="1300" dirty="0"/>
              <a:t>"},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// </a:t>
            </a:r>
            <a:r>
              <a:rPr lang="ko-KR" altLang="en-US" sz="1300" dirty="0" err="1"/>
              <a:t>수신시</a:t>
            </a:r>
            <a:r>
              <a:rPr lang="ko-KR" altLang="en-US" sz="1300" dirty="0"/>
              <a:t> 미디어타입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b="1" u="sng" dirty="0" err="1"/>
              <a:t>dataType</a:t>
            </a:r>
            <a:r>
              <a:rPr lang="en-US" altLang="ko-KR" sz="1300" b="1" u="sng" dirty="0"/>
              <a:t>: "xml"</a:t>
            </a:r>
            <a:r>
              <a:rPr lang="en-US" altLang="ko-KR" sz="1300" dirty="0"/>
              <a:t>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success:function</a:t>
            </a:r>
            <a:r>
              <a:rPr lang="en-US" altLang="ko-KR" sz="1300" dirty="0"/>
              <a:t>(data){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alert(data);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&lt;/script&gt;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</a:t>
            </a:r>
            <a:r>
              <a:rPr lang="en-US" altLang="ko-KR" sz="1300" dirty="0" err="1"/>
              <a:t>ol</a:t>
            </a:r>
            <a:r>
              <a:rPr lang="en-US" altLang="ko-KR" sz="1300" dirty="0"/>
              <a:t>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&lt;li&gt;&lt;a </a:t>
            </a:r>
            <a:r>
              <a:rPr lang="en-US" altLang="ko-KR" sz="1300" dirty="0" err="1"/>
              <a:t>href</a:t>
            </a:r>
            <a:r>
              <a:rPr lang="en-US" altLang="ko-KR" sz="1300" dirty="0"/>
              <a:t>="${</a:t>
            </a:r>
            <a:r>
              <a:rPr lang="en-US" altLang="ko-KR" sz="1300" dirty="0" err="1"/>
              <a:t>appUrl</a:t>
            </a:r>
            <a:r>
              <a:rPr lang="en-US" altLang="ko-KR" sz="1300" dirty="0"/>
              <a:t>}/ajax/xmlOut1.html?cd=</a:t>
            </a:r>
            <a:r>
              <a:rPr lang="en-US" altLang="ko-KR" sz="1300" dirty="0" err="1"/>
              <a:t>aaa</a:t>
            </a:r>
            <a:r>
              <a:rPr lang="en-US" altLang="ko-KR" sz="1300" dirty="0"/>
              <a:t>"&gt;XML</a:t>
            </a:r>
            <a:r>
              <a:rPr lang="ko-KR" altLang="en-US" sz="1300" dirty="0"/>
              <a:t>형식취득</a:t>
            </a:r>
            <a:r>
              <a:rPr lang="en-US" altLang="ko-KR" sz="1300" dirty="0"/>
              <a:t>(GET</a:t>
            </a:r>
            <a:r>
              <a:rPr lang="ko-KR" altLang="en-US" sz="1300" dirty="0"/>
              <a:t>방식</a:t>
            </a:r>
            <a:r>
              <a:rPr lang="en-US" altLang="ko-KR" sz="1300" dirty="0"/>
              <a:t>)&lt;/a&gt;&lt;/li&gt;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&lt;li&gt;&lt;span id="xmlOut1"&gt;XML</a:t>
            </a:r>
            <a:r>
              <a:rPr lang="ko-KR" altLang="en-US" sz="1300" dirty="0"/>
              <a:t>형식취득</a:t>
            </a:r>
            <a:r>
              <a:rPr lang="en-US" altLang="ko-KR" sz="1300" dirty="0"/>
              <a:t>(jQuery</a:t>
            </a:r>
            <a:r>
              <a:rPr lang="ko-KR" altLang="en-US" sz="1300" dirty="0"/>
              <a:t>로 취득</a:t>
            </a:r>
            <a:r>
              <a:rPr lang="en-US" altLang="ko-KR" sz="1300" dirty="0"/>
              <a:t>)&lt;/span&gt;&lt;/li&gt;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&lt;/</a:t>
            </a:r>
            <a:r>
              <a:rPr lang="en-US" altLang="ko-KR" sz="1300" dirty="0" err="1"/>
              <a:t>ol</a:t>
            </a:r>
            <a:r>
              <a:rPr lang="en-US" altLang="ko-KR" sz="1300" dirty="0"/>
              <a:t>&gt;</a:t>
            </a:r>
            <a:endParaRPr lang="ko-KR" altLang="ko-KR" sz="1300" dirty="0"/>
          </a:p>
          <a:p>
            <a:pPr marL="0" indent="0">
              <a:buNone/>
            </a:pPr>
            <a:endParaRPr lang="ko-KR" altLang="en-US" sz="13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111</a:t>
            </a:fld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4139952" y="2564904"/>
            <a:ext cx="4248472" cy="1440160"/>
          </a:xfrm>
          <a:prstGeom prst="cloudCallout">
            <a:avLst>
              <a:gd name="adj1" fmla="val -63686"/>
              <a:gd name="adj2" fmla="val 102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&lt;?xml version="1.0" encoding="UTF-8" standalone="yes"?&gt;</a:t>
            </a:r>
            <a:endParaRPr lang="ko-KR" altLang="ko-KR" sz="1200"/>
          </a:p>
          <a:p>
            <a:r>
              <a:rPr lang="en-US" altLang="ko-KR" sz="1200"/>
              <a:t>&lt;SampleJaxb1&gt;&lt;id&gt;</a:t>
            </a:r>
            <a:r>
              <a:rPr lang="ko-KR" altLang="en-US" sz="1200"/>
              <a:t>고양이</a:t>
            </a:r>
            <a:r>
              <a:rPr lang="en-US" altLang="ko-KR" sz="1200"/>
              <a:t>&lt;/id&gt;&lt;value&gt;2&lt;/value&gt;&lt;/SampleJaxb1&gt;</a:t>
            </a:r>
            <a:endParaRPr lang="ko-KR" altLang="ko-KR" sz="1200"/>
          </a:p>
        </p:txBody>
      </p:sp>
    </p:spTree>
    <p:extLst>
      <p:ext uri="{BB962C8B-B14F-4D97-AF65-F5344CB8AC3E}">
        <p14:creationId xmlns:p14="http://schemas.microsoft.com/office/powerpoint/2010/main" val="7514172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8229600" cy="327571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클라이언트에서 </a:t>
            </a:r>
            <a:r>
              <a:rPr lang="en-US" altLang="ko-KR" sz="2800" dirty="0"/>
              <a:t>XML</a:t>
            </a:r>
            <a:r>
              <a:rPr lang="ko-KR" altLang="en-US" sz="2800" dirty="0"/>
              <a:t>송신</a:t>
            </a:r>
            <a:r>
              <a:rPr lang="en-US" altLang="ko-KR" sz="2800" dirty="0"/>
              <a:t>/</a:t>
            </a:r>
            <a:r>
              <a:rPr lang="ko-KR" altLang="en-US" sz="2800" dirty="0"/>
              <a:t>서버수신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7688"/>
            <a:ext cx="8435280" cy="6193680"/>
          </a:xfrm>
        </p:spPr>
        <p:txBody>
          <a:bodyPr>
            <a:noAutofit/>
          </a:bodyPr>
          <a:lstStyle/>
          <a:p>
            <a:r>
              <a:rPr lang="ko-KR" altLang="en-US" sz="1300" dirty="0"/>
              <a:t>클라이언트</a:t>
            </a:r>
            <a:r>
              <a:rPr lang="en-US" altLang="ko-KR" sz="1300" dirty="0"/>
              <a:t>(jQuery)</a:t>
            </a:r>
          </a:p>
          <a:p>
            <a:pPr marL="0" indent="0">
              <a:buNone/>
            </a:pPr>
            <a:r>
              <a:rPr lang="en-US" altLang="ko-KR" sz="1300" dirty="0"/>
              <a:t>&lt;script type="text/</a:t>
            </a:r>
            <a:r>
              <a:rPr lang="en-US" altLang="ko-KR" sz="1300" dirty="0" err="1"/>
              <a:t>javascript</a:t>
            </a:r>
            <a:r>
              <a:rPr lang="en-US" altLang="ko-KR" sz="1300" dirty="0"/>
              <a:t>"&gt;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ja-JP" sz="1300" dirty="0"/>
              <a:t>//</a:t>
            </a:r>
            <a:r>
              <a:rPr lang="ko-KR" altLang="en-US" sz="1300" dirty="0" err="1"/>
              <a:t>송신시</a:t>
            </a:r>
            <a:r>
              <a:rPr lang="ko-KR" altLang="en-US" sz="1300" dirty="0"/>
              <a:t> 미디어 타입을 </a:t>
            </a:r>
            <a:r>
              <a:rPr lang="ja-JP" altLang="ko-KR" sz="1300" dirty="0"/>
              <a:t>“</a:t>
            </a:r>
            <a:r>
              <a:rPr lang="en-US" altLang="ko-KR" sz="1300" dirty="0" err="1"/>
              <a:t>contentType</a:t>
            </a:r>
            <a:r>
              <a:rPr lang="ja-JP" altLang="ko-KR" sz="1300" dirty="0"/>
              <a:t>”</a:t>
            </a:r>
            <a:r>
              <a:rPr lang="ko-KR" altLang="en-US" sz="1300" dirty="0"/>
              <a:t>에 명시적으로 지정 가능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//XML</a:t>
            </a:r>
            <a:r>
              <a:rPr lang="ko-KR" altLang="en-US" sz="1300" dirty="0"/>
              <a:t>데이터를 송신할 경우</a:t>
            </a:r>
            <a:r>
              <a:rPr lang="en-US" altLang="ko-KR" sz="1300" dirty="0"/>
              <a:t>, </a:t>
            </a:r>
            <a:r>
              <a:rPr lang="ko-KR" altLang="en-US" sz="1300" dirty="0"/>
              <a:t>텍스트 형식으로 </a:t>
            </a:r>
            <a:r>
              <a:rPr lang="en-US" altLang="ko-KR" sz="1300" dirty="0"/>
              <a:t>XML</a:t>
            </a:r>
            <a:r>
              <a:rPr lang="ko-KR" altLang="en-US" sz="1300" dirty="0"/>
              <a:t>를 작성 필요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$(document).ready(function(){</a:t>
            </a:r>
            <a:r>
              <a:rPr lang="ko-KR" altLang="ko-KR" sz="1300" dirty="0"/>
              <a:t> </a:t>
            </a:r>
            <a:r>
              <a:rPr lang="en-US" altLang="ko-KR" sz="1300" dirty="0"/>
              <a:t>    </a:t>
            </a:r>
          </a:p>
          <a:p>
            <a:pPr marL="0" indent="0">
              <a:buNone/>
            </a:pPr>
            <a:r>
              <a:rPr lang="en-US" altLang="ko-KR" sz="1300" dirty="0"/>
              <a:t>    $('#xmlIn1').click(function(){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$.ajax({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type: "POST",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url</a:t>
            </a:r>
            <a:r>
              <a:rPr lang="en-US" altLang="ko-KR" sz="1300" dirty="0"/>
              <a:t> : "${</a:t>
            </a:r>
            <a:r>
              <a:rPr lang="en-US" altLang="ko-KR" sz="1300" dirty="0" err="1"/>
              <a:t>appUrl</a:t>
            </a:r>
            <a:r>
              <a:rPr lang="en-US" altLang="ko-KR" sz="1300" dirty="0"/>
              <a:t>}/ajax/xmlIn1.html",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// </a:t>
            </a:r>
            <a:r>
              <a:rPr lang="ko-KR" altLang="en-US" sz="1300" dirty="0" err="1"/>
              <a:t>송신시</a:t>
            </a:r>
            <a:r>
              <a:rPr lang="ko-KR" altLang="en-US" sz="1300" dirty="0"/>
              <a:t> 미디어 타입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b="1" u="sng" dirty="0" err="1"/>
              <a:t>contentType</a:t>
            </a:r>
            <a:r>
              <a:rPr lang="en-US" altLang="ko-KR" sz="1300" b="1" u="sng" dirty="0"/>
              <a:t>: "application/</a:t>
            </a:r>
            <a:r>
              <a:rPr lang="en-US" altLang="ko-KR" sz="1300" b="1" u="sng" dirty="0" err="1"/>
              <a:t>xml;charset</a:t>
            </a:r>
            <a:r>
              <a:rPr lang="en-US" altLang="ko-KR" sz="1300" b="1" u="sng" dirty="0"/>
              <a:t>=UTF-8"</a:t>
            </a:r>
            <a:r>
              <a:rPr lang="en-US" altLang="ko-KR" sz="1300" dirty="0"/>
              <a:t>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data : </a:t>
            </a:r>
            <a:r>
              <a:rPr lang="en-US" altLang="ko-KR" sz="1300" b="1" u="sng" dirty="0"/>
              <a:t>'&lt;SampleJaxb1&gt;&lt;id&gt;</a:t>
            </a:r>
            <a:r>
              <a:rPr lang="ko-KR" altLang="en-US" sz="1300" b="1" u="sng" dirty="0"/>
              <a:t>고양이</a:t>
            </a:r>
            <a:r>
              <a:rPr lang="en-US" altLang="ko-KR" sz="1300" b="1" u="sng" dirty="0"/>
              <a:t>&lt;/id&gt;&lt;value&gt;2&lt;/value&gt;&lt;/SampleJaxb1&gt;'</a:t>
            </a:r>
            <a:r>
              <a:rPr lang="en-US" altLang="ko-KR" sz="1300" dirty="0"/>
              <a:t>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dataType</a:t>
            </a:r>
            <a:r>
              <a:rPr lang="en-US" altLang="ko-KR" sz="1300" dirty="0"/>
              <a:t>: "html",</a:t>
            </a:r>
            <a:r>
              <a:rPr lang="ko-KR" altLang="ko-KR" sz="1300" dirty="0"/>
              <a:t> </a:t>
            </a:r>
            <a:r>
              <a:rPr lang="en-US" altLang="ko-KR" sz="1300" dirty="0"/>
              <a:t>            </a:t>
            </a:r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success:function</a:t>
            </a:r>
            <a:r>
              <a:rPr lang="en-US" altLang="ko-KR" sz="1300" dirty="0"/>
              <a:t>(data){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    alert(data);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},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error:function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XMLHttpRequest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textStatus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errorThrown</a:t>
            </a:r>
            <a:r>
              <a:rPr lang="en-US" altLang="ko-KR" sz="1300" dirty="0"/>
              <a:t>){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		alert("</a:t>
            </a:r>
            <a:r>
              <a:rPr lang="en-US" altLang="ko-KR" sz="1300" dirty="0" err="1"/>
              <a:t>textStatus</a:t>
            </a:r>
            <a:r>
              <a:rPr lang="en-US" altLang="ko-KR" sz="1300" dirty="0"/>
              <a:t>=" + </a:t>
            </a:r>
            <a:r>
              <a:rPr lang="en-US" altLang="ko-KR" sz="1300" dirty="0" err="1"/>
              <a:t>textStatus</a:t>
            </a:r>
            <a:r>
              <a:rPr lang="en-US" altLang="ko-KR" sz="1300" dirty="0"/>
              <a:t>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		alert("</a:t>
            </a:r>
            <a:r>
              <a:rPr lang="en-US" altLang="ko-KR" sz="1300" dirty="0" err="1"/>
              <a:t>errorThrown</a:t>
            </a:r>
            <a:r>
              <a:rPr lang="en-US" altLang="ko-KR" sz="1300" dirty="0"/>
              <a:t>=" + </a:t>
            </a:r>
            <a:r>
              <a:rPr lang="en-US" altLang="ko-KR" sz="1300" dirty="0" err="1"/>
              <a:t>errorThrown</a:t>
            </a:r>
            <a:r>
              <a:rPr lang="en-US" altLang="ko-KR" sz="1300" dirty="0"/>
              <a:t>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});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});</a:t>
            </a:r>
            <a:endParaRPr lang="ko-KR" altLang="ko-KR" sz="1300" dirty="0"/>
          </a:p>
          <a:p>
            <a:pPr marL="0" indent="0">
              <a:buNone/>
            </a:pPr>
            <a:endParaRPr lang="ko-KR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875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8229600" cy="327571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클라이언트에서 </a:t>
            </a:r>
            <a:r>
              <a:rPr lang="en-US" altLang="ko-KR" sz="2800" dirty="0"/>
              <a:t>XML</a:t>
            </a:r>
            <a:r>
              <a:rPr lang="ko-KR" altLang="en-US" sz="2800" dirty="0"/>
              <a:t>송신</a:t>
            </a:r>
            <a:r>
              <a:rPr lang="en-US" altLang="ko-KR" sz="2800" dirty="0"/>
              <a:t>/</a:t>
            </a:r>
            <a:r>
              <a:rPr lang="ko-KR" altLang="en-US" sz="2800" dirty="0"/>
              <a:t>서버수신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@Controller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XmlJaxbController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(value="/ajax/xmlIn1")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//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(value="/ajax/xmlIn1", </a:t>
            </a:r>
            <a:r>
              <a:rPr lang="en-US" altLang="ko-KR" b="1" u="sng" dirty="0"/>
              <a:t>headers="</a:t>
            </a:r>
            <a:r>
              <a:rPr lang="en-US" altLang="ko-KR" b="1" u="sng" dirty="0" err="1"/>
              <a:t>ContentType</a:t>
            </a:r>
            <a:r>
              <a:rPr lang="en-US" altLang="ko-KR" b="1" u="sng" dirty="0"/>
              <a:t>=application/xml"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//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(value="/ajax/xmlIn1", </a:t>
            </a:r>
            <a:r>
              <a:rPr lang="en-US" altLang="ko-KR" b="1" u="sng" dirty="0"/>
              <a:t>consumes="application/xml"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ModelAndView</a:t>
            </a:r>
            <a:r>
              <a:rPr lang="en-US" altLang="ko-KR" dirty="0"/>
              <a:t> xmlIn1(</a:t>
            </a:r>
            <a:r>
              <a:rPr lang="en-US" altLang="ko-KR" b="1" u="sng" dirty="0"/>
              <a:t>@</a:t>
            </a:r>
            <a:r>
              <a:rPr lang="en-US" altLang="ko-KR" b="1" u="sng" dirty="0" err="1"/>
              <a:t>RequestBody</a:t>
            </a:r>
            <a:r>
              <a:rPr lang="en-US" altLang="ko-KR" dirty="0"/>
              <a:t> SampleJaxb1 command) {</a:t>
            </a:r>
            <a:r>
              <a:rPr lang="ko-KR" altLang="ko-KR" dirty="0"/>
              <a:t> </a:t>
            </a: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System.out.printf</a:t>
            </a:r>
            <a:r>
              <a:rPr lang="en-US" altLang="ko-KR" dirty="0"/>
              <a:t>("cd=%s\n", command);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en-US" altLang="ko-KR" dirty="0" err="1"/>
              <a:t>mav</a:t>
            </a:r>
            <a:r>
              <a:rPr lang="en-US" altLang="ko-KR" dirty="0"/>
              <a:t> = new </a:t>
            </a:r>
            <a:r>
              <a:rPr lang="en-US" altLang="ko-KR" dirty="0" err="1"/>
              <a:t>ModelAndView</a:t>
            </a:r>
            <a:r>
              <a:rPr lang="en-US" altLang="ko-KR" dirty="0"/>
              <a:t>("/ajax/sample1");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mav.addObject</a:t>
            </a:r>
            <a:r>
              <a:rPr lang="en-US" altLang="ko-KR" dirty="0"/>
              <a:t>("</a:t>
            </a:r>
            <a:r>
              <a:rPr lang="en-US" altLang="ko-KR" dirty="0" err="1"/>
              <a:t>xmlData</a:t>
            </a:r>
            <a:r>
              <a:rPr lang="en-US" altLang="ko-KR" dirty="0"/>
              <a:t>", command);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mav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244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서비스에서의 에러 처리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51830"/>
              </p:ext>
            </p:extLst>
          </p:nvPr>
        </p:nvGraphicFramePr>
        <p:xfrm>
          <a:off x="628650" y="1825625"/>
          <a:ext cx="788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No.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 </a:t>
                      </a:r>
                      <a:r>
                        <a:rPr lang="ko-KR" altLang="en-US"/>
                        <a:t>상태 코드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처리방법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1xx(Informational)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사용하지 않음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2xx(Successful)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Controller</a:t>
                      </a:r>
                      <a:r>
                        <a:rPr lang="ko-KR" altLang="en-US"/>
                        <a:t>에서 처리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3xx(Redirection)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리다이렉트 처리</a:t>
                      </a:r>
                      <a:r>
                        <a:rPr lang="en-US" altLang="ko-KR"/>
                        <a:t>(ex. </a:t>
                      </a:r>
                      <a:r>
                        <a:rPr lang="ko-KR" altLang="en-US"/>
                        <a:t>로그인시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4xx(Client</a:t>
                      </a:r>
                      <a:r>
                        <a:rPr lang="en-US" altLang="ko-KR" baseline="0"/>
                        <a:t> Error)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Controller</a:t>
                      </a:r>
                      <a:r>
                        <a:rPr lang="ko-KR" altLang="en-US"/>
                        <a:t>에서 주로 처리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클라이언트에서 문제발생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5xx(Server Error)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서버에서 처리</a:t>
                      </a:r>
                      <a:r>
                        <a:rPr lang="en-US" altLang="ko-KR"/>
                        <a:t>(ex. </a:t>
                      </a:r>
                      <a:r>
                        <a:rPr lang="ko-KR" altLang="en-US"/>
                        <a:t>톰캣 서버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529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 </a:t>
            </a:r>
            <a:r>
              <a:rPr lang="ko-KR" altLang="en-US"/>
              <a:t>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 2.0</a:t>
            </a:r>
            <a:r>
              <a:rPr lang="ko-KR" altLang="en-US"/>
              <a:t>부터 도입</a:t>
            </a:r>
            <a:endParaRPr lang="en-US" altLang="ko-KR"/>
          </a:p>
          <a:p>
            <a:pPr lvl="1"/>
            <a:r>
              <a:rPr lang="ko-KR" altLang="en-US"/>
              <a:t>실사용은 </a:t>
            </a:r>
            <a:r>
              <a:rPr lang="en-US" altLang="ko-KR"/>
              <a:t>tomcat 6.0</a:t>
            </a:r>
            <a:r>
              <a:rPr lang="ko-KR" altLang="en-US"/>
              <a:t>부터</a:t>
            </a:r>
            <a:endParaRPr lang="en-US" altLang="ko-KR"/>
          </a:p>
          <a:p>
            <a:r>
              <a:rPr lang="ko-KR" altLang="en-US"/>
              <a:t>식언어</a:t>
            </a:r>
            <a:r>
              <a:rPr lang="en-US" altLang="ko-KR"/>
              <a:t>(Expression Language)</a:t>
            </a:r>
          </a:p>
          <a:p>
            <a:r>
              <a:rPr lang="en-US" altLang="ko-KR"/>
              <a:t>JSP</a:t>
            </a:r>
            <a:r>
              <a:rPr lang="ko-KR" altLang="en-US"/>
              <a:t>안에서 연산</a:t>
            </a:r>
            <a:r>
              <a:rPr lang="en-US" altLang="ko-KR"/>
              <a:t>, </a:t>
            </a:r>
            <a:r>
              <a:rPr lang="ko-KR" altLang="en-US"/>
              <a:t>값비교등을 간단히 처리할 경우 사용</a:t>
            </a:r>
            <a:endParaRPr lang="en-US" altLang="ko-KR"/>
          </a:p>
          <a:p>
            <a:r>
              <a:rPr lang="en-US" altLang="ko-KR"/>
              <a:t>${</a:t>
            </a:r>
            <a:r>
              <a:rPr lang="ko-KR" altLang="en-US"/>
              <a:t>식</a:t>
            </a:r>
            <a:r>
              <a:rPr lang="en-US" altLang="ko-KR"/>
              <a:t>}</a:t>
            </a:r>
          </a:p>
          <a:p>
            <a:pPr lvl="1"/>
            <a:r>
              <a:rPr lang="en-US" altLang="ko-KR"/>
              <a:t>{ } </a:t>
            </a:r>
            <a:r>
              <a:rPr lang="ko-KR" altLang="en-US"/>
              <a:t>안에서 계산해서</a:t>
            </a:r>
            <a:r>
              <a:rPr lang="en-US" altLang="ko-KR"/>
              <a:t>, </a:t>
            </a:r>
            <a:r>
              <a:rPr lang="ko-KR" altLang="en-US"/>
              <a:t>결과를 출력한다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009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 </a:t>
            </a:r>
            <a:r>
              <a:rPr lang="ko-KR" altLang="en-US"/>
              <a:t>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352693"/>
            <a:ext cx="6571343" cy="345061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&lt;%-- </a:t>
            </a:r>
            <a:r>
              <a:rPr lang="ko-KR" altLang="en-US" sz="1800" dirty="0"/>
              <a:t>변수 호출</a:t>
            </a:r>
            <a:r>
              <a:rPr lang="en-US" altLang="ko-KR" sz="1800" dirty="0"/>
              <a:t> --%&gt;</a:t>
            </a:r>
            <a:endParaRPr lang="ko-KR" altLang="ko-KR" sz="1800" dirty="0"/>
          </a:p>
          <a:p>
            <a:r>
              <a:rPr lang="en-US" altLang="ko-KR" sz="1800" dirty="0"/>
              <a:t>${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}</a:t>
            </a:r>
            <a:endParaRPr lang="ko-KR" altLang="ko-KR" sz="1800" dirty="0"/>
          </a:p>
          <a:p>
            <a:r>
              <a:rPr lang="en-US" altLang="ko-KR" sz="1800" dirty="0"/>
              <a:t> </a:t>
            </a:r>
            <a:endParaRPr lang="ko-KR" altLang="ko-KR" sz="1800" dirty="0"/>
          </a:p>
          <a:p>
            <a:r>
              <a:rPr lang="en-US" altLang="ko-KR" sz="1800" dirty="0"/>
              <a:t>&lt;%-- Bean</a:t>
            </a:r>
            <a:r>
              <a:rPr lang="ko-KR" altLang="en-US" sz="1800" dirty="0"/>
              <a:t>의 </a:t>
            </a:r>
            <a:r>
              <a:rPr lang="en-US" altLang="ko-KR" sz="1800" dirty="0"/>
              <a:t>name</a:t>
            </a:r>
            <a:r>
              <a:rPr lang="ko-KR" altLang="en-US" sz="1800" dirty="0" err="1"/>
              <a:t>프러퍼티</a:t>
            </a:r>
            <a:r>
              <a:rPr lang="en-US" altLang="ja-JP" sz="1800" dirty="0"/>
              <a:t> </a:t>
            </a:r>
            <a:r>
              <a:rPr lang="ko-KR" altLang="en-US" sz="1800" dirty="0"/>
              <a:t>호출</a:t>
            </a:r>
            <a:r>
              <a:rPr lang="en-US" altLang="ko-KR" sz="1800" dirty="0"/>
              <a:t> --%&gt;</a:t>
            </a:r>
            <a:endParaRPr lang="ko-KR" altLang="ko-KR" sz="1800" dirty="0"/>
          </a:p>
          <a:p>
            <a:r>
              <a:rPr lang="en-US" altLang="ko-KR" sz="1800" dirty="0"/>
              <a:t>${loginUser.name}</a:t>
            </a:r>
            <a:endParaRPr lang="ko-KR" altLang="ko-KR" sz="1800" dirty="0"/>
          </a:p>
          <a:p>
            <a:r>
              <a:rPr lang="en-US" altLang="ko-KR" sz="1800" dirty="0"/>
              <a:t> </a:t>
            </a:r>
            <a:endParaRPr lang="ko-KR" altLang="ko-KR" sz="1800" dirty="0"/>
          </a:p>
          <a:p>
            <a:r>
              <a:rPr lang="en-US" altLang="ko-KR" sz="1800" dirty="0"/>
              <a:t>&lt;%-- JSTL</a:t>
            </a:r>
            <a:r>
              <a:rPr lang="ko-KR" altLang="en-US" sz="1800" dirty="0"/>
              <a:t>에 의한 값 출력</a:t>
            </a:r>
            <a:r>
              <a:rPr lang="en-US" altLang="ko-KR" sz="1800" dirty="0"/>
              <a:t> --%&gt;</a:t>
            </a:r>
            <a:endParaRPr lang="ko-KR" altLang="ko-KR" sz="1800" dirty="0"/>
          </a:p>
          <a:p>
            <a:r>
              <a:rPr lang="en-US" altLang="ko-KR" sz="1800" dirty="0"/>
              <a:t>&lt;</a:t>
            </a:r>
            <a:r>
              <a:rPr lang="en-US" altLang="ko-KR" sz="1800" dirty="0" err="1"/>
              <a:t>c:out</a:t>
            </a:r>
            <a:r>
              <a:rPr lang="en-US" altLang="ko-KR" sz="1800" dirty="0"/>
              <a:t> value="${loginUser.name}" /&gt;</a:t>
            </a:r>
            <a:endParaRPr lang="ko-KR" altLang="ko-KR" sz="1800" dirty="0"/>
          </a:p>
          <a:p>
            <a:r>
              <a:rPr lang="en-US" altLang="ko-KR" sz="1800" dirty="0"/>
              <a:t> </a:t>
            </a:r>
            <a:endParaRPr lang="ko-KR" altLang="ko-KR" sz="1800" dirty="0"/>
          </a:p>
          <a:p>
            <a:r>
              <a:rPr lang="en-US" altLang="ko-KR" sz="1800" dirty="0"/>
              <a:t>&lt;%-- EL Function</a:t>
            </a:r>
            <a:r>
              <a:rPr lang="ko-KR" altLang="en-US" sz="1800" dirty="0"/>
              <a:t>에 의한 값 출력</a:t>
            </a:r>
            <a:r>
              <a:rPr lang="en-US" altLang="ko-KR" sz="1800" dirty="0"/>
              <a:t> --%&gt;</a:t>
            </a:r>
            <a:endParaRPr lang="ko-KR" altLang="ko-KR" sz="1800" dirty="0"/>
          </a:p>
          <a:p>
            <a:r>
              <a:rPr lang="en-US" altLang="ko-KR" sz="1800" dirty="0"/>
              <a:t>${</a:t>
            </a:r>
            <a:r>
              <a:rPr lang="en-US" altLang="ko-KR" sz="1800" dirty="0" err="1"/>
              <a:t>fn:escapeXml</a:t>
            </a:r>
            <a:r>
              <a:rPr lang="en-US" altLang="ko-KR" sz="1800" dirty="0"/>
              <a:t>(loginUser.name)}</a:t>
            </a:r>
            <a:endParaRPr lang="ko-KR" altLang="ko-KR" sz="1800" dirty="0"/>
          </a:p>
          <a:p>
            <a:r>
              <a:rPr lang="en-US" altLang="ko-KR" sz="1800" dirty="0"/>
              <a:t>${</a:t>
            </a:r>
            <a:r>
              <a:rPr lang="en-US" altLang="ko-KR" sz="1800" dirty="0" err="1"/>
              <a:t>f:h</a:t>
            </a:r>
            <a:r>
              <a:rPr lang="en-US" altLang="ko-KR" sz="1800" dirty="0"/>
              <a:t>(loginUser.name)}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048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스코프</a:t>
            </a:r>
            <a:r>
              <a:rPr lang="en-US" altLang="ko-KR"/>
              <a:t>(Scope)</a:t>
            </a:r>
            <a:r>
              <a:rPr lang="ko-KR" altLang="en-US"/>
              <a:t>에서의 </a:t>
            </a:r>
            <a:r>
              <a:rPr lang="en-US" altLang="ko-KR"/>
              <a:t>EL</a:t>
            </a:r>
            <a:r>
              <a:rPr lang="ko-KR" altLang="en-US"/>
              <a:t>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493489"/>
              </p:ext>
            </p:extLst>
          </p:nvPr>
        </p:nvGraphicFramePr>
        <p:xfrm>
          <a:off x="628650" y="1825625"/>
          <a:ext cx="7886701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우선도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스코프 종류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EL</a:t>
                      </a:r>
                      <a:r>
                        <a:rPr lang="ko-KR" altLang="en-US"/>
                        <a:t>식 기술법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스코프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pageScope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 </a:t>
                      </a:r>
                      <a:r>
                        <a:rPr lang="ko-KR" altLang="en-US"/>
                        <a:t>스코프</a:t>
                      </a:r>
                      <a:r>
                        <a:rPr lang="en-US" altLang="ko-KR"/>
                        <a:t>(Model</a:t>
                      </a:r>
                      <a:r>
                        <a:rPr lang="ko-KR" altLang="en-US"/>
                        <a:t>과 같음</a:t>
                      </a:r>
                      <a:r>
                        <a:rPr lang="en-US" altLang="ko-KR"/>
                        <a:t>),</a:t>
                      </a:r>
                    </a:p>
                    <a:p>
                      <a:pPr latinLnBrk="1"/>
                      <a:r>
                        <a:rPr lang="en-US" altLang="ko-KR"/>
                        <a:t>Flash </a:t>
                      </a:r>
                      <a:r>
                        <a:rPr lang="ko-KR" altLang="en-US"/>
                        <a:t>스코프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리다이렉트하는 곳에 </a:t>
                      </a:r>
                      <a:r>
                        <a:rPr lang="en-US" altLang="ko-KR"/>
                        <a:t>Model</a:t>
                      </a:r>
                      <a:r>
                        <a:rPr lang="ko-KR" altLang="en-US"/>
                        <a:t>전달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requestScope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Session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스코프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sessionScope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Application </a:t>
                      </a:r>
                      <a:r>
                        <a:rPr lang="ko-KR" altLang="en-US"/>
                        <a:t>스코프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applicationScope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7824" y="4581128"/>
            <a:ext cx="3881319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altLang="ko-KR"/>
              <a:t>&lt;%-- session</a:t>
            </a:r>
            <a:r>
              <a:rPr lang="ko-KR" altLang="en-US"/>
              <a:t>스코프 참조</a:t>
            </a:r>
            <a:r>
              <a:rPr lang="en-US" altLang="ko-KR"/>
              <a:t> --%&gt;</a:t>
            </a:r>
            <a:br>
              <a:rPr lang="en-US" altLang="ko-KR"/>
            </a:br>
            <a:r>
              <a:rPr lang="en-US" altLang="ko-KR"/>
              <a:t>${sessionScope.loginUser.name}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&lt;%-- application</a:t>
            </a:r>
            <a:r>
              <a:rPr lang="ko-KR" altLang="en-US"/>
              <a:t>스코프 참조</a:t>
            </a:r>
            <a:r>
              <a:rPr lang="en-US" altLang="ko-KR"/>
              <a:t> --%&gt;</a:t>
            </a:r>
            <a:endParaRPr lang="ko-KR" altLang="ko-KR"/>
          </a:p>
          <a:p>
            <a:r>
              <a:rPr lang="en-US" altLang="ko-KR"/>
              <a:t>${applicationScope.loginUser.name}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84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 </a:t>
            </a:r>
            <a:r>
              <a:rPr lang="ko-KR" altLang="en-US"/>
              <a:t>계산식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&lt;%-- </a:t>
            </a:r>
            <a:r>
              <a:rPr lang="ko-KR" altLang="en-US"/>
              <a:t>산술연산자</a:t>
            </a:r>
            <a:r>
              <a:rPr lang="en-US" altLang="ko-KR"/>
              <a:t> --%&gt;</a:t>
            </a:r>
            <a:endParaRPr lang="ko-KR" altLang="ko-KR"/>
          </a:p>
          <a:p>
            <a:r>
              <a:rPr lang="en-US" altLang="ko-KR"/>
              <a:t>${5*2}</a:t>
            </a:r>
            <a:endParaRPr lang="ko-KR" altLang="ko-KR"/>
          </a:p>
          <a:p>
            <a:r>
              <a:rPr lang="en-US" altLang="ko-KR"/>
              <a:t>&lt;%-- </a:t>
            </a:r>
            <a:r>
              <a:rPr lang="ko-KR" altLang="en-US"/>
              <a:t>비교연산자</a:t>
            </a:r>
            <a:r>
              <a:rPr lang="en-US" altLang="ko-KR"/>
              <a:t> --%&gt;</a:t>
            </a:r>
            <a:endParaRPr lang="ko-KR" altLang="ko-KR"/>
          </a:p>
          <a:p>
            <a:r>
              <a:rPr lang="en-US" altLang="ko-KR"/>
              <a:t>${3 &gt; 5}</a:t>
            </a:r>
            <a:endParaRPr lang="ko-KR" altLang="ko-KR"/>
          </a:p>
          <a:p>
            <a:r>
              <a:rPr lang="en-US" altLang="ko-KR"/>
              <a:t>&lt;%-- </a:t>
            </a:r>
            <a:r>
              <a:rPr lang="ko-KR" altLang="en-US"/>
              <a:t>논리연산자</a:t>
            </a:r>
            <a:r>
              <a:rPr lang="en-US" altLang="ko-KR"/>
              <a:t> --%&gt;</a:t>
            </a:r>
            <a:endParaRPr lang="ko-KR" altLang="ko-KR"/>
          </a:p>
          <a:p>
            <a:r>
              <a:rPr lang="en-US" altLang="ko-KR"/>
              <a:t>${!(3==5)}</a:t>
            </a:r>
            <a:endParaRPr lang="ko-KR" altLang="ko-KR"/>
          </a:p>
          <a:p>
            <a:r>
              <a:rPr lang="en-US" altLang="ko-KR"/>
              <a:t>&lt;%-- </a:t>
            </a:r>
            <a:r>
              <a:rPr lang="ko-KR" altLang="en-US"/>
              <a:t>삼항연산자</a:t>
            </a:r>
            <a:r>
              <a:rPr lang="en-US" altLang="ko-KR"/>
              <a:t> --%&gt;</a:t>
            </a:r>
            <a:endParaRPr lang="ko-KR" altLang="ko-KR"/>
          </a:p>
          <a:p>
            <a:r>
              <a:rPr lang="en-US" altLang="ko-KR"/>
              <a:t>${3 &gt; 2 ? 100:200}</a:t>
            </a:r>
            <a:endParaRPr lang="ko-KR" altLang="ko-KR"/>
          </a:p>
          <a:p>
            <a:r>
              <a:rPr lang="en-US" altLang="ko-KR"/>
              <a:t>&lt;%-- </a:t>
            </a:r>
            <a:r>
              <a:rPr lang="ko-KR" altLang="en-US"/>
              <a:t>비었는지</a:t>
            </a:r>
            <a:r>
              <a:rPr lang="en-US" altLang="ko-KR"/>
              <a:t>, null</a:t>
            </a:r>
            <a:r>
              <a:rPr lang="ko-KR" altLang="en-US"/>
              <a:t>인지</a:t>
            </a:r>
            <a:r>
              <a:rPr lang="en-US" altLang="ko-KR"/>
              <a:t>?--%&gt;</a:t>
            </a:r>
            <a:endParaRPr lang="ko-KR" altLang="ko-KR"/>
          </a:p>
          <a:p>
            <a:r>
              <a:rPr lang="en-US" altLang="ko-KR"/>
              <a:t>${empty data}</a:t>
            </a:r>
            <a:endParaRPr lang="ko-KR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914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 </a:t>
            </a:r>
            <a:r>
              <a:rPr lang="ko-KR" altLang="en-US"/>
              <a:t>리스트</a:t>
            </a:r>
            <a:r>
              <a:rPr lang="en-US" altLang="ko-KR"/>
              <a:t>(</a:t>
            </a:r>
            <a:r>
              <a:rPr lang="ko-KR" altLang="en-US"/>
              <a:t>배열</a:t>
            </a:r>
            <a:r>
              <a:rPr lang="en-US" altLang="ko-KR"/>
              <a:t>), </a:t>
            </a:r>
            <a:r>
              <a:rPr lang="ko-KR" altLang="en-US"/>
              <a:t>맵 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리스트</a:t>
            </a:r>
            <a:r>
              <a:rPr lang="en-US" altLang="ko-KR"/>
              <a:t>(</a:t>
            </a:r>
            <a:r>
              <a:rPr lang="ko-KR" altLang="en-US"/>
              <a:t>배열</a:t>
            </a:r>
            <a:r>
              <a:rPr lang="en-US" altLang="ko-KR"/>
              <a:t>) </a:t>
            </a:r>
            <a:r>
              <a:rPr lang="ko-KR" altLang="en-US"/>
              <a:t>참조</a:t>
            </a:r>
            <a:endParaRPr lang="en-US" altLang="ko-KR"/>
          </a:p>
          <a:p>
            <a:pPr lvl="1"/>
            <a:r>
              <a:rPr lang="en-US" altLang="ko-KR"/>
              <a:t>sample[0]</a:t>
            </a:r>
            <a:endParaRPr lang="ko-KR" altLang="ko-KR"/>
          </a:p>
          <a:p>
            <a:pPr lvl="1"/>
            <a:r>
              <a:rPr lang="en-US" altLang="ko-KR"/>
              <a:t>sample[1].name</a:t>
            </a:r>
          </a:p>
          <a:p>
            <a:r>
              <a:rPr lang="ko-KR" altLang="en-US"/>
              <a:t>맵 참조</a:t>
            </a:r>
            <a:endParaRPr lang="en-US" altLang="ko-KR"/>
          </a:p>
          <a:p>
            <a:pPr lvl="1"/>
            <a:r>
              <a:rPr lang="en-US" altLang="ko-KR"/>
              <a:t>sample[red]</a:t>
            </a:r>
            <a:endParaRPr lang="ko-KR" altLang="ko-KR"/>
          </a:p>
          <a:p>
            <a:pPr lvl="1"/>
            <a:r>
              <a:rPr lang="en-US" altLang="ko-KR"/>
              <a:t>sample[red].name</a:t>
            </a:r>
            <a:endParaRPr lang="ko-KR" altLang="ko-KR"/>
          </a:p>
          <a:p>
            <a:pPr lvl="1"/>
            <a:r>
              <a:rPr lang="en-US" altLang="ko-KR"/>
              <a:t>sample[red][0].age</a:t>
            </a:r>
            <a:endParaRPr lang="ko-KR" altLang="ko-KR"/>
          </a:p>
          <a:p>
            <a:pPr lvl="1"/>
            <a:endParaRPr lang="ko-KR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8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DI(Dependency Injection)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</a:t>
            </a:r>
            <a:r>
              <a:rPr lang="ko-KR" altLang="en-US" dirty="0"/>
              <a:t>직역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의존성</a:t>
            </a:r>
            <a:r>
              <a:rPr lang="en-US" altLang="ko-KR" dirty="0"/>
              <a:t>(Dependency)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객체를 생성하기 위해 필요한 조건을 말함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209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JSP </a:t>
            </a:r>
            <a:r>
              <a:rPr lang="ko-KR" altLang="en-US"/>
              <a:t>설정</a:t>
            </a:r>
            <a:endParaRPr lang="en-US" altLang="ko-KR"/>
          </a:p>
          <a:p>
            <a:r>
              <a:rPr lang="en-US" altLang="ko-KR"/>
              <a:t>&lt;%@ taglib uri="http://java.sun.com/jsp/jstl/functions" prefix="fn"%&gt;</a:t>
            </a:r>
            <a:endParaRPr lang="ko-KR" altLang="ko-KR"/>
          </a:p>
          <a:p>
            <a:r>
              <a:rPr lang="en-US" altLang="ko-KR"/>
              <a:t>&lt;%-- </a:t>
            </a:r>
            <a:r>
              <a:rPr lang="en-US" altLang="ja-JP"/>
              <a:t>escape</a:t>
            </a:r>
            <a:r>
              <a:rPr lang="ko-KR" altLang="en-US"/>
              <a:t>해서 출력</a:t>
            </a:r>
            <a:r>
              <a:rPr lang="en-US" altLang="ko-KR"/>
              <a:t> --%&gt;</a:t>
            </a:r>
            <a:endParaRPr lang="ko-KR" altLang="ko-KR"/>
          </a:p>
          <a:p>
            <a:r>
              <a:rPr lang="en-US" altLang="ko-KR"/>
              <a:t>${fn:escapeXml(message1)}</a:t>
            </a:r>
            <a:endParaRPr lang="ko-KR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625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</a:t>
            </a:r>
            <a:r>
              <a:rPr lang="ko-KR" altLang="en-US"/>
              <a:t>함수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93177"/>
              </p:ext>
            </p:extLst>
          </p:nvPr>
        </p:nvGraphicFramePr>
        <p:xfrm>
          <a:off x="628650" y="1825625"/>
          <a:ext cx="7886699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No.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EL </a:t>
                      </a:r>
                      <a:r>
                        <a:rPr lang="ko-KR" altLang="en-US"/>
                        <a:t>함수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fn:contains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 중에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지정한 문자열이 존재하느냐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fn:constainsIgnoreCase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문자열 중에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지정한 문자열이 존재하느냐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대소문자 구별 없음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fn:endsWith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 중에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지정한 문자열로 끝나느냐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fn:escapeXml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XML</a:t>
                      </a:r>
                      <a:r>
                        <a:rPr lang="ko-KR" altLang="en-US"/>
                        <a:t>로 해석되는 </a:t>
                      </a:r>
                      <a:r>
                        <a:rPr lang="en-US" altLang="ko-KR"/>
                        <a:t>(&lt;, &gt;, &amp;, ‘, “”)</a:t>
                      </a:r>
                      <a:r>
                        <a:rPr lang="ko-KR" altLang="en-US"/>
                        <a:t>을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(&amp;lt;</a:t>
                      </a:r>
                      <a:r>
                        <a:rPr lang="ja-JP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r>
                        <a:rPr lang="ja-JP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  <a:r>
                        <a:rPr lang="ja-JP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&amp;#039;</a:t>
                      </a:r>
                      <a:r>
                        <a:rPr lang="ja-JP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&amp;#034;)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바꿈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fn:indexOf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문자열 중에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지정한 문자열이 존재하면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그 인덱스 리턴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없다면</a:t>
                      </a:r>
                      <a:r>
                        <a:rPr lang="en-US" altLang="ko-KR"/>
                        <a:t>, -1)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fn:join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배열을 문자열로 리턴</a:t>
                      </a:r>
                      <a:r>
                        <a:rPr lang="en-US" altLang="ko-KR"/>
                        <a:t>(separator</a:t>
                      </a:r>
                      <a:r>
                        <a:rPr lang="ko-KR" altLang="en-US"/>
                        <a:t>로 구분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fn:length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문자열의 문자수를 카운트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fn:replace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문자열에서 바꿀문자열을 지정하여 바꿈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fn:split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문자열에서 구별자로 구분해서 배열 리턴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fn:startWith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문자열 중에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지정한 문자열로 시작하느냐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492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JSTL </a:t>
            </a:r>
            <a:r>
              <a:rPr lang="ko-KR" altLang="en-US"/>
              <a:t>함수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362384"/>
              </p:ext>
            </p:extLst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No.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EL </a:t>
                      </a:r>
                      <a:r>
                        <a:rPr lang="ko-KR" altLang="en-US"/>
                        <a:t>함수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fn:substring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를 이용해서 문자열 추출</a:t>
                      </a:r>
                      <a:r>
                        <a:rPr lang="en-US" altLang="ko-KR"/>
                        <a:t>(start, end)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fn:substringAfter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를 이용해서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이후의 문자열 추출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fn:substringBefore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를 이용해서 </a:t>
                      </a:r>
                      <a:r>
                        <a:rPr lang="en-US" altLang="ko-KR"/>
                        <a:t>index</a:t>
                      </a:r>
                      <a:r>
                        <a:rPr lang="ko-KR" altLang="en-US"/>
                        <a:t>이전의 문자열 추출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fn:toLowerCase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소문자로 변환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fn:toUpperCase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대문자로 변환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fn:trim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앞뒤 공백문자 제거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460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Spring Expression Language(SpEL)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SpEL</a:t>
            </a:r>
            <a:r>
              <a:rPr lang="ko-KR" altLang="en-US"/>
              <a:t>상수</a:t>
            </a:r>
            <a:endParaRPr lang="en-US" altLang="ko-KR"/>
          </a:p>
          <a:p>
            <a:r>
              <a:rPr lang="en-US" altLang="ko-KR"/>
              <a:t>SpEL</a:t>
            </a:r>
            <a:r>
              <a:rPr lang="ko-KR" altLang="en-US"/>
              <a:t>연산자</a:t>
            </a:r>
            <a:endParaRPr lang="en-US" altLang="ko-KR"/>
          </a:p>
          <a:p>
            <a:r>
              <a:rPr lang="ko-KR" altLang="en-US"/>
              <a:t>속성에 접근</a:t>
            </a:r>
            <a:endParaRPr lang="en-US" altLang="ko-KR"/>
          </a:p>
          <a:p>
            <a:r>
              <a:rPr lang="ko-KR" altLang="en-US"/>
              <a:t>메서드</a:t>
            </a:r>
            <a:r>
              <a:rPr lang="en-US" altLang="ko-KR"/>
              <a:t> </a:t>
            </a:r>
            <a:r>
              <a:rPr lang="ko-KR" altLang="en-US"/>
              <a:t>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95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SpEL </a:t>
            </a:r>
            <a:r>
              <a:rPr lang="ko-KR" altLang="en-US"/>
              <a:t>상수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000811"/>
              </p:ext>
            </p:extLst>
          </p:nvPr>
        </p:nvGraphicFramePr>
        <p:xfrm>
          <a:off x="628650" y="1825625"/>
          <a:ext cx="7886700" cy="417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종류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사용예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‘Hello</a:t>
                      </a:r>
                      <a:r>
                        <a:rPr lang="en-US" altLang="ko-KR" baseline="0"/>
                        <a:t> World’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작은 따옴표로 감싼다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정수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1234, -1234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자바와 같다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실수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12.3233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자바와 같다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진수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0x7FFFF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자바와 같다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불린값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true, false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자바와 같다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값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null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자바와 같다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리스트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{1,2,3,4}, {{‘a’,’b’},{‘c’,’d’}}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중괄호로 감싸고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구분은 컴마</a:t>
                      </a:r>
                      <a:r>
                        <a:rPr lang="en-US" altLang="ko-KR"/>
                        <a:t>(,) </a:t>
                      </a:r>
                      <a:r>
                        <a:rPr lang="ko-KR" altLang="en-US"/>
                        <a:t>로 한다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배열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new int[4]</a:t>
                      </a:r>
                    </a:p>
                    <a:p>
                      <a:pPr latinLnBrk="1"/>
                      <a:r>
                        <a:rPr lang="en-US" altLang="ko-KR"/>
                        <a:t>new int[]{1,2,3}</a:t>
                      </a:r>
                    </a:p>
                    <a:p>
                      <a:pPr latinLnBrk="1"/>
                      <a:r>
                        <a:rPr lang="en-US" altLang="ko-KR"/>
                        <a:t>new int[4][5]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자바와 같다</a:t>
                      </a:r>
                    </a:p>
                    <a:p>
                      <a:pPr latinLnBrk="1"/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변수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#name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앞에 </a:t>
                      </a:r>
                      <a:r>
                        <a:rPr lang="en-US" altLang="ko-KR"/>
                        <a:t>#</a:t>
                      </a:r>
                      <a:r>
                        <a:rPr lang="ko-KR" altLang="en-US"/>
                        <a:t>을 붙인다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4058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SpEL </a:t>
            </a:r>
            <a:r>
              <a:rPr lang="ko-KR" altLang="en-US"/>
              <a:t>연산자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51483"/>
              </p:ext>
            </p:extLst>
          </p:nvPr>
        </p:nvGraphicFramePr>
        <p:xfrm>
          <a:off x="457200" y="1600200"/>
          <a:ext cx="7571184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+, -, *, /(div), %(mod), ^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괄호안은 </a:t>
                      </a:r>
                      <a:r>
                        <a:rPr lang="en-US" altLang="ko-KR"/>
                        <a:t>xml</a:t>
                      </a:r>
                      <a:r>
                        <a:rPr lang="ko-KR" altLang="en-US"/>
                        <a:t>에서 사용시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==(eq), !=(ne),</a:t>
                      </a:r>
                      <a:r>
                        <a:rPr lang="en-US" altLang="ko-KR" baseline="0"/>
                        <a:t> &lt;(lt), &gt;(gt), &lt;=(le), &gt;=(ge)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and, or, !(not)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상동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삼항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a?b:c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=(</a:t>
                      </a:r>
                      <a:r>
                        <a:rPr lang="ko-KR" altLang="en-US"/>
                        <a:t>대입</a:t>
                      </a:r>
                      <a:r>
                        <a:rPr lang="en-US" altLang="ko-KR"/>
                        <a:t>), instanceof(</a:t>
                      </a:r>
                      <a:r>
                        <a:rPr lang="ko-KR" altLang="en-US"/>
                        <a:t>인스턴스 비교</a:t>
                      </a:r>
                      <a:r>
                        <a:rPr lang="en-US" altLang="ko-KR"/>
                        <a:t>), matches(</a:t>
                      </a:r>
                      <a:r>
                        <a:rPr lang="ko-KR" altLang="en-US"/>
                        <a:t>정규표현식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</a:t>
                      </a:r>
                      <a:r>
                        <a:rPr lang="en-US" altLang="ko-KR"/>
                        <a:t>)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'5.00' matches '^-?\\d+(\\.\\d{2})?$'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527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SpEL</a:t>
            </a:r>
            <a:r>
              <a:rPr lang="ko-KR" altLang="en-US"/>
              <a:t>속성 접근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790479"/>
              </p:ext>
            </p:extLst>
          </p:nvPr>
        </p:nvGraphicFramePr>
        <p:xfrm>
          <a:off x="628650" y="1825625"/>
          <a:ext cx="7886701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종류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사용예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중첩된 객체접근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command.name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command.member.name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점</a:t>
                      </a:r>
                      <a:r>
                        <a:rPr lang="en-US" altLang="ko-KR"/>
                        <a:t>(.)</a:t>
                      </a:r>
                      <a:r>
                        <a:rPr lang="ko-KR" altLang="en-US"/>
                        <a:t>으로 접근하면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해당 </a:t>
                      </a:r>
                      <a:r>
                        <a:rPr lang="en-US" altLang="ko-KR"/>
                        <a:t>getter </a:t>
                      </a:r>
                      <a:r>
                        <a:rPr lang="ko-KR" altLang="en-US"/>
                        <a:t>메서드가 호출됨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중첩된 객체접근</a:t>
                      </a:r>
                      <a:r>
                        <a:rPr lang="en-US" altLang="ko-KR"/>
                        <a:t>(Null</a:t>
                      </a:r>
                      <a:r>
                        <a:rPr lang="ko-KR" altLang="en-US"/>
                        <a:t>처리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command?.name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command?.member?.name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부모객체가 </a:t>
                      </a:r>
                      <a:r>
                        <a:rPr lang="en-US" altLang="ko-KR"/>
                        <a:t>Null</a:t>
                      </a:r>
                      <a:r>
                        <a:rPr lang="ko-KR" altLang="en-US"/>
                        <a:t>일 경우</a:t>
                      </a:r>
                      <a:r>
                        <a:rPr lang="en-US" altLang="ko-KR"/>
                        <a:t>, NullPointerException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안나고 </a:t>
                      </a:r>
                      <a:r>
                        <a:rPr lang="en-US" altLang="ko-KR" baseline="0"/>
                        <a:t>null </a:t>
                      </a:r>
                      <a:r>
                        <a:rPr lang="ko-KR" altLang="en-US" baseline="0"/>
                        <a:t>리턴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리스트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배열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member[0].name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맵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officers[‘president’]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president</a:t>
                      </a:r>
                      <a:r>
                        <a:rPr lang="ko-KR" altLang="en-US"/>
                        <a:t>는 키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405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SpEL</a:t>
            </a:r>
            <a:r>
              <a:rPr lang="ko-KR" altLang="en-US"/>
              <a:t>메서드 호출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203522"/>
              </p:ext>
            </p:extLst>
          </p:nvPr>
        </p:nvGraphicFramePr>
        <p:xfrm>
          <a:off x="628650" y="1825625"/>
          <a:ext cx="7886701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종류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사용예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인스턴스 메서드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'abc'.substring(2, 3)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isMember(‘oraclejava')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자바와 같다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static </a:t>
                      </a:r>
                      <a:r>
                        <a:rPr lang="ko-KR" altLang="en-US"/>
                        <a:t>메서드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T(java.lang.Math).abs(-100)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T(Math).abs(-100)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T(org.apache.commons.lang.StringUtils).isEmpty(#name)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클래스 명앞에 </a:t>
                      </a:r>
                      <a:r>
                        <a:rPr lang="en-US" altLang="ko-KR"/>
                        <a:t>“T”</a:t>
                      </a:r>
                      <a:r>
                        <a:rPr lang="ko-KR" altLang="en-US"/>
                        <a:t>를 붙임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ko-KR" altLang="en-US"/>
                        <a:t>패키지가 </a:t>
                      </a:r>
                      <a:r>
                        <a:rPr lang="en-US" altLang="ko-KR"/>
                        <a:t>“java.lang”</a:t>
                      </a:r>
                      <a:r>
                        <a:rPr lang="ko-KR" altLang="en-US"/>
                        <a:t>인 경우 생략가능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static </a:t>
                      </a:r>
                      <a:r>
                        <a:rPr lang="ko-KR" altLang="en-US"/>
                        <a:t>변수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T(java.lang.Math).PI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T(java.math.RoundingMode).CEILING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캐스트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T(String) 10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(T(java.util.Date) #obj).time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탬플릿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number is #{T(java.lang.Math).random()}</a:t>
                      </a:r>
                      <a:endParaRPr lang="ko-KR" altLang="ko-KR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출력예</a:t>
                      </a:r>
                      <a:r>
                        <a:rPr lang="en-US" altLang="ko-KR"/>
                        <a:t>)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random number is 0.12003234234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45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SpEL</a:t>
            </a:r>
            <a:r>
              <a:rPr lang="ko-KR" altLang="en-US"/>
              <a:t>사용예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Spring XML </a:t>
            </a:r>
            <a:r>
              <a:rPr lang="ko-KR" altLang="en-US"/>
              <a:t>설정파일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&lt;bean id="numberGuess" class="org.spring.samples.NumberGuess"&gt;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&lt;property name="randomNumber" value="</a:t>
            </a:r>
            <a:r>
              <a:rPr lang="en-US" altLang="ko-KR" b="1" u="sng"/>
              <a:t>#{ T(java.lang.Math).random() * 100.0 }</a:t>
            </a:r>
            <a:r>
              <a:rPr lang="en-US" altLang="ko-KR"/>
              <a:t>"/&gt;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&lt;!-- other properties --&gt;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&lt;/bean&gt;</a:t>
            </a:r>
            <a:endParaRPr lang="ko-KR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372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SpEL</a:t>
            </a:r>
            <a:r>
              <a:rPr lang="ko-KR" altLang="en-US"/>
              <a:t>사용예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Spring XML </a:t>
            </a:r>
            <a:r>
              <a:rPr lang="ko-KR" altLang="en-US"/>
              <a:t>설정파일</a:t>
            </a:r>
            <a:r>
              <a:rPr lang="en-US" altLang="ko-KR"/>
              <a:t>(</a:t>
            </a:r>
            <a:r>
              <a:rPr lang="ko-KR" altLang="en-US"/>
              <a:t>시스템 프러퍼티 호출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&lt;bean id="taxCalculator" class="org.spring.samples.TaxCalculator"&gt;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&lt;property name="defaultLocale" value="</a:t>
            </a:r>
            <a:r>
              <a:rPr lang="en-US" altLang="ko-KR" b="1" u="sng"/>
              <a:t>#{ systemProperties['user.region'] }</a:t>
            </a:r>
            <a:r>
              <a:rPr lang="en-US" altLang="ko-KR"/>
              <a:t>"/&gt;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&lt;!-- other properties --&gt;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&lt;/bean&gt;</a:t>
            </a:r>
            <a:endParaRPr lang="ko-KR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0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DI(Dependency Injection)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2060848"/>
            <a:ext cx="2160240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2076318"/>
            <a:ext cx="2160240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843808" y="3212976"/>
            <a:ext cx="1872208" cy="15470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3688" y="4854588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컴퓨터는 모니터에 </a:t>
            </a:r>
            <a:r>
              <a:rPr lang="en-US" altLang="ko-KR" dirty="0"/>
              <a:t>“</a:t>
            </a:r>
            <a:r>
              <a:rPr lang="ko-KR" altLang="en-US" dirty="0"/>
              <a:t>의존성＂이 있다</a:t>
            </a:r>
          </a:p>
        </p:txBody>
      </p:sp>
    </p:spTree>
    <p:extLst>
      <p:ext uri="{BB962C8B-B14F-4D97-AF65-F5344CB8AC3E}">
        <p14:creationId xmlns:p14="http://schemas.microsoft.com/office/powerpoint/2010/main" val="425813916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SpEL</a:t>
            </a:r>
            <a:r>
              <a:rPr lang="ko-KR" altLang="en-US"/>
              <a:t>사용예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자바파일</a:t>
            </a:r>
            <a:r>
              <a:rPr lang="en-US" altLang="ko-KR"/>
              <a:t>(</a:t>
            </a:r>
            <a:r>
              <a:rPr lang="ko-KR" altLang="en-US"/>
              <a:t>어노테이션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public static class FieldValueTestBean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@Value("#{ systemProperties['user.region'] }")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private String defaultLocale;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public void setDefaultLocale(String defaultLocale)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this.defaultLocale = defaultLocale;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public String getDefaultLocale()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return this.defaultLocale;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ko-KR"/>
          </a:p>
          <a:p>
            <a:endParaRPr lang="ko-KR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145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스코프의 종류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29249"/>
              </p:ext>
            </p:extLst>
          </p:nvPr>
        </p:nvGraphicFramePr>
        <p:xfrm>
          <a:off x="628650" y="1825625"/>
          <a:ext cx="7886700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3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No.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스코프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페이지</a:t>
                      </a:r>
                      <a:r>
                        <a:rPr lang="en-US" altLang="ko-KR"/>
                        <a:t>(page)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페이지 내에서만 유효한 스코프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리퀘스트</a:t>
                      </a:r>
                      <a:r>
                        <a:rPr lang="en-US" altLang="ko-KR"/>
                        <a:t>(request)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요청이 발생해서 종료될 때까지 유효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ko-KR" altLang="en-US"/>
                        <a:t>다음 페이지까지 유효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단 </a:t>
                      </a:r>
                      <a:r>
                        <a:rPr lang="en-US" altLang="ko-KR"/>
                        <a:t>redirect</a:t>
                      </a:r>
                      <a:r>
                        <a:rPr lang="ko-KR" altLang="en-US"/>
                        <a:t>되면 무효화됨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en-US" altLang="ko-KR"/>
                        <a:t>Controller</a:t>
                      </a:r>
                      <a:r>
                        <a:rPr lang="ko-KR" altLang="en-US"/>
                        <a:t>에서 </a:t>
                      </a:r>
                      <a:r>
                        <a:rPr lang="en-US" altLang="ko-KR"/>
                        <a:t>Model</a:t>
                      </a:r>
                      <a:r>
                        <a:rPr lang="ko-KR" altLang="en-US"/>
                        <a:t>객체와 같음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플래시</a:t>
                      </a:r>
                      <a:r>
                        <a:rPr lang="en-US" altLang="ko-KR"/>
                        <a:t>(flash)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redirect</a:t>
                      </a:r>
                      <a:r>
                        <a:rPr lang="ko-KR" altLang="en-US"/>
                        <a:t>되어도 유효함</a:t>
                      </a:r>
                      <a:r>
                        <a:rPr lang="en-US" altLang="ko-KR"/>
                        <a:t>.</a:t>
                      </a:r>
                    </a:p>
                    <a:p>
                      <a:pPr latinLnBrk="1"/>
                      <a:r>
                        <a:rPr lang="en-US" altLang="ko-KR"/>
                        <a:t>Spring 3.1</a:t>
                      </a:r>
                      <a:r>
                        <a:rPr lang="ko-KR" altLang="en-US"/>
                        <a:t>에서 표준기능이 됨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세션</a:t>
                      </a:r>
                      <a:r>
                        <a:rPr lang="en-US" altLang="ko-KR"/>
                        <a:t>(session)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페이지간에 유효함</a:t>
                      </a:r>
                      <a:r>
                        <a:rPr lang="en-US" altLang="ko-KR"/>
                        <a:t>. (ex. </a:t>
                      </a:r>
                      <a:r>
                        <a:rPr lang="ko-KR" altLang="en-US"/>
                        <a:t>로그인시 사용자정보 담고 있음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애플리케이션</a:t>
                      </a:r>
                      <a:r>
                        <a:rPr lang="en-US" altLang="ko-KR"/>
                        <a:t>(application)</a:t>
                      </a:r>
                      <a:endParaRPr lang="ko-KR" altLang="en-US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애플리케이션 전체에서 유효함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세션이 끝나도 남아있음</a:t>
                      </a:r>
                      <a:r>
                        <a:rPr lang="en-US" altLang="ko-KR"/>
                        <a:t>. (</a:t>
                      </a:r>
                      <a:r>
                        <a:rPr lang="ko-KR" altLang="en-US"/>
                        <a:t>공통변수 저장시 사용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422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리소스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web.xml</a:t>
            </a:r>
            <a:r>
              <a:rPr lang="ko-KR" altLang="en-US" dirty="0"/>
              <a:t>에서 </a:t>
            </a:r>
            <a:r>
              <a:rPr lang="en-US" altLang="ko-KR" dirty="0"/>
              <a:t>“/”</a:t>
            </a:r>
            <a:r>
              <a:rPr lang="ko-KR" altLang="en-US" dirty="0"/>
              <a:t>로 시작하는 </a:t>
            </a:r>
            <a:r>
              <a:rPr lang="en-US" altLang="ko-KR" dirty="0"/>
              <a:t>URL</a:t>
            </a:r>
            <a:r>
              <a:rPr lang="ko-KR" altLang="en-US" dirty="0"/>
              <a:t>은 모두 </a:t>
            </a:r>
            <a:r>
              <a:rPr lang="en-US" altLang="ko-KR" dirty="0" err="1"/>
              <a:t>SpringMVC</a:t>
            </a:r>
            <a:r>
              <a:rPr lang="ko-KR" altLang="en-US" dirty="0"/>
              <a:t>의 </a:t>
            </a:r>
            <a:r>
              <a:rPr lang="en-US" altLang="ko-KR" dirty="0" err="1"/>
              <a:t>DispatcherServlet</a:t>
            </a:r>
            <a:r>
              <a:rPr lang="ko-KR" altLang="en-US" dirty="0"/>
              <a:t>으로 처리된다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이미지나 자바스크립트 </a:t>
            </a:r>
            <a:r>
              <a:rPr lang="ko-KR" altLang="en-US" dirty="0" err="1"/>
              <a:t>파일등을</a:t>
            </a:r>
            <a:r>
              <a:rPr lang="ko-KR" altLang="en-US" dirty="0"/>
              <a:t> 처리하기 위해 스프링 설정파일에 </a:t>
            </a:r>
            <a:r>
              <a:rPr lang="en-US" altLang="ko-KR" dirty="0"/>
              <a:t>&lt;</a:t>
            </a:r>
            <a:r>
              <a:rPr lang="en-US" altLang="ko-KR" dirty="0" err="1"/>
              <a:t>mvc:resources</a:t>
            </a:r>
            <a:r>
              <a:rPr lang="en-US" altLang="ko-KR" dirty="0"/>
              <a:t>&gt;</a:t>
            </a:r>
            <a:r>
              <a:rPr lang="ko-KR" altLang="en-US" dirty="0"/>
              <a:t>를 등록한다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mvc:resources</a:t>
            </a:r>
            <a:r>
              <a:rPr lang="en-US" altLang="ko-KR" dirty="0"/>
              <a:t> location="/WEB-INF/resources/images/" mapping="/images/**"/&gt;</a:t>
            </a:r>
          </a:p>
          <a:p>
            <a:pPr lvl="1"/>
            <a:r>
              <a:rPr lang="en-US" altLang="ko-KR" dirty="0"/>
              <a:t> &lt;</a:t>
            </a:r>
            <a:r>
              <a:rPr lang="en-US" altLang="ko-KR" dirty="0" err="1"/>
              <a:t>mvc:resources</a:t>
            </a:r>
            <a:r>
              <a:rPr lang="en-US" altLang="ko-KR" dirty="0"/>
              <a:t> location="/WEB-INF/resources/</a:t>
            </a:r>
            <a:r>
              <a:rPr lang="en-US" altLang="ko-KR" dirty="0" err="1"/>
              <a:t>js</a:t>
            </a:r>
            <a:r>
              <a:rPr lang="en-US" altLang="ko-KR" dirty="0"/>
              <a:t>/" mapping="/</a:t>
            </a:r>
            <a:r>
              <a:rPr lang="en-US" altLang="ko-KR" dirty="0" err="1"/>
              <a:t>js</a:t>
            </a:r>
            <a:r>
              <a:rPr lang="en-US" altLang="ko-KR" dirty="0"/>
              <a:t>/**"/&gt;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mvc:resources</a:t>
            </a:r>
            <a:r>
              <a:rPr lang="en-US" altLang="ko-KR" dirty="0"/>
              <a:t> location="/WEB-INF/resources/</a:t>
            </a:r>
            <a:r>
              <a:rPr lang="en-US" altLang="ko-KR" dirty="0" err="1"/>
              <a:t>css</a:t>
            </a:r>
            <a:r>
              <a:rPr lang="en-US" altLang="ko-KR" dirty="0"/>
              <a:t>/" mapping="/</a:t>
            </a:r>
            <a:r>
              <a:rPr lang="en-US" altLang="ko-KR" dirty="0" err="1"/>
              <a:t>css</a:t>
            </a:r>
            <a:r>
              <a:rPr lang="en-US" altLang="ko-KR" dirty="0"/>
              <a:t>/**"/&gt;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078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241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3.3.0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ORM</a:t>
            </a:r>
          </a:p>
          <a:p>
            <a:r>
              <a:rPr lang="en-US" altLang="ko-KR" dirty="0" err="1"/>
              <a:t>iBATIS</a:t>
            </a:r>
            <a:r>
              <a:rPr lang="en-US" altLang="ko-KR" dirty="0"/>
              <a:t>(Apache</a:t>
            </a:r>
            <a:r>
              <a:rPr lang="ko-KR" altLang="en-US" dirty="0"/>
              <a:t>에서 발표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Google Code</a:t>
            </a:r>
            <a:r>
              <a:rPr lang="ko-KR" altLang="en-US" dirty="0"/>
              <a:t>로 전환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을 이용하여</a:t>
            </a:r>
            <a:r>
              <a:rPr lang="en-US" altLang="ko-KR" dirty="0"/>
              <a:t>, SQL</a:t>
            </a:r>
            <a:r>
              <a:rPr lang="ko-KR" altLang="en-US" dirty="0"/>
              <a:t>과 </a:t>
            </a:r>
            <a:r>
              <a:rPr lang="en-US" altLang="ko-KR" dirty="0"/>
              <a:t>OR </a:t>
            </a:r>
            <a:r>
              <a:rPr lang="ko-KR" altLang="en-US" dirty="0" err="1"/>
              <a:t>매핑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en-US" altLang="ko-KR" dirty="0"/>
              <a:t>Mapper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en-US" altLang="ko-KR" dirty="0" err="1"/>
              <a:t>iBATIS</a:t>
            </a:r>
            <a:r>
              <a:rPr lang="ko-KR" altLang="en-US" dirty="0"/>
              <a:t>보다 </a:t>
            </a:r>
            <a:r>
              <a:rPr lang="en-US" altLang="ko-KR" dirty="0"/>
              <a:t>Type Safe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062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구성요소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669937"/>
              </p:ext>
            </p:extLst>
          </p:nvPr>
        </p:nvGraphicFramePr>
        <p:xfrm>
          <a:off x="628650" y="1825625"/>
          <a:ext cx="7886700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구성요소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MyBatis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설정파일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데이터베이스 연결 정보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매핑파일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패스등</a:t>
                      </a:r>
                      <a:r>
                        <a:rPr lang="ko-KR" altLang="en-US" sz="1400" dirty="0"/>
                        <a:t> 고정된 환경 정보 설정</a:t>
                      </a:r>
                      <a:r>
                        <a:rPr lang="en-US" altLang="ko-KR" sz="1400" dirty="0"/>
                        <a:t>. XML</a:t>
                      </a:r>
                      <a:r>
                        <a:rPr lang="ko-KR" altLang="en-US" sz="1400" dirty="0"/>
                        <a:t>파일로 구성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SqlSessionFactoryBuilder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MyBatis</a:t>
                      </a:r>
                      <a:r>
                        <a:rPr lang="ko-KR" altLang="en-US" sz="1400" dirty="0"/>
                        <a:t>설정파일로 </a:t>
                      </a:r>
                      <a:r>
                        <a:rPr lang="en-US" altLang="ko-KR" sz="1400" dirty="0" err="1"/>
                        <a:t>SqlSessionFactory</a:t>
                      </a:r>
                      <a:r>
                        <a:rPr lang="ko-KR" altLang="en-US" sz="1400" dirty="0"/>
                        <a:t>를 생성한다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애플리케이션 시작할 때 사용하고 일단 </a:t>
                      </a:r>
                      <a:r>
                        <a:rPr lang="en-US" altLang="ko-KR" sz="1400" dirty="0" err="1"/>
                        <a:t>SqlSessionFactory</a:t>
                      </a:r>
                      <a:r>
                        <a:rPr lang="ko-KR" altLang="en-US" sz="1400" dirty="0"/>
                        <a:t>가 만들어지면 </a:t>
                      </a:r>
                      <a:r>
                        <a:rPr lang="ko-KR" altLang="en-US" sz="1400" dirty="0" err="1"/>
                        <a:t>필요없다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애플리케이션 만들고 나서는 버리는 개념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SqlSessionFactory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SqlSession</a:t>
                      </a:r>
                      <a:r>
                        <a:rPr lang="ko-KR" altLang="en-US" sz="1400" dirty="0"/>
                        <a:t>을 생성한다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en-US" altLang="ko-KR" sz="1400" dirty="0" err="1"/>
                        <a:t>SqlSessionFactory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ko-KR" altLang="en-US" sz="1400" dirty="0" err="1"/>
                        <a:t>스레드세이프로서</a:t>
                      </a:r>
                      <a:r>
                        <a:rPr lang="en-US" altLang="ko-KR" sz="1400" dirty="0"/>
                        <a:t>, Singleton</a:t>
                      </a:r>
                      <a:r>
                        <a:rPr lang="ko-KR" altLang="en-US" sz="1400" dirty="0"/>
                        <a:t>패턴으로서 공유해서 사용해야 한다</a:t>
                      </a:r>
                      <a:r>
                        <a:rPr lang="en-US" altLang="ko-KR" sz="1400" dirty="0"/>
                        <a:t>. Spring</a:t>
                      </a:r>
                      <a:r>
                        <a:rPr lang="ko-KR" altLang="en-US" sz="1400" dirty="0"/>
                        <a:t>과 연결해서 사용할 때는 </a:t>
                      </a:r>
                      <a:r>
                        <a:rPr lang="en-US" altLang="ko-KR" sz="1400" dirty="0"/>
                        <a:t>DI </a:t>
                      </a:r>
                      <a:r>
                        <a:rPr lang="ko-KR" altLang="en-US" sz="1400" dirty="0"/>
                        <a:t>컨테이너에서 관리된다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SqlSession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 </a:t>
                      </a:r>
                      <a:r>
                        <a:rPr lang="ko-KR" altLang="en-US" sz="1400" dirty="0"/>
                        <a:t>실행이나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트랜잭션 처리를 함</a:t>
                      </a:r>
                      <a:r>
                        <a:rPr lang="en-US" altLang="ko-KR" sz="1400" dirty="0"/>
                        <a:t>. </a:t>
                      </a:r>
                      <a:r>
                        <a:rPr lang="en-US" altLang="ko-KR" sz="1400" dirty="0" err="1"/>
                        <a:t>SqlSession</a:t>
                      </a:r>
                      <a:r>
                        <a:rPr lang="ko-KR" altLang="en-US" sz="1400" dirty="0"/>
                        <a:t>은 </a:t>
                      </a:r>
                      <a:r>
                        <a:rPr lang="ko-KR" altLang="en-US" sz="1400" dirty="0" err="1"/>
                        <a:t>스레드세이프가</a:t>
                      </a:r>
                      <a:r>
                        <a:rPr lang="ko-KR" altLang="en-US" sz="1400" dirty="0"/>
                        <a:t> 아니므로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스레드마다</a:t>
                      </a:r>
                      <a:r>
                        <a:rPr lang="ko-KR" altLang="en-US" sz="1400" dirty="0"/>
                        <a:t> 필요할 경우 만들고 없애야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Mapper </a:t>
                      </a:r>
                      <a:r>
                        <a:rPr lang="ko-KR" altLang="en-US" sz="1400" dirty="0"/>
                        <a:t>인터페이스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매핑파일에</a:t>
                      </a:r>
                      <a:r>
                        <a:rPr lang="ko-KR" altLang="en-US" sz="1400" dirty="0"/>
                        <a:t> 기재되어있는 </a:t>
                      </a:r>
                      <a:r>
                        <a:rPr lang="en-US" altLang="ko-KR" sz="1400" dirty="0"/>
                        <a:t>SQL</a:t>
                      </a:r>
                      <a:r>
                        <a:rPr lang="ko-KR" altLang="en-US" sz="1400" dirty="0"/>
                        <a:t>을 </a:t>
                      </a:r>
                      <a:r>
                        <a:rPr lang="ko-KR" altLang="en-US" sz="1400" dirty="0" err="1"/>
                        <a:t>불러오기위한</a:t>
                      </a:r>
                      <a:r>
                        <a:rPr lang="ko-KR" altLang="en-US" sz="1400" dirty="0"/>
                        <a:t> 인터페이스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애플리케이션에서 직접 </a:t>
                      </a:r>
                      <a:r>
                        <a:rPr lang="en-US" altLang="ko-KR" sz="1400" dirty="0"/>
                        <a:t>SQL, OR</a:t>
                      </a:r>
                      <a:r>
                        <a:rPr lang="ko-KR" altLang="en-US" sz="1400" dirty="0" err="1"/>
                        <a:t>매핑을</a:t>
                      </a:r>
                      <a:r>
                        <a:rPr lang="ko-KR" altLang="en-US" sz="1400" dirty="0"/>
                        <a:t> 기술하는 경우도 가능하다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객체는 </a:t>
                      </a:r>
                      <a:r>
                        <a:rPr lang="en-US" altLang="ko-KR" sz="1400" dirty="0" err="1"/>
                        <a:t>MyBatis</a:t>
                      </a:r>
                      <a:r>
                        <a:rPr lang="ko-KR" altLang="en-US" sz="1400" dirty="0"/>
                        <a:t>가 자동으로 생성해 준다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매핑파일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OR</a:t>
                      </a:r>
                      <a:r>
                        <a:rPr lang="ko-KR" altLang="en-US" sz="1400" dirty="0" err="1"/>
                        <a:t>매핑을</a:t>
                      </a:r>
                      <a:r>
                        <a:rPr lang="ko-KR" altLang="en-US" sz="1400" dirty="0"/>
                        <a:t> 설정한다</a:t>
                      </a:r>
                      <a:r>
                        <a:rPr lang="en-US" altLang="ko-KR" sz="1400" dirty="0"/>
                        <a:t>. XML</a:t>
                      </a:r>
                      <a:r>
                        <a:rPr lang="ko-KR" altLang="en-US" sz="1400" dirty="0"/>
                        <a:t>파일로 구성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391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20092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샘플</a:t>
            </a:r>
            <a:r>
              <a:rPr lang="en-US" altLang="ko-KR" sz="2800" dirty="0"/>
              <a:t>(</a:t>
            </a:r>
            <a:r>
              <a:rPr lang="ko-KR" altLang="en-US" sz="2800" dirty="0"/>
              <a:t>테이블정의</a:t>
            </a:r>
            <a:r>
              <a:rPr lang="en-US" altLang="ko-KR" sz="2800" dirty="0"/>
              <a:t>, </a:t>
            </a:r>
            <a:r>
              <a:rPr lang="ko-KR" altLang="en-US" sz="2800" dirty="0"/>
              <a:t>기본데이터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9807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item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item_code</a:t>
            </a:r>
            <a:r>
              <a:rPr lang="ko-KR" altLang="en-US" dirty="0"/>
              <a:t> </a:t>
            </a:r>
            <a:r>
              <a:rPr lang="ko-KR" altLang="en-US" dirty="0" err="1"/>
              <a:t>char</a:t>
            </a:r>
            <a:r>
              <a:rPr lang="ko-KR" altLang="en-US" dirty="0"/>
              <a:t>(3),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item_name</a:t>
            </a:r>
            <a:r>
              <a:rPr lang="ko-KR" altLang="en-US" dirty="0"/>
              <a:t> varchar2(20),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item_price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(5),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item_code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9984" y="3140968"/>
            <a:ext cx="6616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ITEM_C ITEM_NAME                                ITEM_PRICE</a:t>
            </a:r>
          </a:p>
          <a:p>
            <a:r>
              <a:rPr lang="ko-KR" altLang="en-US" dirty="0"/>
              <a:t>------ ---------------------------------------- ----------</a:t>
            </a:r>
          </a:p>
          <a:p>
            <a:r>
              <a:rPr lang="ko-KR" altLang="en-US" dirty="0"/>
              <a:t>91     라면                                           3000</a:t>
            </a:r>
          </a:p>
          <a:p>
            <a:r>
              <a:rPr lang="ko-KR" altLang="en-US" dirty="0"/>
              <a:t>94     된장라면                                       4000</a:t>
            </a:r>
          </a:p>
          <a:p>
            <a:r>
              <a:rPr lang="ko-KR" altLang="en-US" dirty="0"/>
              <a:t>95     </a:t>
            </a:r>
            <a:r>
              <a:rPr lang="ko-KR" altLang="en-US" dirty="0" err="1"/>
              <a:t>돈코츠라면</a:t>
            </a:r>
            <a:r>
              <a:rPr lang="ko-KR" altLang="en-US" dirty="0"/>
              <a:t>                                     5000</a:t>
            </a:r>
          </a:p>
          <a:p>
            <a:r>
              <a:rPr lang="ko-KR" altLang="en-US" dirty="0"/>
              <a:t>102    규동                                           6000</a:t>
            </a:r>
          </a:p>
          <a:p>
            <a:r>
              <a:rPr lang="ko-KR" altLang="en-US" dirty="0"/>
              <a:t>200    카레                                           5500</a:t>
            </a:r>
          </a:p>
          <a:p>
            <a:r>
              <a:rPr lang="ko-KR" altLang="en-US" dirty="0"/>
              <a:t>201    </a:t>
            </a:r>
            <a:r>
              <a:rPr lang="ko-KR" altLang="en-US" dirty="0" err="1"/>
              <a:t>드라이카레</a:t>
            </a:r>
            <a:r>
              <a:rPr lang="ko-KR" altLang="en-US" dirty="0"/>
              <a:t>                                     6500</a:t>
            </a:r>
          </a:p>
          <a:p>
            <a:r>
              <a:rPr lang="ko-KR" altLang="en-US" dirty="0"/>
              <a:t>500    </a:t>
            </a:r>
            <a:r>
              <a:rPr lang="ko-KR" altLang="en-US" dirty="0" err="1"/>
              <a:t>콘스프</a:t>
            </a:r>
            <a:r>
              <a:rPr lang="ko-KR" altLang="en-US" dirty="0"/>
              <a:t>                                         3500</a:t>
            </a:r>
          </a:p>
          <a:p>
            <a:r>
              <a:rPr lang="ko-KR" altLang="en-US" dirty="0"/>
              <a:t>502    </a:t>
            </a:r>
            <a:r>
              <a:rPr lang="ko-KR" altLang="en-US" dirty="0" err="1"/>
              <a:t>야채스프</a:t>
            </a:r>
            <a:r>
              <a:rPr lang="ko-KR" altLang="en-US" dirty="0"/>
              <a:t>                                       3000</a:t>
            </a:r>
          </a:p>
          <a:p>
            <a:r>
              <a:rPr lang="ko-KR" altLang="en-US" dirty="0"/>
              <a:t>505    </a:t>
            </a:r>
            <a:r>
              <a:rPr lang="ko-KR" altLang="en-US" dirty="0" err="1"/>
              <a:t>콘소메스프</a:t>
            </a:r>
            <a:r>
              <a:rPr lang="ko-KR" altLang="en-US" dirty="0"/>
              <a:t>                                     3200</a:t>
            </a:r>
          </a:p>
        </p:txBody>
      </p:sp>
    </p:spTree>
    <p:extLst>
      <p:ext uri="{BB962C8B-B14F-4D97-AF65-F5344CB8AC3E}">
        <p14:creationId xmlns:p14="http://schemas.microsoft.com/office/powerpoint/2010/main" val="203710691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20092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설정파일 샘플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730250"/>
            <a:ext cx="8424936" cy="61863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configuration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Config 3.0//EN"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/mybatis-3-config.dtd"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environments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"dev"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environment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"dev"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transactionManager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"JDBC"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"POOLED"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"driver"  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    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:@localhost:1521:XE"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scott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"tiger"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environments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resource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"item_mapper.xml"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07803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67544" y="120092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맵핑파일</a:t>
            </a:r>
            <a:r>
              <a:rPr lang="ko-KR" altLang="en-US" sz="2800" dirty="0"/>
              <a:t> 샘플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7908" y="1124744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Mapper 3.0//EN"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/mybatis-3-mapper.dtd"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"item"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selectList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"map"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select * from item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9090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67544" y="120092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MyBatis</a:t>
            </a:r>
            <a:r>
              <a:rPr lang="en-US" altLang="ko-KR" sz="2800" dirty="0"/>
              <a:t> Dao</a:t>
            </a:r>
            <a:r>
              <a:rPr lang="ko-KR" altLang="en-US" sz="2800" dirty="0"/>
              <a:t> 샘플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139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8214" y="730250"/>
            <a:ext cx="8322258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ItemDao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getItemList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ItemVO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itemList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ItemDao.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.getResourceAsStream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"/mybatis-config.xml"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SqlSessionFactory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factory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SqlSessionFactoryBuilder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().build(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factory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.openSession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List&lt;Map&lt;String, Object&gt;&gt;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item.selectList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ItemVO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.setItemCode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"ITEM_CODE"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().trim()));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.setItemName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"ITEM_NAME"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.setItemPrice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i="1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"ITEM_PRICE"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i="1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lvl="2"/>
            <a:r>
              <a:rPr lang="en-US" altLang="ko-KR" err="1">
                <a:solidFill>
                  <a:srgbClr val="6A3E3E"/>
                </a:solidFill>
                <a:latin typeface="Consolas" panose="020B0609020204030204" pitchFamily="49" charset="0"/>
              </a:rPr>
              <a:t>itemList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err="1">
                <a:solidFill>
                  <a:srgbClr val="6A3E3E"/>
                </a:solidFill>
                <a:latin typeface="Consolas" panose="020B0609020204030204" pitchFamily="49" charset="0"/>
              </a:rPr>
              <a:t>itemList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6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DI(Dependency Injection)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(Injection)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외부로부터 설정한다는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3068960"/>
            <a:ext cx="2160240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classA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cxnSpLocks/>
            <a:endCxn id="5" idx="3"/>
          </p:cNvCxnSpPr>
          <p:nvPr/>
        </p:nvCxnSpPr>
        <p:spPr>
          <a:xfrm flipH="1" flipV="1">
            <a:off x="3131840" y="4221088"/>
            <a:ext cx="1718656" cy="24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모서리가 접힌 도형 12"/>
          <p:cNvSpPr/>
          <p:nvPr/>
        </p:nvSpPr>
        <p:spPr>
          <a:xfrm>
            <a:off x="4885447" y="3068960"/>
            <a:ext cx="1728192" cy="223224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 파일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5733256"/>
            <a:ext cx="697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DI</a:t>
            </a:r>
            <a:r>
              <a:rPr lang="ko-KR" altLang="en-US" dirty="0"/>
              <a:t>란 </a:t>
            </a:r>
            <a:r>
              <a:rPr lang="en-US" altLang="ko-KR" dirty="0"/>
              <a:t>“</a:t>
            </a:r>
            <a:r>
              <a:rPr lang="ko-KR" altLang="en-US" dirty="0"/>
              <a:t>설정을 클래스사용으로부터 분리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the principal of separating configuration from use)</a:t>
            </a:r>
            <a:r>
              <a:rPr lang="ko-KR" altLang="en-US" dirty="0"/>
              <a:t>＂한다는 의미</a:t>
            </a:r>
          </a:p>
        </p:txBody>
      </p:sp>
    </p:spTree>
    <p:extLst>
      <p:ext uri="{BB962C8B-B14F-4D97-AF65-F5344CB8AC3E}">
        <p14:creationId xmlns:p14="http://schemas.microsoft.com/office/powerpoint/2010/main" val="40692679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67544" y="120092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MyBatis</a:t>
            </a:r>
            <a:r>
              <a:rPr lang="en-US" altLang="ko-KR" sz="2800" dirty="0"/>
              <a:t> Dao</a:t>
            </a:r>
            <a:r>
              <a:rPr lang="ko-KR" altLang="en-US" sz="2800" dirty="0"/>
              <a:t> 샘플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8214" y="7302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itemList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836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67544" y="120092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MyBatis</a:t>
            </a:r>
            <a:r>
              <a:rPr lang="en-US" altLang="ko-KR" sz="2800" dirty="0"/>
              <a:t> Dao</a:t>
            </a:r>
            <a:r>
              <a:rPr lang="ko-KR" altLang="en-US" sz="2800" dirty="0"/>
              <a:t> </a:t>
            </a:r>
            <a:r>
              <a:rPr lang="en-US" altLang="ko-KR" sz="2800" dirty="0"/>
              <a:t>Test </a:t>
            </a:r>
            <a:r>
              <a:rPr lang="ko-KR" altLang="en-US" sz="2800" dirty="0"/>
              <a:t>샘플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908720"/>
            <a:ext cx="80855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com.oraclejava.dao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com.oraclejava.vo.ItemVO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ItemDaoTest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ItemDao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ItemDao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ItemVO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itemList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itemList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ItemVO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itemList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.getItemCode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.getItemName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5111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매핑파일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 err="1"/>
              <a:t>그룹핑을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/>
            <a:r>
              <a:rPr lang="en-US" altLang="ko-KR" dirty="0"/>
              <a:t>namespace</a:t>
            </a:r>
            <a:r>
              <a:rPr lang="ko-KR" altLang="en-US" dirty="0"/>
              <a:t>가 다르다면 </a:t>
            </a:r>
            <a:r>
              <a:rPr lang="en-US" altLang="ko-KR" dirty="0"/>
              <a:t>SQL ID</a:t>
            </a:r>
            <a:r>
              <a:rPr lang="ko-KR" altLang="en-US" dirty="0"/>
              <a:t>가 같아도 다른 </a:t>
            </a:r>
            <a:r>
              <a:rPr lang="en-US" altLang="ko-KR" dirty="0"/>
              <a:t>SQL</a:t>
            </a:r>
            <a:r>
              <a:rPr lang="ko-KR" altLang="en-US" dirty="0"/>
              <a:t>로 취급된다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142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4149080"/>
            <a:ext cx="3384376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&lt;mapper namespace=“</a:t>
            </a:r>
            <a:r>
              <a:rPr lang="en-US" altLang="ko-KR" sz="1600" dirty="0" err="1">
                <a:solidFill>
                  <a:schemeClr val="tx1"/>
                </a:solidFill>
              </a:rPr>
              <a:t>sample.dao.EmpMapper</a:t>
            </a:r>
            <a:r>
              <a:rPr lang="en-US" altLang="ko-KR" sz="1600" dirty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&lt;select id=“</a:t>
            </a:r>
            <a:r>
              <a:rPr lang="en-US" altLang="ko-KR" sz="1600" dirty="0" err="1">
                <a:solidFill>
                  <a:schemeClr val="tx1"/>
                </a:solidFill>
              </a:rPr>
              <a:t>selectEmp</a:t>
            </a:r>
            <a:r>
              <a:rPr lang="en-US" altLang="ko-KR" sz="1600" dirty="0">
                <a:solidFill>
                  <a:schemeClr val="tx1"/>
                </a:solidFill>
              </a:rPr>
              <a:t>” 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&lt;/mapper&gt;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88024" y="4135735"/>
            <a:ext cx="3384376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&lt;mapper namespace=“sample.dao.EmpMapper2”&gt;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&lt;select id=“</a:t>
            </a:r>
            <a:r>
              <a:rPr lang="en-US" altLang="ko-KR" sz="1600" dirty="0" err="1">
                <a:solidFill>
                  <a:schemeClr val="tx1"/>
                </a:solidFill>
              </a:rPr>
              <a:t>selectEmp</a:t>
            </a:r>
            <a:r>
              <a:rPr lang="en-US" altLang="ko-KR" sz="1600" dirty="0">
                <a:solidFill>
                  <a:schemeClr val="tx1"/>
                </a:solidFill>
              </a:rPr>
              <a:t>” 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&lt;/mapper&gt;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91880" y="3645024"/>
            <a:ext cx="1800200" cy="538393"/>
          </a:xfrm>
          <a:custGeom>
            <a:avLst/>
            <a:gdLst>
              <a:gd name="connsiteX0" fmla="*/ 0 w 1800200"/>
              <a:gd name="connsiteY0" fmla="*/ 60008 h 360040"/>
              <a:gd name="connsiteX1" fmla="*/ 60008 w 1800200"/>
              <a:gd name="connsiteY1" fmla="*/ 0 h 360040"/>
              <a:gd name="connsiteX2" fmla="*/ 300033 w 1800200"/>
              <a:gd name="connsiteY2" fmla="*/ 0 h 360040"/>
              <a:gd name="connsiteX3" fmla="*/ 300033 w 1800200"/>
              <a:gd name="connsiteY3" fmla="*/ 0 h 360040"/>
              <a:gd name="connsiteX4" fmla="*/ 750083 w 1800200"/>
              <a:gd name="connsiteY4" fmla="*/ 0 h 360040"/>
              <a:gd name="connsiteX5" fmla="*/ 1740192 w 1800200"/>
              <a:gd name="connsiteY5" fmla="*/ 0 h 360040"/>
              <a:gd name="connsiteX6" fmla="*/ 1800200 w 1800200"/>
              <a:gd name="connsiteY6" fmla="*/ 60008 h 360040"/>
              <a:gd name="connsiteX7" fmla="*/ 1800200 w 1800200"/>
              <a:gd name="connsiteY7" fmla="*/ 210023 h 360040"/>
              <a:gd name="connsiteX8" fmla="*/ 1800200 w 1800200"/>
              <a:gd name="connsiteY8" fmla="*/ 210023 h 360040"/>
              <a:gd name="connsiteX9" fmla="*/ 1800200 w 1800200"/>
              <a:gd name="connsiteY9" fmla="*/ 300033 h 360040"/>
              <a:gd name="connsiteX10" fmla="*/ 1800200 w 1800200"/>
              <a:gd name="connsiteY10" fmla="*/ 300032 h 360040"/>
              <a:gd name="connsiteX11" fmla="*/ 1740192 w 1800200"/>
              <a:gd name="connsiteY11" fmla="*/ 360040 h 360040"/>
              <a:gd name="connsiteX12" fmla="*/ 750083 w 1800200"/>
              <a:gd name="connsiteY12" fmla="*/ 360040 h 360040"/>
              <a:gd name="connsiteX13" fmla="*/ 496477 w 1800200"/>
              <a:gd name="connsiteY13" fmla="*/ 538393 h 360040"/>
              <a:gd name="connsiteX14" fmla="*/ 300033 w 1800200"/>
              <a:gd name="connsiteY14" fmla="*/ 360040 h 360040"/>
              <a:gd name="connsiteX15" fmla="*/ 60008 w 1800200"/>
              <a:gd name="connsiteY15" fmla="*/ 360040 h 360040"/>
              <a:gd name="connsiteX16" fmla="*/ 0 w 1800200"/>
              <a:gd name="connsiteY16" fmla="*/ 300032 h 360040"/>
              <a:gd name="connsiteX17" fmla="*/ 0 w 1800200"/>
              <a:gd name="connsiteY17" fmla="*/ 300033 h 360040"/>
              <a:gd name="connsiteX18" fmla="*/ 0 w 1800200"/>
              <a:gd name="connsiteY18" fmla="*/ 210023 h 360040"/>
              <a:gd name="connsiteX19" fmla="*/ 0 w 1800200"/>
              <a:gd name="connsiteY19" fmla="*/ 210023 h 360040"/>
              <a:gd name="connsiteX20" fmla="*/ 0 w 1800200"/>
              <a:gd name="connsiteY20" fmla="*/ 60008 h 360040"/>
              <a:gd name="connsiteX0" fmla="*/ 0 w 1800200"/>
              <a:gd name="connsiteY0" fmla="*/ 60008 h 538393"/>
              <a:gd name="connsiteX1" fmla="*/ 60008 w 1800200"/>
              <a:gd name="connsiteY1" fmla="*/ 0 h 538393"/>
              <a:gd name="connsiteX2" fmla="*/ 300033 w 1800200"/>
              <a:gd name="connsiteY2" fmla="*/ 0 h 538393"/>
              <a:gd name="connsiteX3" fmla="*/ 300033 w 1800200"/>
              <a:gd name="connsiteY3" fmla="*/ 0 h 538393"/>
              <a:gd name="connsiteX4" fmla="*/ 750083 w 1800200"/>
              <a:gd name="connsiteY4" fmla="*/ 0 h 538393"/>
              <a:gd name="connsiteX5" fmla="*/ 1740192 w 1800200"/>
              <a:gd name="connsiteY5" fmla="*/ 0 h 538393"/>
              <a:gd name="connsiteX6" fmla="*/ 1800200 w 1800200"/>
              <a:gd name="connsiteY6" fmla="*/ 60008 h 538393"/>
              <a:gd name="connsiteX7" fmla="*/ 1800200 w 1800200"/>
              <a:gd name="connsiteY7" fmla="*/ 210023 h 538393"/>
              <a:gd name="connsiteX8" fmla="*/ 1800200 w 1800200"/>
              <a:gd name="connsiteY8" fmla="*/ 210023 h 538393"/>
              <a:gd name="connsiteX9" fmla="*/ 1800200 w 1800200"/>
              <a:gd name="connsiteY9" fmla="*/ 300033 h 538393"/>
              <a:gd name="connsiteX10" fmla="*/ 1800200 w 1800200"/>
              <a:gd name="connsiteY10" fmla="*/ 300032 h 538393"/>
              <a:gd name="connsiteX11" fmla="*/ 1740192 w 1800200"/>
              <a:gd name="connsiteY11" fmla="*/ 360040 h 538393"/>
              <a:gd name="connsiteX12" fmla="*/ 1156320 w 1800200"/>
              <a:gd name="connsiteY12" fmla="*/ 355476 h 538393"/>
              <a:gd name="connsiteX13" fmla="*/ 750083 w 1800200"/>
              <a:gd name="connsiteY13" fmla="*/ 360040 h 538393"/>
              <a:gd name="connsiteX14" fmla="*/ 496477 w 1800200"/>
              <a:gd name="connsiteY14" fmla="*/ 538393 h 538393"/>
              <a:gd name="connsiteX15" fmla="*/ 300033 w 1800200"/>
              <a:gd name="connsiteY15" fmla="*/ 360040 h 538393"/>
              <a:gd name="connsiteX16" fmla="*/ 60008 w 1800200"/>
              <a:gd name="connsiteY16" fmla="*/ 360040 h 538393"/>
              <a:gd name="connsiteX17" fmla="*/ 0 w 1800200"/>
              <a:gd name="connsiteY17" fmla="*/ 300032 h 538393"/>
              <a:gd name="connsiteX18" fmla="*/ 0 w 1800200"/>
              <a:gd name="connsiteY18" fmla="*/ 300033 h 538393"/>
              <a:gd name="connsiteX19" fmla="*/ 0 w 1800200"/>
              <a:gd name="connsiteY19" fmla="*/ 210023 h 538393"/>
              <a:gd name="connsiteX20" fmla="*/ 0 w 1800200"/>
              <a:gd name="connsiteY20" fmla="*/ 210023 h 538393"/>
              <a:gd name="connsiteX21" fmla="*/ 0 w 1800200"/>
              <a:gd name="connsiteY21" fmla="*/ 60008 h 538393"/>
              <a:gd name="connsiteX0" fmla="*/ 0 w 1800200"/>
              <a:gd name="connsiteY0" fmla="*/ 60008 h 538393"/>
              <a:gd name="connsiteX1" fmla="*/ 60008 w 1800200"/>
              <a:gd name="connsiteY1" fmla="*/ 0 h 538393"/>
              <a:gd name="connsiteX2" fmla="*/ 300033 w 1800200"/>
              <a:gd name="connsiteY2" fmla="*/ 0 h 538393"/>
              <a:gd name="connsiteX3" fmla="*/ 300033 w 1800200"/>
              <a:gd name="connsiteY3" fmla="*/ 0 h 538393"/>
              <a:gd name="connsiteX4" fmla="*/ 750083 w 1800200"/>
              <a:gd name="connsiteY4" fmla="*/ 0 h 538393"/>
              <a:gd name="connsiteX5" fmla="*/ 1740192 w 1800200"/>
              <a:gd name="connsiteY5" fmla="*/ 0 h 538393"/>
              <a:gd name="connsiteX6" fmla="*/ 1800200 w 1800200"/>
              <a:gd name="connsiteY6" fmla="*/ 60008 h 538393"/>
              <a:gd name="connsiteX7" fmla="*/ 1800200 w 1800200"/>
              <a:gd name="connsiteY7" fmla="*/ 210023 h 538393"/>
              <a:gd name="connsiteX8" fmla="*/ 1800200 w 1800200"/>
              <a:gd name="connsiteY8" fmla="*/ 210023 h 538393"/>
              <a:gd name="connsiteX9" fmla="*/ 1800200 w 1800200"/>
              <a:gd name="connsiteY9" fmla="*/ 300033 h 538393"/>
              <a:gd name="connsiteX10" fmla="*/ 1800200 w 1800200"/>
              <a:gd name="connsiteY10" fmla="*/ 300032 h 538393"/>
              <a:gd name="connsiteX11" fmla="*/ 1740192 w 1800200"/>
              <a:gd name="connsiteY11" fmla="*/ 360040 h 538393"/>
              <a:gd name="connsiteX12" fmla="*/ 1413495 w 1800200"/>
              <a:gd name="connsiteY12" fmla="*/ 355476 h 538393"/>
              <a:gd name="connsiteX13" fmla="*/ 1156320 w 1800200"/>
              <a:gd name="connsiteY13" fmla="*/ 355476 h 538393"/>
              <a:gd name="connsiteX14" fmla="*/ 750083 w 1800200"/>
              <a:gd name="connsiteY14" fmla="*/ 360040 h 538393"/>
              <a:gd name="connsiteX15" fmla="*/ 496477 w 1800200"/>
              <a:gd name="connsiteY15" fmla="*/ 538393 h 538393"/>
              <a:gd name="connsiteX16" fmla="*/ 300033 w 1800200"/>
              <a:gd name="connsiteY16" fmla="*/ 360040 h 538393"/>
              <a:gd name="connsiteX17" fmla="*/ 60008 w 1800200"/>
              <a:gd name="connsiteY17" fmla="*/ 360040 h 538393"/>
              <a:gd name="connsiteX18" fmla="*/ 0 w 1800200"/>
              <a:gd name="connsiteY18" fmla="*/ 300032 h 538393"/>
              <a:gd name="connsiteX19" fmla="*/ 0 w 1800200"/>
              <a:gd name="connsiteY19" fmla="*/ 300033 h 538393"/>
              <a:gd name="connsiteX20" fmla="*/ 0 w 1800200"/>
              <a:gd name="connsiteY20" fmla="*/ 210023 h 538393"/>
              <a:gd name="connsiteX21" fmla="*/ 0 w 1800200"/>
              <a:gd name="connsiteY21" fmla="*/ 210023 h 538393"/>
              <a:gd name="connsiteX22" fmla="*/ 0 w 1800200"/>
              <a:gd name="connsiteY22" fmla="*/ 60008 h 538393"/>
              <a:gd name="connsiteX0" fmla="*/ 0 w 1800200"/>
              <a:gd name="connsiteY0" fmla="*/ 60008 h 538393"/>
              <a:gd name="connsiteX1" fmla="*/ 60008 w 1800200"/>
              <a:gd name="connsiteY1" fmla="*/ 0 h 538393"/>
              <a:gd name="connsiteX2" fmla="*/ 300033 w 1800200"/>
              <a:gd name="connsiteY2" fmla="*/ 0 h 538393"/>
              <a:gd name="connsiteX3" fmla="*/ 300033 w 1800200"/>
              <a:gd name="connsiteY3" fmla="*/ 0 h 538393"/>
              <a:gd name="connsiteX4" fmla="*/ 750083 w 1800200"/>
              <a:gd name="connsiteY4" fmla="*/ 0 h 538393"/>
              <a:gd name="connsiteX5" fmla="*/ 1740192 w 1800200"/>
              <a:gd name="connsiteY5" fmla="*/ 0 h 538393"/>
              <a:gd name="connsiteX6" fmla="*/ 1800200 w 1800200"/>
              <a:gd name="connsiteY6" fmla="*/ 60008 h 538393"/>
              <a:gd name="connsiteX7" fmla="*/ 1800200 w 1800200"/>
              <a:gd name="connsiteY7" fmla="*/ 210023 h 538393"/>
              <a:gd name="connsiteX8" fmla="*/ 1800200 w 1800200"/>
              <a:gd name="connsiteY8" fmla="*/ 210023 h 538393"/>
              <a:gd name="connsiteX9" fmla="*/ 1800200 w 1800200"/>
              <a:gd name="connsiteY9" fmla="*/ 300033 h 538393"/>
              <a:gd name="connsiteX10" fmla="*/ 1800200 w 1800200"/>
              <a:gd name="connsiteY10" fmla="*/ 300032 h 538393"/>
              <a:gd name="connsiteX11" fmla="*/ 1740192 w 1800200"/>
              <a:gd name="connsiteY11" fmla="*/ 360040 h 538393"/>
              <a:gd name="connsiteX12" fmla="*/ 1546845 w 1800200"/>
              <a:gd name="connsiteY12" fmla="*/ 345951 h 538393"/>
              <a:gd name="connsiteX13" fmla="*/ 1413495 w 1800200"/>
              <a:gd name="connsiteY13" fmla="*/ 355476 h 538393"/>
              <a:gd name="connsiteX14" fmla="*/ 1156320 w 1800200"/>
              <a:gd name="connsiteY14" fmla="*/ 355476 h 538393"/>
              <a:gd name="connsiteX15" fmla="*/ 750083 w 1800200"/>
              <a:gd name="connsiteY15" fmla="*/ 360040 h 538393"/>
              <a:gd name="connsiteX16" fmla="*/ 496477 w 1800200"/>
              <a:gd name="connsiteY16" fmla="*/ 538393 h 538393"/>
              <a:gd name="connsiteX17" fmla="*/ 300033 w 1800200"/>
              <a:gd name="connsiteY17" fmla="*/ 360040 h 538393"/>
              <a:gd name="connsiteX18" fmla="*/ 60008 w 1800200"/>
              <a:gd name="connsiteY18" fmla="*/ 360040 h 538393"/>
              <a:gd name="connsiteX19" fmla="*/ 0 w 1800200"/>
              <a:gd name="connsiteY19" fmla="*/ 300032 h 538393"/>
              <a:gd name="connsiteX20" fmla="*/ 0 w 1800200"/>
              <a:gd name="connsiteY20" fmla="*/ 300033 h 538393"/>
              <a:gd name="connsiteX21" fmla="*/ 0 w 1800200"/>
              <a:gd name="connsiteY21" fmla="*/ 210023 h 538393"/>
              <a:gd name="connsiteX22" fmla="*/ 0 w 1800200"/>
              <a:gd name="connsiteY22" fmla="*/ 210023 h 538393"/>
              <a:gd name="connsiteX23" fmla="*/ 0 w 1800200"/>
              <a:gd name="connsiteY23" fmla="*/ 60008 h 538393"/>
              <a:gd name="connsiteX0" fmla="*/ 0 w 1800200"/>
              <a:gd name="connsiteY0" fmla="*/ 60008 h 538393"/>
              <a:gd name="connsiteX1" fmla="*/ 60008 w 1800200"/>
              <a:gd name="connsiteY1" fmla="*/ 0 h 538393"/>
              <a:gd name="connsiteX2" fmla="*/ 300033 w 1800200"/>
              <a:gd name="connsiteY2" fmla="*/ 0 h 538393"/>
              <a:gd name="connsiteX3" fmla="*/ 300033 w 1800200"/>
              <a:gd name="connsiteY3" fmla="*/ 0 h 538393"/>
              <a:gd name="connsiteX4" fmla="*/ 750083 w 1800200"/>
              <a:gd name="connsiteY4" fmla="*/ 0 h 538393"/>
              <a:gd name="connsiteX5" fmla="*/ 1740192 w 1800200"/>
              <a:gd name="connsiteY5" fmla="*/ 0 h 538393"/>
              <a:gd name="connsiteX6" fmla="*/ 1800200 w 1800200"/>
              <a:gd name="connsiteY6" fmla="*/ 60008 h 538393"/>
              <a:gd name="connsiteX7" fmla="*/ 1800200 w 1800200"/>
              <a:gd name="connsiteY7" fmla="*/ 210023 h 538393"/>
              <a:gd name="connsiteX8" fmla="*/ 1800200 w 1800200"/>
              <a:gd name="connsiteY8" fmla="*/ 210023 h 538393"/>
              <a:gd name="connsiteX9" fmla="*/ 1800200 w 1800200"/>
              <a:gd name="connsiteY9" fmla="*/ 300033 h 538393"/>
              <a:gd name="connsiteX10" fmla="*/ 1800200 w 1800200"/>
              <a:gd name="connsiteY10" fmla="*/ 300032 h 538393"/>
              <a:gd name="connsiteX11" fmla="*/ 1740192 w 1800200"/>
              <a:gd name="connsiteY11" fmla="*/ 360040 h 538393"/>
              <a:gd name="connsiteX12" fmla="*/ 1546845 w 1800200"/>
              <a:gd name="connsiteY12" fmla="*/ 345951 h 538393"/>
              <a:gd name="connsiteX13" fmla="*/ 1337295 w 1800200"/>
              <a:gd name="connsiteY13" fmla="*/ 517401 h 538393"/>
              <a:gd name="connsiteX14" fmla="*/ 1156320 w 1800200"/>
              <a:gd name="connsiteY14" fmla="*/ 355476 h 538393"/>
              <a:gd name="connsiteX15" fmla="*/ 750083 w 1800200"/>
              <a:gd name="connsiteY15" fmla="*/ 360040 h 538393"/>
              <a:gd name="connsiteX16" fmla="*/ 496477 w 1800200"/>
              <a:gd name="connsiteY16" fmla="*/ 538393 h 538393"/>
              <a:gd name="connsiteX17" fmla="*/ 300033 w 1800200"/>
              <a:gd name="connsiteY17" fmla="*/ 360040 h 538393"/>
              <a:gd name="connsiteX18" fmla="*/ 60008 w 1800200"/>
              <a:gd name="connsiteY18" fmla="*/ 360040 h 538393"/>
              <a:gd name="connsiteX19" fmla="*/ 0 w 1800200"/>
              <a:gd name="connsiteY19" fmla="*/ 300032 h 538393"/>
              <a:gd name="connsiteX20" fmla="*/ 0 w 1800200"/>
              <a:gd name="connsiteY20" fmla="*/ 300033 h 538393"/>
              <a:gd name="connsiteX21" fmla="*/ 0 w 1800200"/>
              <a:gd name="connsiteY21" fmla="*/ 210023 h 538393"/>
              <a:gd name="connsiteX22" fmla="*/ 0 w 1800200"/>
              <a:gd name="connsiteY22" fmla="*/ 210023 h 538393"/>
              <a:gd name="connsiteX23" fmla="*/ 0 w 1800200"/>
              <a:gd name="connsiteY23" fmla="*/ 60008 h 53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00200" h="538393">
                <a:moveTo>
                  <a:pt x="0" y="60008"/>
                </a:moveTo>
                <a:cubicBezTo>
                  <a:pt x="0" y="26866"/>
                  <a:pt x="26866" y="0"/>
                  <a:pt x="60008" y="0"/>
                </a:cubicBezTo>
                <a:lnTo>
                  <a:pt x="300033" y="0"/>
                </a:lnTo>
                <a:lnTo>
                  <a:pt x="300033" y="0"/>
                </a:lnTo>
                <a:lnTo>
                  <a:pt x="750083" y="0"/>
                </a:lnTo>
                <a:lnTo>
                  <a:pt x="1740192" y="0"/>
                </a:lnTo>
                <a:cubicBezTo>
                  <a:pt x="1773334" y="0"/>
                  <a:pt x="1800200" y="26866"/>
                  <a:pt x="1800200" y="60008"/>
                </a:cubicBezTo>
                <a:lnTo>
                  <a:pt x="1800200" y="210023"/>
                </a:lnTo>
                <a:lnTo>
                  <a:pt x="1800200" y="210023"/>
                </a:lnTo>
                <a:lnTo>
                  <a:pt x="1800200" y="300033"/>
                </a:lnTo>
                <a:lnTo>
                  <a:pt x="1800200" y="300032"/>
                </a:lnTo>
                <a:cubicBezTo>
                  <a:pt x="1800200" y="333174"/>
                  <a:pt x="1773334" y="360040"/>
                  <a:pt x="1740192" y="360040"/>
                </a:cubicBezTo>
                <a:lnTo>
                  <a:pt x="1546845" y="345951"/>
                </a:lnTo>
                <a:lnTo>
                  <a:pt x="1337295" y="517401"/>
                </a:lnTo>
                <a:lnTo>
                  <a:pt x="1156320" y="355476"/>
                </a:lnTo>
                <a:lnTo>
                  <a:pt x="750083" y="360040"/>
                </a:lnTo>
                <a:lnTo>
                  <a:pt x="496477" y="538393"/>
                </a:lnTo>
                <a:lnTo>
                  <a:pt x="300033" y="360040"/>
                </a:lnTo>
                <a:lnTo>
                  <a:pt x="60008" y="360040"/>
                </a:lnTo>
                <a:cubicBezTo>
                  <a:pt x="26866" y="360040"/>
                  <a:pt x="0" y="333174"/>
                  <a:pt x="0" y="300032"/>
                </a:cubicBezTo>
                <a:lnTo>
                  <a:pt x="0" y="300033"/>
                </a:lnTo>
                <a:lnTo>
                  <a:pt x="0" y="210023"/>
                </a:lnTo>
                <a:lnTo>
                  <a:pt x="0" y="210023"/>
                </a:lnTo>
                <a:lnTo>
                  <a:pt x="0" y="600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namespace</a:t>
            </a:r>
            <a:r>
              <a:rPr lang="ko-KR" altLang="en-US" sz="1200" dirty="0"/>
              <a:t>가 다르다</a:t>
            </a:r>
          </a:p>
        </p:txBody>
      </p:sp>
      <p:sp>
        <p:nvSpPr>
          <p:cNvPr id="8" name="모서리가 둥근 사각형 설명선 5"/>
          <p:cNvSpPr/>
          <p:nvPr/>
        </p:nvSpPr>
        <p:spPr>
          <a:xfrm flipV="1">
            <a:off x="3473598" y="5419706"/>
            <a:ext cx="1962497" cy="538393"/>
          </a:xfrm>
          <a:custGeom>
            <a:avLst/>
            <a:gdLst>
              <a:gd name="connsiteX0" fmla="*/ 0 w 1800200"/>
              <a:gd name="connsiteY0" fmla="*/ 60008 h 360040"/>
              <a:gd name="connsiteX1" fmla="*/ 60008 w 1800200"/>
              <a:gd name="connsiteY1" fmla="*/ 0 h 360040"/>
              <a:gd name="connsiteX2" fmla="*/ 300033 w 1800200"/>
              <a:gd name="connsiteY2" fmla="*/ 0 h 360040"/>
              <a:gd name="connsiteX3" fmla="*/ 300033 w 1800200"/>
              <a:gd name="connsiteY3" fmla="*/ 0 h 360040"/>
              <a:gd name="connsiteX4" fmla="*/ 750083 w 1800200"/>
              <a:gd name="connsiteY4" fmla="*/ 0 h 360040"/>
              <a:gd name="connsiteX5" fmla="*/ 1740192 w 1800200"/>
              <a:gd name="connsiteY5" fmla="*/ 0 h 360040"/>
              <a:gd name="connsiteX6" fmla="*/ 1800200 w 1800200"/>
              <a:gd name="connsiteY6" fmla="*/ 60008 h 360040"/>
              <a:gd name="connsiteX7" fmla="*/ 1800200 w 1800200"/>
              <a:gd name="connsiteY7" fmla="*/ 210023 h 360040"/>
              <a:gd name="connsiteX8" fmla="*/ 1800200 w 1800200"/>
              <a:gd name="connsiteY8" fmla="*/ 210023 h 360040"/>
              <a:gd name="connsiteX9" fmla="*/ 1800200 w 1800200"/>
              <a:gd name="connsiteY9" fmla="*/ 300033 h 360040"/>
              <a:gd name="connsiteX10" fmla="*/ 1800200 w 1800200"/>
              <a:gd name="connsiteY10" fmla="*/ 300032 h 360040"/>
              <a:gd name="connsiteX11" fmla="*/ 1740192 w 1800200"/>
              <a:gd name="connsiteY11" fmla="*/ 360040 h 360040"/>
              <a:gd name="connsiteX12" fmla="*/ 750083 w 1800200"/>
              <a:gd name="connsiteY12" fmla="*/ 360040 h 360040"/>
              <a:gd name="connsiteX13" fmla="*/ 496477 w 1800200"/>
              <a:gd name="connsiteY13" fmla="*/ 538393 h 360040"/>
              <a:gd name="connsiteX14" fmla="*/ 300033 w 1800200"/>
              <a:gd name="connsiteY14" fmla="*/ 360040 h 360040"/>
              <a:gd name="connsiteX15" fmla="*/ 60008 w 1800200"/>
              <a:gd name="connsiteY15" fmla="*/ 360040 h 360040"/>
              <a:gd name="connsiteX16" fmla="*/ 0 w 1800200"/>
              <a:gd name="connsiteY16" fmla="*/ 300032 h 360040"/>
              <a:gd name="connsiteX17" fmla="*/ 0 w 1800200"/>
              <a:gd name="connsiteY17" fmla="*/ 300033 h 360040"/>
              <a:gd name="connsiteX18" fmla="*/ 0 w 1800200"/>
              <a:gd name="connsiteY18" fmla="*/ 210023 h 360040"/>
              <a:gd name="connsiteX19" fmla="*/ 0 w 1800200"/>
              <a:gd name="connsiteY19" fmla="*/ 210023 h 360040"/>
              <a:gd name="connsiteX20" fmla="*/ 0 w 1800200"/>
              <a:gd name="connsiteY20" fmla="*/ 60008 h 360040"/>
              <a:gd name="connsiteX0" fmla="*/ 0 w 1800200"/>
              <a:gd name="connsiteY0" fmla="*/ 60008 h 538393"/>
              <a:gd name="connsiteX1" fmla="*/ 60008 w 1800200"/>
              <a:gd name="connsiteY1" fmla="*/ 0 h 538393"/>
              <a:gd name="connsiteX2" fmla="*/ 300033 w 1800200"/>
              <a:gd name="connsiteY2" fmla="*/ 0 h 538393"/>
              <a:gd name="connsiteX3" fmla="*/ 300033 w 1800200"/>
              <a:gd name="connsiteY3" fmla="*/ 0 h 538393"/>
              <a:gd name="connsiteX4" fmla="*/ 750083 w 1800200"/>
              <a:gd name="connsiteY4" fmla="*/ 0 h 538393"/>
              <a:gd name="connsiteX5" fmla="*/ 1740192 w 1800200"/>
              <a:gd name="connsiteY5" fmla="*/ 0 h 538393"/>
              <a:gd name="connsiteX6" fmla="*/ 1800200 w 1800200"/>
              <a:gd name="connsiteY6" fmla="*/ 60008 h 538393"/>
              <a:gd name="connsiteX7" fmla="*/ 1800200 w 1800200"/>
              <a:gd name="connsiteY7" fmla="*/ 210023 h 538393"/>
              <a:gd name="connsiteX8" fmla="*/ 1800200 w 1800200"/>
              <a:gd name="connsiteY8" fmla="*/ 210023 h 538393"/>
              <a:gd name="connsiteX9" fmla="*/ 1800200 w 1800200"/>
              <a:gd name="connsiteY9" fmla="*/ 300033 h 538393"/>
              <a:gd name="connsiteX10" fmla="*/ 1800200 w 1800200"/>
              <a:gd name="connsiteY10" fmla="*/ 300032 h 538393"/>
              <a:gd name="connsiteX11" fmla="*/ 1740192 w 1800200"/>
              <a:gd name="connsiteY11" fmla="*/ 360040 h 538393"/>
              <a:gd name="connsiteX12" fmla="*/ 1156320 w 1800200"/>
              <a:gd name="connsiteY12" fmla="*/ 355476 h 538393"/>
              <a:gd name="connsiteX13" fmla="*/ 750083 w 1800200"/>
              <a:gd name="connsiteY13" fmla="*/ 360040 h 538393"/>
              <a:gd name="connsiteX14" fmla="*/ 496477 w 1800200"/>
              <a:gd name="connsiteY14" fmla="*/ 538393 h 538393"/>
              <a:gd name="connsiteX15" fmla="*/ 300033 w 1800200"/>
              <a:gd name="connsiteY15" fmla="*/ 360040 h 538393"/>
              <a:gd name="connsiteX16" fmla="*/ 60008 w 1800200"/>
              <a:gd name="connsiteY16" fmla="*/ 360040 h 538393"/>
              <a:gd name="connsiteX17" fmla="*/ 0 w 1800200"/>
              <a:gd name="connsiteY17" fmla="*/ 300032 h 538393"/>
              <a:gd name="connsiteX18" fmla="*/ 0 w 1800200"/>
              <a:gd name="connsiteY18" fmla="*/ 300033 h 538393"/>
              <a:gd name="connsiteX19" fmla="*/ 0 w 1800200"/>
              <a:gd name="connsiteY19" fmla="*/ 210023 h 538393"/>
              <a:gd name="connsiteX20" fmla="*/ 0 w 1800200"/>
              <a:gd name="connsiteY20" fmla="*/ 210023 h 538393"/>
              <a:gd name="connsiteX21" fmla="*/ 0 w 1800200"/>
              <a:gd name="connsiteY21" fmla="*/ 60008 h 538393"/>
              <a:gd name="connsiteX0" fmla="*/ 0 w 1800200"/>
              <a:gd name="connsiteY0" fmla="*/ 60008 h 538393"/>
              <a:gd name="connsiteX1" fmla="*/ 60008 w 1800200"/>
              <a:gd name="connsiteY1" fmla="*/ 0 h 538393"/>
              <a:gd name="connsiteX2" fmla="*/ 300033 w 1800200"/>
              <a:gd name="connsiteY2" fmla="*/ 0 h 538393"/>
              <a:gd name="connsiteX3" fmla="*/ 300033 w 1800200"/>
              <a:gd name="connsiteY3" fmla="*/ 0 h 538393"/>
              <a:gd name="connsiteX4" fmla="*/ 750083 w 1800200"/>
              <a:gd name="connsiteY4" fmla="*/ 0 h 538393"/>
              <a:gd name="connsiteX5" fmla="*/ 1740192 w 1800200"/>
              <a:gd name="connsiteY5" fmla="*/ 0 h 538393"/>
              <a:gd name="connsiteX6" fmla="*/ 1800200 w 1800200"/>
              <a:gd name="connsiteY6" fmla="*/ 60008 h 538393"/>
              <a:gd name="connsiteX7" fmla="*/ 1800200 w 1800200"/>
              <a:gd name="connsiteY7" fmla="*/ 210023 h 538393"/>
              <a:gd name="connsiteX8" fmla="*/ 1800200 w 1800200"/>
              <a:gd name="connsiteY8" fmla="*/ 210023 h 538393"/>
              <a:gd name="connsiteX9" fmla="*/ 1800200 w 1800200"/>
              <a:gd name="connsiteY9" fmla="*/ 300033 h 538393"/>
              <a:gd name="connsiteX10" fmla="*/ 1800200 w 1800200"/>
              <a:gd name="connsiteY10" fmla="*/ 300032 h 538393"/>
              <a:gd name="connsiteX11" fmla="*/ 1740192 w 1800200"/>
              <a:gd name="connsiteY11" fmla="*/ 360040 h 538393"/>
              <a:gd name="connsiteX12" fmla="*/ 1413495 w 1800200"/>
              <a:gd name="connsiteY12" fmla="*/ 355476 h 538393"/>
              <a:gd name="connsiteX13" fmla="*/ 1156320 w 1800200"/>
              <a:gd name="connsiteY13" fmla="*/ 355476 h 538393"/>
              <a:gd name="connsiteX14" fmla="*/ 750083 w 1800200"/>
              <a:gd name="connsiteY14" fmla="*/ 360040 h 538393"/>
              <a:gd name="connsiteX15" fmla="*/ 496477 w 1800200"/>
              <a:gd name="connsiteY15" fmla="*/ 538393 h 538393"/>
              <a:gd name="connsiteX16" fmla="*/ 300033 w 1800200"/>
              <a:gd name="connsiteY16" fmla="*/ 360040 h 538393"/>
              <a:gd name="connsiteX17" fmla="*/ 60008 w 1800200"/>
              <a:gd name="connsiteY17" fmla="*/ 360040 h 538393"/>
              <a:gd name="connsiteX18" fmla="*/ 0 w 1800200"/>
              <a:gd name="connsiteY18" fmla="*/ 300032 h 538393"/>
              <a:gd name="connsiteX19" fmla="*/ 0 w 1800200"/>
              <a:gd name="connsiteY19" fmla="*/ 300033 h 538393"/>
              <a:gd name="connsiteX20" fmla="*/ 0 w 1800200"/>
              <a:gd name="connsiteY20" fmla="*/ 210023 h 538393"/>
              <a:gd name="connsiteX21" fmla="*/ 0 w 1800200"/>
              <a:gd name="connsiteY21" fmla="*/ 210023 h 538393"/>
              <a:gd name="connsiteX22" fmla="*/ 0 w 1800200"/>
              <a:gd name="connsiteY22" fmla="*/ 60008 h 538393"/>
              <a:gd name="connsiteX0" fmla="*/ 0 w 1800200"/>
              <a:gd name="connsiteY0" fmla="*/ 60008 h 538393"/>
              <a:gd name="connsiteX1" fmla="*/ 60008 w 1800200"/>
              <a:gd name="connsiteY1" fmla="*/ 0 h 538393"/>
              <a:gd name="connsiteX2" fmla="*/ 300033 w 1800200"/>
              <a:gd name="connsiteY2" fmla="*/ 0 h 538393"/>
              <a:gd name="connsiteX3" fmla="*/ 300033 w 1800200"/>
              <a:gd name="connsiteY3" fmla="*/ 0 h 538393"/>
              <a:gd name="connsiteX4" fmla="*/ 750083 w 1800200"/>
              <a:gd name="connsiteY4" fmla="*/ 0 h 538393"/>
              <a:gd name="connsiteX5" fmla="*/ 1740192 w 1800200"/>
              <a:gd name="connsiteY5" fmla="*/ 0 h 538393"/>
              <a:gd name="connsiteX6" fmla="*/ 1800200 w 1800200"/>
              <a:gd name="connsiteY6" fmla="*/ 60008 h 538393"/>
              <a:gd name="connsiteX7" fmla="*/ 1800200 w 1800200"/>
              <a:gd name="connsiteY7" fmla="*/ 210023 h 538393"/>
              <a:gd name="connsiteX8" fmla="*/ 1800200 w 1800200"/>
              <a:gd name="connsiteY8" fmla="*/ 210023 h 538393"/>
              <a:gd name="connsiteX9" fmla="*/ 1800200 w 1800200"/>
              <a:gd name="connsiteY9" fmla="*/ 300033 h 538393"/>
              <a:gd name="connsiteX10" fmla="*/ 1800200 w 1800200"/>
              <a:gd name="connsiteY10" fmla="*/ 300032 h 538393"/>
              <a:gd name="connsiteX11" fmla="*/ 1740192 w 1800200"/>
              <a:gd name="connsiteY11" fmla="*/ 360040 h 538393"/>
              <a:gd name="connsiteX12" fmla="*/ 1546845 w 1800200"/>
              <a:gd name="connsiteY12" fmla="*/ 345951 h 538393"/>
              <a:gd name="connsiteX13" fmla="*/ 1413495 w 1800200"/>
              <a:gd name="connsiteY13" fmla="*/ 355476 h 538393"/>
              <a:gd name="connsiteX14" fmla="*/ 1156320 w 1800200"/>
              <a:gd name="connsiteY14" fmla="*/ 355476 h 538393"/>
              <a:gd name="connsiteX15" fmla="*/ 750083 w 1800200"/>
              <a:gd name="connsiteY15" fmla="*/ 360040 h 538393"/>
              <a:gd name="connsiteX16" fmla="*/ 496477 w 1800200"/>
              <a:gd name="connsiteY16" fmla="*/ 538393 h 538393"/>
              <a:gd name="connsiteX17" fmla="*/ 300033 w 1800200"/>
              <a:gd name="connsiteY17" fmla="*/ 360040 h 538393"/>
              <a:gd name="connsiteX18" fmla="*/ 60008 w 1800200"/>
              <a:gd name="connsiteY18" fmla="*/ 360040 h 538393"/>
              <a:gd name="connsiteX19" fmla="*/ 0 w 1800200"/>
              <a:gd name="connsiteY19" fmla="*/ 300032 h 538393"/>
              <a:gd name="connsiteX20" fmla="*/ 0 w 1800200"/>
              <a:gd name="connsiteY20" fmla="*/ 300033 h 538393"/>
              <a:gd name="connsiteX21" fmla="*/ 0 w 1800200"/>
              <a:gd name="connsiteY21" fmla="*/ 210023 h 538393"/>
              <a:gd name="connsiteX22" fmla="*/ 0 w 1800200"/>
              <a:gd name="connsiteY22" fmla="*/ 210023 h 538393"/>
              <a:gd name="connsiteX23" fmla="*/ 0 w 1800200"/>
              <a:gd name="connsiteY23" fmla="*/ 60008 h 538393"/>
              <a:gd name="connsiteX0" fmla="*/ 0 w 1800200"/>
              <a:gd name="connsiteY0" fmla="*/ 60008 h 538393"/>
              <a:gd name="connsiteX1" fmla="*/ 60008 w 1800200"/>
              <a:gd name="connsiteY1" fmla="*/ 0 h 538393"/>
              <a:gd name="connsiteX2" fmla="*/ 300033 w 1800200"/>
              <a:gd name="connsiteY2" fmla="*/ 0 h 538393"/>
              <a:gd name="connsiteX3" fmla="*/ 300033 w 1800200"/>
              <a:gd name="connsiteY3" fmla="*/ 0 h 538393"/>
              <a:gd name="connsiteX4" fmla="*/ 750083 w 1800200"/>
              <a:gd name="connsiteY4" fmla="*/ 0 h 538393"/>
              <a:gd name="connsiteX5" fmla="*/ 1740192 w 1800200"/>
              <a:gd name="connsiteY5" fmla="*/ 0 h 538393"/>
              <a:gd name="connsiteX6" fmla="*/ 1800200 w 1800200"/>
              <a:gd name="connsiteY6" fmla="*/ 60008 h 538393"/>
              <a:gd name="connsiteX7" fmla="*/ 1800200 w 1800200"/>
              <a:gd name="connsiteY7" fmla="*/ 210023 h 538393"/>
              <a:gd name="connsiteX8" fmla="*/ 1800200 w 1800200"/>
              <a:gd name="connsiteY8" fmla="*/ 210023 h 538393"/>
              <a:gd name="connsiteX9" fmla="*/ 1800200 w 1800200"/>
              <a:gd name="connsiteY9" fmla="*/ 300033 h 538393"/>
              <a:gd name="connsiteX10" fmla="*/ 1800200 w 1800200"/>
              <a:gd name="connsiteY10" fmla="*/ 300032 h 538393"/>
              <a:gd name="connsiteX11" fmla="*/ 1740192 w 1800200"/>
              <a:gd name="connsiteY11" fmla="*/ 360040 h 538393"/>
              <a:gd name="connsiteX12" fmla="*/ 1546845 w 1800200"/>
              <a:gd name="connsiteY12" fmla="*/ 345951 h 538393"/>
              <a:gd name="connsiteX13" fmla="*/ 1337295 w 1800200"/>
              <a:gd name="connsiteY13" fmla="*/ 517401 h 538393"/>
              <a:gd name="connsiteX14" fmla="*/ 1156320 w 1800200"/>
              <a:gd name="connsiteY14" fmla="*/ 355476 h 538393"/>
              <a:gd name="connsiteX15" fmla="*/ 750083 w 1800200"/>
              <a:gd name="connsiteY15" fmla="*/ 360040 h 538393"/>
              <a:gd name="connsiteX16" fmla="*/ 496477 w 1800200"/>
              <a:gd name="connsiteY16" fmla="*/ 538393 h 538393"/>
              <a:gd name="connsiteX17" fmla="*/ 300033 w 1800200"/>
              <a:gd name="connsiteY17" fmla="*/ 360040 h 538393"/>
              <a:gd name="connsiteX18" fmla="*/ 60008 w 1800200"/>
              <a:gd name="connsiteY18" fmla="*/ 360040 h 538393"/>
              <a:gd name="connsiteX19" fmla="*/ 0 w 1800200"/>
              <a:gd name="connsiteY19" fmla="*/ 300032 h 538393"/>
              <a:gd name="connsiteX20" fmla="*/ 0 w 1800200"/>
              <a:gd name="connsiteY20" fmla="*/ 300033 h 538393"/>
              <a:gd name="connsiteX21" fmla="*/ 0 w 1800200"/>
              <a:gd name="connsiteY21" fmla="*/ 210023 h 538393"/>
              <a:gd name="connsiteX22" fmla="*/ 0 w 1800200"/>
              <a:gd name="connsiteY22" fmla="*/ 210023 h 538393"/>
              <a:gd name="connsiteX23" fmla="*/ 0 w 1800200"/>
              <a:gd name="connsiteY23" fmla="*/ 60008 h 53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00200" h="538393">
                <a:moveTo>
                  <a:pt x="0" y="60008"/>
                </a:moveTo>
                <a:cubicBezTo>
                  <a:pt x="0" y="26866"/>
                  <a:pt x="26866" y="0"/>
                  <a:pt x="60008" y="0"/>
                </a:cubicBezTo>
                <a:lnTo>
                  <a:pt x="300033" y="0"/>
                </a:lnTo>
                <a:lnTo>
                  <a:pt x="300033" y="0"/>
                </a:lnTo>
                <a:lnTo>
                  <a:pt x="750083" y="0"/>
                </a:lnTo>
                <a:lnTo>
                  <a:pt x="1740192" y="0"/>
                </a:lnTo>
                <a:cubicBezTo>
                  <a:pt x="1773334" y="0"/>
                  <a:pt x="1800200" y="26866"/>
                  <a:pt x="1800200" y="60008"/>
                </a:cubicBezTo>
                <a:lnTo>
                  <a:pt x="1800200" y="210023"/>
                </a:lnTo>
                <a:lnTo>
                  <a:pt x="1800200" y="210023"/>
                </a:lnTo>
                <a:lnTo>
                  <a:pt x="1800200" y="300033"/>
                </a:lnTo>
                <a:lnTo>
                  <a:pt x="1800200" y="300032"/>
                </a:lnTo>
                <a:cubicBezTo>
                  <a:pt x="1800200" y="333174"/>
                  <a:pt x="1773334" y="360040"/>
                  <a:pt x="1740192" y="360040"/>
                </a:cubicBezTo>
                <a:lnTo>
                  <a:pt x="1546845" y="345951"/>
                </a:lnTo>
                <a:lnTo>
                  <a:pt x="1337295" y="517401"/>
                </a:lnTo>
                <a:lnTo>
                  <a:pt x="1156320" y="355476"/>
                </a:lnTo>
                <a:lnTo>
                  <a:pt x="750083" y="360040"/>
                </a:lnTo>
                <a:lnTo>
                  <a:pt x="496477" y="538393"/>
                </a:lnTo>
                <a:lnTo>
                  <a:pt x="300033" y="360040"/>
                </a:lnTo>
                <a:lnTo>
                  <a:pt x="60008" y="360040"/>
                </a:lnTo>
                <a:cubicBezTo>
                  <a:pt x="26866" y="360040"/>
                  <a:pt x="0" y="333174"/>
                  <a:pt x="0" y="300032"/>
                </a:cubicBezTo>
                <a:lnTo>
                  <a:pt x="0" y="300033"/>
                </a:lnTo>
                <a:lnTo>
                  <a:pt x="0" y="210023"/>
                </a:lnTo>
                <a:lnTo>
                  <a:pt x="0" y="210023"/>
                </a:lnTo>
                <a:lnTo>
                  <a:pt x="0" y="600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06366" y="5678158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id</a:t>
            </a:r>
            <a:r>
              <a:rPr lang="ko-KR" altLang="en-US" sz="1100" dirty="0">
                <a:solidFill>
                  <a:schemeClr val="bg1"/>
                </a:solidFill>
              </a:rPr>
              <a:t>가 같지만 다른 </a:t>
            </a:r>
            <a:r>
              <a:rPr lang="en-US" altLang="ko-KR" sz="1100" dirty="0">
                <a:solidFill>
                  <a:schemeClr val="bg1"/>
                </a:solidFill>
              </a:rPr>
              <a:t>SQL</a:t>
            </a:r>
            <a:r>
              <a:rPr lang="ko-KR" altLang="en-US" sz="1100" dirty="0">
                <a:solidFill>
                  <a:schemeClr val="bg1"/>
                </a:solidFill>
              </a:rPr>
              <a:t>로 취급</a:t>
            </a:r>
          </a:p>
        </p:txBody>
      </p:sp>
    </p:spTree>
    <p:extLst>
      <p:ext uri="{BB962C8B-B14F-4D97-AF65-F5344CB8AC3E}">
        <p14:creationId xmlns:p14="http://schemas.microsoft.com/office/powerpoint/2010/main" val="261411173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err="1"/>
              <a:t>파라미터</a:t>
            </a:r>
            <a:r>
              <a:rPr lang="ko-KR" altLang="en-US" dirty="0"/>
              <a:t> 바인딩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파라미터가</a:t>
            </a:r>
            <a:r>
              <a:rPr lang="ko-KR" altLang="en-US" dirty="0"/>
              <a:t> 하나일 경우</a:t>
            </a:r>
            <a:endParaRPr lang="en-US" altLang="ko-KR" dirty="0"/>
          </a:p>
          <a:p>
            <a:pPr lvl="1"/>
            <a:r>
              <a:rPr lang="en-US" altLang="ko-KR" dirty="0"/>
              <a:t>#{</a:t>
            </a:r>
            <a:r>
              <a:rPr lang="en-US" altLang="ko-KR" dirty="0" err="1"/>
              <a:t>empNo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empNo</a:t>
            </a:r>
            <a:r>
              <a:rPr lang="en-US" altLang="ko-KR" dirty="0"/>
              <a:t>”</a:t>
            </a:r>
            <a:r>
              <a:rPr lang="ko-KR" altLang="en-US" dirty="0"/>
              <a:t>의 이름은 아무거나 써도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JavaBeans</a:t>
            </a:r>
            <a:r>
              <a:rPr lang="ko-KR" altLang="en-US" dirty="0"/>
              <a:t>을 사용한 </a:t>
            </a:r>
            <a:r>
              <a:rPr lang="ko-KR" altLang="en-US" dirty="0" err="1"/>
              <a:t>파라미터</a:t>
            </a:r>
            <a:r>
              <a:rPr lang="ko-KR" altLang="en-US" dirty="0"/>
              <a:t> 바인딩</a:t>
            </a:r>
            <a:endParaRPr lang="en-US" altLang="ko-KR" dirty="0"/>
          </a:p>
          <a:p>
            <a:pPr lvl="1"/>
            <a:r>
              <a:rPr lang="en-US" altLang="ko-KR" dirty="0" err="1"/>
              <a:t>parameterType</a:t>
            </a:r>
            <a:r>
              <a:rPr lang="ko-KR" altLang="en-US" dirty="0"/>
              <a:t>을 </a:t>
            </a:r>
            <a:r>
              <a:rPr lang="en-US" altLang="ko-KR" dirty="0"/>
              <a:t>JavaBeans</a:t>
            </a:r>
            <a:r>
              <a:rPr lang="ko-KR" altLang="en-US" dirty="0"/>
              <a:t>의 이름</a:t>
            </a:r>
            <a:endParaRPr lang="en-US" altLang="ko-KR" dirty="0"/>
          </a:p>
          <a:p>
            <a:pPr lvl="1"/>
            <a:r>
              <a:rPr lang="ko-KR" altLang="en-US" dirty="0"/>
              <a:t>각각의 이름은 </a:t>
            </a:r>
            <a:r>
              <a:rPr lang="en-US" altLang="ko-KR" dirty="0"/>
              <a:t>JavaBeans</a:t>
            </a:r>
            <a:r>
              <a:rPr lang="ko-KR" altLang="en-US" dirty="0"/>
              <a:t>의 </a:t>
            </a:r>
            <a:r>
              <a:rPr lang="ko-KR" altLang="en-US" dirty="0" err="1"/>
              <a:t>속성명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/>
              <a:t>#{</a:t>
            </a:r>
            <a:r>
              <a:rPr lang="en-US" altLang="ko-KR" dirty="0" err="1"/>
              <a:t>empNo</a:t>
            </a:r>
            <a:r>
              <a:rPr lang="en-US" altLang="ko-KR" dirty="0"/>
              <a:t>}, #{</a:t>
            </a:r>
            <a:r>
              <a:rPr lang="en-US" altLang="ko-KR" dirty="0" err="1"/>
              <a:t>ename</a:t>
            </a:r>
            <a:r>
              <a:rPr lang="en-US" altLang="ko-KR" dirty="0"/>
              <a:t>}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2509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err="1"/>
              <a:t>파라미터</a:t>
            </a:r>
            <a:r>
              <a:rPr lang="ko-KR" altLang="en-US" dirty="0"/>
              <a:t> 바인딩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을 사용한 </a:t>
            </a:r>
            <a:r>
              <a:rPr lang="ko-KR" altLang="en-US" dirty="0" err="1"/>
              <a:t>파라미터</a:t>
            </a:r>
            <a:r>
              <a:rPr lang="ko-KR" altLang="en-US" dirty="0"/>
              <a:t> 바인딩</a:t>
            </a:r>
            <a:endParaRPr lang="en-US" altLang="ko-KR" dirty="0"/>
          </a:p>
          <a:p>
            <a:pPr lvl="1"/>
            <a:r>
              <a:rPr lang="en-US" altLang="ko-KR" dirty="0" err="1"/>
              <a:t>parameterType</a:t>
            </a:r>
            <a:r>
              <a:rPr lang="en-US" altLang="ko-KR" dirty="0"/>
              <a:t>=“</a:t>
            </a:r>
            <a:r>
              <a:rPr lang="en-US" altLang="ko-KR" dirty="0" err="1"/>
              <a:t>hashmap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map</a:t>
            </a:r>
            <a:r>
              <a:rPr lang="ko-KR" altLang="en-US" dirty="0"/>
              <a:t>의 키를 사용함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호출시</a:t>
            </a:r>
            <a:endParaRPr lang="en-US" altLang="ko-KR" dirty="0"/>
          </a:p>
          <a:p>
            <a:pPr lvl="1"/>
            <a:r>
              <a:rPr lang="en-US" altLang="ko-KR" dirty="0"/>
              <a:t>Map&lt;String, Object&gt; map = new </a:t>
            </a:r>
            <a:r>
              <a:rPr lang="en-US" altLang="ko-KR" dirty="0" err="1"/>
              <a:t>HashMap</a:t>
            </a:r>
            <a:r>
              <a:rPr lang="en-US" altLang="ko-KR" dirty="0"/>
              <a:t>&lt;String, Object&gt;();</a:t>
            </a:r>
          </a:p>
          <a:p>
            <a:pPr lvl="1"/>
            <a:r>
              <a:rPr lang="en-US" altLang="ko-KR" dirty="0" err="1"/>
              <a:t>map.put</a:t>
            </a:r>
            <a:r>
              <a:rPr lang="en-US" altLang="ko-KR" dirty="0"/>
              <a:t>(“</a:t>
            </a:r>
            <a:r>
              <a:rPr lang="en-US" altLang="ko-KR" dirty="0" err="1"/>
              <a:t>empNo</a:t>
            </a:r>
            <a:r>
              <a:rPr lang="en-US" altLang="ko-KR" dirty="0"/>
              <a:t>”, 9999);</a:t>
            </a:r>
          </a:p>
          <a:p>
            <a:pPr lvl="1"/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537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결과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resultType</a:t>
            </a:r>
            <a:r>
              <a:rPr lang="en-US" altLang="ko-KR" dirty="0"/>
              <a:t>=“</a:t>
            </a:r>
            <a:r>
              <a:rPr lang="en-US" altLang="ko-KR" dirty="0" err="1"/>
              <a:t>Emp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JavaBeans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r>
              <a:rPr lang="ko-KR" altLang="en-US" dirty="0"/>
              <a:t>레코드 </a:t>
            </a:r>
            <a:r>
              <a:rPr lang="en-US" altLang="ko-KR" dirty="0"/>
              <a:t>1</a:t>
            </a:r>
            <a:r>
              <a:rPr lang="ko-KR" altLang="en-US" dirty="0"/>
              <a:t>건</a:t>
            </a:r>
            <a:endParaRPr lang="en-US" altLang="ko-KR" dirty="0"/>
          </a:p>
          <a:p>
            <a:pPr lvl="1"/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en-US" altLang="ko-KR" dirty="0" err="1"/>
              <a:t>emp</a:t>
            </a:r>
            <a:r>
              <a:rPr lang="en-US" altLang="ko-KR" dirty="0"/>
              <a:t>  = (</a:t>
            </a:r>
            <a:r>
              <a:rPr lang="en-US" altLang="ko-KR" dirty="0" err="1"/>
              <a:t>Emp</a:t>
            </a:r>
            <a:r>
              <a:rPr lang="en-US" altLang="ko-KR" dirty="0"/>
              <a:t>)</a:t>
            </a:r>
            <a:r>
              <a:rPr lang="en-US" altLang="ko-KR" dirty="0" err="1"/>
              <a:t>session.selectOne</a:t>
            </a:r>
            <a:r>
              <a:rPr lang="en-US" altLang="ko-KR" dirty="0"/>
              <a:t>(“</a:t>
            </a:r>
            <a:r>
              <a:rPr lang="en-US" altLang="ko-KR" dirty="0" err="1"/>
              <a:t>sample.dao.EmpMapper.selectEmp</a:t>
            </a:r>
            <a:r>
              <a:rPr lang="en-US" altLang="ko-KR" dirty="0"/>
              <a:t>”, id);</a:t>
            </a:r>
          </a:p>
          <a:p>
            <a:r>
              <a:rPr lang="ko-KR" altLang="en-US" dirty="0"/>
              <a:t>레코드 </a:t>
            </a:r>
            <a:r>
              <a:rPr lang="ko-KR" altLang="en-US" dirty="0" err="1"/>
              <a:t>여러건</a:t>
            </a:r>
            <a:endParaRPr lang="en-US" altLang="ko-KR" dirty="0"/>
          </a:p>
          <a:p>
            <a:pPr lvl="1"/>
            <a:r>
              <a:rPr lang="en-US" altLang="ko-KR" dirty="0"/>
              <a:t>List&lt;</a:t>
            </a:r>
            <a:r>
              <a:rPr lang="en-US" altLang="ko-KR" dirty="0" err="1"/>
              <a:t>Emp</a:t>
            </a:r>
            <a:r>
              <a:rPr lang="en-US" altLang="ko-KR" dirty="0"/>
              <a:t>&gt; list = </a:t>
            </a:r>
            <a:r>
              <a:rPr lang="en-US" altLang="ko-KR" dirty="0" err="1"/>
              <a:t>session.selectList</a:t>
            </a:r>
            <a:r>
              <a:rPr lang="en-US" altLang="ko-KR" dirty="0"/>
              <a:t>(“</a:t>
            </a:r>
            <a:r>
              <a:rPr lang="en-US" altLang="ko-KR" dirty="0" err="1"/>
              <a:t>sample.dao.EmpMapper.selectEmp</a:t>
            </a:r>
            <a:r>
              <a:rPr lang="en-US" altLang="ko-KR" dirty="0"/>
              <a:t>”, id);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634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</a:t>
            </a:r>
            <a:r>
              <a:rPr lang="en-US" altLang="ko-KR" dirty="0"/>
              <a:t>SQL </a:t>
            </a:r>
            <a:r>
              <a:rPr lang="ko-KR" altLang="en-US" dirty="0"/>
              <a:t>샘플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findEmp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=“</a:t>
            </a:r>
            <a:r>
              <a:rPr lang="en-US" altLang="ko-KR" dirty="0" err="1"/>
              <a:t>Emp</a:t>
            </a:r>
            <a:r>
              <a:rPr lang="en-US" altLang="ko-KR" dirty="0"/>
              <a:t>" </a:t>
            </a:r>
            <a:r>
              <a:rPr lang="en-US" altLang="ko-KR" dirty="0" err="1"/>
              <a:t>resultMap</a:t>
            </a:r>
            <a:r>
              <a:rPr lang="en-US" altLang="ko-KR" dirty="0"/>
              <a:t>=“</a:t>
            </a:r>
            <a:r>
              <a:rPr lang="en-US" altLang="ko-KR" dirty="0" err="1"/>
              <a:t>empResultMap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     SELECT * FROM EMP</a:t>
            </a:r>
          </a:p>
          <a:p>
            <a:pPr marL="0" indent="0">
              <a:buNone/>
            </a:pPr>
            <a:r>
              <a:rPr lang="en-US" altLang="ko-KR" dirty="0"/>
              <a:t>        &lt;where&gt;</a:t>
            </a:r>
          </a:p>
          <a:p>
            <a:pPr marL="0" indent="0">
              <a:buNone/>
            </a:pPr>
            <a:r>
              <a:rPr lang="en-US" altLang="ko-KR" dirty="0"/>
              <a:t>            &lt;if test=“</a:t>
            </a:r>
            <a:r>
              <a:rPr lang="en-US" altLang="ko-KR" dirty="0" err="1"/>
              <a:t>ename</a:t>
            </a:r>
            <a:r>
              <a:rPr lang="en-US" altLang="ko-KR" dirty="0"/>
              <a:t> != null "&gt;</a:t>
            </a:r>
          </a:p>
          <a:p>
            <a:pPr marL="0" indent="0">
              <a:buNone/>
            </a:pPr>
            <a:r>
              <a:rPr lang="en-US" altLang="ko-KR" dirty="0"/>
              <a:t>                ENAME = #{</a:t>
            </a:r>
            <a:r>
              <a:rPr lang="en-US" altLang="ko-KR" dirty="0" err="1"/>
              <a:t>ename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    &lt;/if&gt;</a:t>
            </a:r>
          </a:p>
          <a:p>
            <a:pPr marL="0" indent="0">
              <a:buNone/>
            </a:pPr>
            <a:r>
              <a:rPr lang="en-US" altLang="ko-KR" dirty="0"/>
              <a:t>            &lt;if test=“</a:t>
            </a:r>
            <a:r>
              <a:rPr lang="en-US" altLang="ko-KR" dirty="0" err="1"/>
              <a:t>mgr</a:t>
            </a:r>
            <a:r>
              <a:rPr lang="en-US" altLang="ko-KR" dirty="0"/>
              <a:t> != null "&gt;</a:t>
            </a:r>
          </a:p>
          <a:p>
            <a:pPr marL="0" indent="0">
              <a:buNone/>
            </a:pPr>
            <a:r>
              <a:rPr lang="en-US" altLang="ko-KR" dirty="0"/>
              <a:t>                AND MGR = #{</a:t>
            </a:r>
            <a:r>
              <a:rPr lang="en-US" altLang="ko-KR" dirty="0" err="1"/>
              <a:t>mgr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    &lt;/if&gt;</a:t>
            </a:r>
          </a:p>
          <a:p>
            <a:pPr marL="0" indent="0">
              <a:buNone/>
            </a:pPr>
            <a:r>
              <a:rPr lang="en-US" altLang="ko-KR" dirty="0"/>
              <a:t>         &lt;/where&gt;    </a:t>
            </a:r>
          </a:p>
          <a:p>
            <a:pPr marL="0" indent="0">
              <a:buNone/>
            </a:pPr>
            <a:r>
              <a:rPr lang="en-US" altLang="ko-KR" dirty="0"/>
              <a:t>    &lt;/select&gt;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241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</a:t>
            </a:r>
            <a:r>
              <a:rPr lang="en-US" altLang="ko-KR" dirty="0"/>
              <a:t>SQL </a:t>
            </a:r>
            <a:r>
              <a:rPr lang="ko-KR" altLang="en-US" dirty="0"/>
              <a:t>태그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94975"/>
              </p:ext>
            </p:extLst>
          </p:nvPr>
        </p:nvGraphicFramePr>
        <p:xfrm>
          <a:off x="628650" y="1825625"/>
          <a:ext cx="78866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if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조건에 따라 문자열 추가</a:t>
                      </a:r>
                      <a:r>
                        <a:rPr lang="en-US" altLang="ko-KR" dirty="0"/>
                        <a:t>. test</a:t>
                      </a:r>
                      <a:r>
                        <a:rPr lang="ko-KR" altLang="en-US" dirty="0"/>
                        <a:t>가 필수조건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choose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Switch</a:t>
                      </a:r>
                      <a:r>
                        <a:rPr lang="ko-KR" altLang="en-US" dirty="0"/>
                        <a:t>문과 유사</a:t>
                      </a:r>
                      <a:r>
                        <a:rPr lang="en-US" altLang="ko-KR" dirty="0"/>
                        <a:t>.  </a:t>
                      </a:r>
                      <a:r>
                        <a:rPr lang="ko-KR" altLang="en-US" dirty="0"/>
                        <a:t>복수의 조건에서 하나의 문자열 채택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when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조건에 일치하면 처리</a:t>
                      </a:r>
                      <a:r>
                        <a:rPr lang="en-US" altLang="ko-KR" dirty="0"/>
                        <a:t>. test</a:t>
                      </a:r>
                      <a:r>
                        <a:rPr lang="ko-KR" altLang="en-US" dirty="0"/>
                        <a:t>가 필수조건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otherwise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어떠한 조건도 일치하지 않는 경우 처리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trim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</a:t>
                      </a:r>
                      <a:r>
                        <a:rPr lang="ko-KR" altLang="en-US" dirty="0"/>
                        <a:t>부분치환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where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where</a:t>
                      </a:r>
                      <a:r>
                        <a:rPr lang="ko-KR" altLang="en-US" dirty="0"/>
                        <a:t>구를 동적으로 작성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set</a:t>
                      </a:r>
                      <a:r>
                        <a:rPr lang="ko-KR" altLang="en-US" dirty="0"/>
                        <a:t>구를 동적으로 작성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foreach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반복문으로</a:t>
                      </a:r>
                      <a:r>
                        <a:rPr lang="ko-KR" altLang="en-US" dirty="0"/>
                        <a:t> 문자열 추가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922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시 키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가 </a:t>
            </a:r>
            <a:r>
              <a:rPr lang="en-US" altLang="ko-KR" dirty="0"/>
              <a:t>auto increment</a:t>
            </a:r>
            <a:r>
              <a:rPr lang="ko-KR" altLang="en-US" dirty="0"/>
              <a:t>을 사용하는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&lt;insert id="</a:t>
            </a:r>
            <a:r>
              <a:rPr lang="en-US" altLang="ko-KR" dirty="0" err="1"/>
              <a:t>insertPet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</a:t>
            </a:r>
            <a:r>
              <a:rPr lang="en-US" altLang="ko-KR" dirty="0" err="1"/>
              <a:t>sample.biz.domain.Pet</a:t>
            </a:r>
            <a:r>
              <a:rPr lang="en-US" altLang="ko-KR" dirty="0"/>
              <a:t>“</a:t>
            </a:r>
          </a:p>
          <a:p>
            <a:pPr marL="0" indent="0">
              <a:buNone/>
            </a:pPr>
            <a:r>
              <a:rPr lang="en-US" altLang="ko-KR" dirty="0" err="1"/>
              <a:t>useGeneratedKeys</a:t>
            </a:r>
            <a:r>
              <a:rPr lang="en-US" altLang="ko-KR" dirty="0"/>
              <a:t>=“true” </a:t>
            </a:r>
            <a:r>
              <a:rPr lang="en-US" altLang="ko-KR" dirty="0" err="1"/>
              <a:t>keyProperty</a:t>
            </a:r>
            <a:r>
              <a:rPr lang="en-US" altLang="ko-KR" dirty="0"/>
              <a:t>=“</a:t>
            </a:r>
            <a:r>
              <a:rPr lang="en-US" altLang="ko-KR" dirty="0" err="1"/>
              <a:t>petId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INSERT INTO PET (PET_NAME, OWNER_NAME, PRICE, BIRTH_DATE)</a:t>
            </a:r>
          </a:p>
          <a:p>
            <a:pPr marL="0" indent="0">
              <a:buNone/>
            </a:pPr>
            <a:r>
              <a:rPr lang="en-US" altLang="ko-KR" dirty="0"/>
              <a:t>        VALUES (#{</a:t>
            </a:r>
            <a:r>
              <a:rPr lang="en-US" altLang="ko-KR" dirty="0" err="1"/>
              <a:t>petName</a:t>
            </a:r>
            <a:r>
              <a:rPr lang="en-US" altLang="ko-KR" dirty="0"/>
              <a:t>}, #{</a:t>
            </a:r>
            <a:r>
              <a:rPr lang="en-US" altLang="ko-KR" dirty="0" err="1"/>
              <a:t>ownerName</a:t>
            </a:r>
            <a:r>
              <a:rPr lang="en-US" altLang="ko-KR" dirty="0"/>
              <a:t>}, #{price}, #{</a:t>
            </a:r>
            <a:r>
              <a:rPr lang="en-US" altLang="ko-KR" dirty="0" err="1"/>
              <a:t>birthDate</a:t>
            </a:r>
            <a:r>
              <a:rPr lang="en-US" altLang="ko-KR" dirty="0"/>
              <a:t>})</a:t>
            </a:r>
          </a:p>
          <a:p>
            <a:pPr marL="0" indent="0">
              <a:buNone/>
            </a:pPr>
            <a:r>
              <a:rPr lang="en-US" altLang="ko-KR" dirty="0"/>
              <a:t>    &lt;/insert&gt;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093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시 키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가 시퀀스를 사용하는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&lt;insert id="</a:t>
            </a:r>
            <a:r>
              <a:rPr lang="en-US" altLang="ko-KR" dirty="0" err="1"/>
              <a:t>insertPet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</a:t>
            </a:r>
            <a:r>
              <a:rPr lang="en-US" altLang="ko-KR" dirty="0" err="1"/>
              <a:t>sample.biz.domain.Pet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selectKey</a:t>
            </a:r>
            <a:r>
              <a:rPr lang="en-US" altLang="ko-KR" dirty="0"/>
              <a:t> </a:t>
            </a:r>
            <a:r>
              <a:rPr lang="en-US" altLang="ko-KR" dirty="0" err="1"/>
              <a:t>keyProperty</a:t>
            </a:r>
            <a:r>
              <a:rPr lang="en-US" altLang="ko-KR" dirty="0"/>
              <a:t>="</a:t>
            </a:r>
            <a:r>
              <a:rPr lang="en-US" altLang="ko-KR" dirty="0" err="1"/>
              <a:t>petId</a:t>
            </a:r>
            <a:r>
              <a:rPr lang="en-US" altLang="ko-KR" dirty="0"/>
              <a:t>" </a:t>
            </a:r>
            <a:r>
              <a:rPr lang="en-US" altLang="ko-KR" dirty="0" err="1"/>
              <a:t>resultType</a:t>
            </a:r>
            <a:r>
              <a:rPr lang="en-US" altLang="ko-KR" dirty="0"/>
              <a:t>="</a:t>
            </a:r>
            <a:r>
              <a:rPr lang="en-US" altLang="ko-KR" dirty="0" err="1"/>
              <a:t>int</a:t>
            </a:r>
            <a:r>
              <a:rPr lang="en-US" altLang="ko-KR" dirty="0"/>
              <a:t>" order="BEFORE"&gt;</a:t>
            </a:r>
          </a:p>
          <a:p>
            <a:pPr marL="0" indent="0">
              <a:buNone/>
            </a:pPr>
            <a:r>
              <a:rPr lang="en-US" altLang="ko-KR" dirty="0"/>
              <a:t>            SELECT PET_SEQ.NEXTVAL FROM DUAL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selectKey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    INSERT INTO PET (PET_ID, PET_NAME, OWNER_NAME, PRICE, BIRTH_DATE)</a:t>
            </a:r>
          </a:p>
          <a:p>
            <a:pPr marL="0" indent="0">
              <a:buNone/>
            </a:pPr>
            <a:r>
              <a:rPr lang="en-US" altLang="ko-KR" dirty="0"/>
              <a:t>        VALUES (#{</a:t>
            </a:r>
            <a:r>
              <a:rPr lang="en-US" altLang="ko-KR" dirty="0" err="1"/>
              <a:t>petId</a:t>
            </a:r>
            <a:r>
              <a:rPr lang="en-US" altLang="ko-KR" dirty="0"/>
              <a:t>}, #{</a:t>
            </a:r>
            <a:r>
              <a:rPr lang="en-US" altLang="ko-KR" dirty="0" err="1"/>
              <a:t>petName</a:t>
            </a:r>
            <a:r>
              <a:rPr lang="en-US" altLang="ko-KR" dirty="0"/>
              <a:t>}, #{</a:t>
            </a:r>
            <a:r>
              <a:rPr lang="en-US" altLang="ko-KR" dirty="0" err="1"/>
              <a:t>ownerName</a:t>
            </a:r>
            <a:r>
              <a:rPr lang="en-US" altLang="ko-KR" dirty="0"/>
              <a:t>}, #{price}, #{</a:t>
            </a:r>
            <a:r>
              <a:rPr lang="en-US" altLang="ko-KR" dirty="0" err="1"/>
              <a:t>birthDate</a:t>
            </a:r>
            <a:r>
              <a:rPr lang="en-US" altLang="ko-KR" dirty="0"/>
              <a:t>})</a:t>
            </a:r>
          </a:p>
          <a:p>
            <a:pPr marL="0" indent="0">
              <a:buNone/>
            </a:pPr>
            <a:r>
              <a:rPr lang="en-US" altLang="ko-KR" dirty="0"/>
              <a:t>    &lt;/insert&gt;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6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2002</a:t>
            </a:r>
            <a:r>
              <a:rPr lang="ko-KR" altLang="en-US" dirty="0"/>
              <a:t>年 </a:t>
            </a:r>
            <a:r>
              <a:rPr lang="en-US" altLang="ko-KR" dirty="0"/>
              <a:t>Rod Johnson</a:t>
            </a:r>
            <a:r>
              <a:rPr lang="ko-KR" altLang="en-US" dirty="0"/>
              <a:t>氏가 개발한 프레임워크 </a:t>
            </a:r>
            <a:endParaRPr lang="en-US" altLang="ko-KR" dirty="0"/>
          </a:p>
          <a:p>
            <a:r>
              <a:rPr lang="ko-KR" altLang="en-US" dirty="0"/>
              <a:t>저서</a:t>
            </a:r>
            <a:r>
              <a:rPr lang="en-US" altLang="ko-KR" dirty="0"/>
              <a:t>: Expert One-on-One J2EE Design and Development(</a:t>
            </a:r>
            <a:r>
              <a:rPr lang="ko-KR" altLang="en-US" dirty="0"/>
              <a:t>국내제목</a:t>
            </a:r>
            <a:r>
              <a:rPr lang="en-US" altLang="ko-KR" dirty="0"/>
              <a:t>: J2EE </a:t>
            </a:r>
            <a:r>
              <a:rPr lang="ko-KR" altLang="en-US" dirty="0"/>
              <a:t>설계와 개발</a:t>
            </a:r>
            <a:r>
              <a:rPr lang="en-US" altLang="ko-KR" dirty="0"/>
              <a:t>) </a:t>
            </a:r>
            <a:r>
              <a:rPr lang="ko-KR" altLang="en-US" dirty="0"/>
              <a:t>에서 주창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45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Mapper </a:t>
            </a:r>
            <a:r>
              <a:rPr lang="ko-KR" altLang="en-US" dirty="0"/>
              <a:t>인터페이스를 사용하지 않는 경우</a:t>
            </a:r>
            <a:endParaRPr lang="en-US" altLang="ko-KR" dirty="0"/>
          </a:p>
          <a:p>
            <a:pPr lvl="1"/>
            <a:r>
              <a:rPr lang="ko-KR" altLang="en-US" dirty="0"/>
              <a:t>직접 </a:t>
            </a:r>
            <a:r>
              <a:rPr lang="en-US" altLang="ko-KR" dirty="0"/>
              <a:t>namespace + “.” + SQL ID </a:t>
            </a:r>
            <a:r>
              <a:rPr lang="ko-KR" altLang="en-US" dirty="0"/>
              <a:t>사용가능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:SQL</a:t>
            </a:r>
            <a:r>
              <a:rPr lang="ko-KR" altLang="en-US" dirty="0"/>
              <a:t>파일이 많고</a:t>
            </a:r>
            <a:r>
              <a:rPr lang="en-US" altLang="ko-KR" dirty="0"/>
              <a:t>, </a:t>
            </a:r>
            <a:r>
              <a:rPr lang="ko-KR" altLang="en-US" dirty="0"/>
              <a:t>복잡할 경우 </a:t>
            </a:r>
            <a:r>
              <a:rPr lang="ko-KR" altLang="en-US" dirty="0" err="1"/>
              <a:t>처리어려움</a:t>
            </a:r>
            <a:r>
              <a:rPr lang="en-US" altLang="ko-KR" dirty="0"/>
              <a:t>. </a:t>
            </a:r>
            <a:r>
              <a:rPr lang="ko-KR" altLang="en-US" dirty="0"/>
              <a:t>이유</a:t>
            </a:r>
            <a:r>
              <a:rPr lang="en-US" altLang="ko-KR" dirty="0"/>
              <a:t>-&gt;</a:t>
            </a:r>
            <a:r>
              <a:rPr lang="ko-KR" altLang="en-US" dirty="0"/>
              <a:t>이클립스에서 </a:t>
            </a:r>
            <a:r>
              <a:rPr lang="ko-KR" altLang="en-US" dirty="0" err="1"/>
              <a:t>코드어시스트가</a:t>
            </a:r>
            <a:r>
              <a:rPr lang="ko-KR" altLang="en-US" dirty="0"/>
              <a:t> 지원 안됨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public interface </a:t>
            </a:r>
            <a:r>
              <a:rPr lang="en-US" altLang="ko-KR" dirty="0" err="1"/>
              <a:t>EmpMapper</a:t>
            </a:r>
            <a:r>
              <a:rPr lang="en-US" altLang="ko-KR" dirty="0"/>
              <a:t> {</a:t>
            </a:r>
          </a:p>
          <a:p>
            <a:pPr marL="914400" lvl="2" indent="0">
              <a:buNone/>
            </a:pP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en-US" altLang="ko-KR" dirty="0" err="1"/>
              <a:t>selectEmp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id);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호출시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/>
              <a:t>EmpMapper</a:t>
            </a:r>
            <a:r>
              <a:rPr lang="en-US" altLang="ko-KR" dirty="0"/>
              <a:t> mapper = </a:t>
            </a:r>
            <a:r>
              <a:rPr lang="en-US" altLang="ko-KR" dirty="0" err="1"/>
              <a:t>session.getMapper</a:t>
            </a:r>
            <a:r>
              <a:rPr lang="en-US" altLang="ko-KR" dirty="0"/>
              <a:t>(</a:t>
            </a:r>
            <a:r>
              <a:rPr lang="en-US" altLang="ko-KR" dirty="0" err="1"/>
              <a:t>EmpMapper.class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en-US" altLang="ko-KR" dirty="0" err="1"/>
              <a:t>emp</a:t>
            </a:r>
            <a:r>
              <a:rPr lang="en-US" altLang="ko-KR" dirty="0"/>
              <a:t> = </a:t>
            </a:r>
            <a:r>
              <a:rPr lang="en-US" altLang="ko-KR" dirty="0" err="1"/>
              <a:t>mapper.selectEmp</a:t>
            </a:r>
            <a:r>
              <a:rPr lang="en-US" altLang="ko-KR" dirty="0"/>
              <a:t>(7369);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3857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Interface Annotation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인터페이스의 특징이 직접 </a:t>
            </a:r>
            <a:r>
              <a:rPr lang="en-US" altLang="ko-KR" dirty="0"/>
              <a:t>SQL</a:t>
            </a:r>
            <a:r>
              <a:rPr lang="ko-KR" altLang="en-US" dirty="0"/>
              <a:t>을 </a:t>
            </a:r>
            <a:r>
              <a:rPr lang="ko-KR" altLang="en-US" dirty="0" err="1"/>
              <a:t>지정가능하다는</a:t>
            </a:r>
            <a:r>
              <a:rPr lang="ko-KR" altLang="en-US" dirty="0"/>
              <a:t> 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@Select(“SELECT * FROM EMP WHERE EMPNO = #{</a:t>
            </a:r>
            <a:r>
              <a:rPr lang="en-US" altLang="ko-KR" dirty="0" err="1"/>
              <a:t>empNo</a:t>
            </a:r>
            <a:r>
              <a:rPr lang="en-US" altLang="ko-KR" dirty="0"/>
              <a:t>}”)</a:t>
            </a:r>
          </a:p>
          <a:p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en-US" altLang="ko-KR" dirty="0" err="1"/>
              <a:t>selectEmp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id);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한계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4295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SqlSession</a:t>
            </a:r>
            <a:r>
              <a:rPr lang="ko-KR" altLang="en-US" dirty="0"/>
              <a:t>에 준비되어 있는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void commit();</a:t>
            </a:r>
          </a:p>
          <a:p>
            <a:pPr lvl="1"/>
            <a:r>
              <a:rPr lang="en-US" altLang="ko-KR" dirty="0"/>
              <a:t>void commit(</a:t>
            </a:r>
            <a:r>
              <a:rPr lang="en-US" altLang="ko-KR" dirty="0" err="1"/>
              <a:t>boolean</a:t>
            </a:r>
            <a:r>
              <a:rPr lang="en-US" altLang="ko-KR" dirty="0"/>
              <a:t> force);</a:t>
            </a:r>
          </a:p>
          <a:p>
            <a:pPr lvl="1"/>
            <a:r>
              <a:rPr lang="en-US" altLang="ko-KR" dirty="0"/>
              <a:t>void rollback();</a:t>
            </a:r>
          </a:p>
          <a:p>
            <a:pPr lvl="1"/>
            <a:r>
              <a:rPr lang="en-US" altLang="ko-KR" dirty="0"/>
              <a:t>void rollback(</a:t>
            </a:r>
            <a:r>
              <a:rPr lang="en-US" altLang="ko-KR" dirty="0" err="1"/>
              <a:t>boolean</a:t>
            </a:r>
            <a:r>
              <a:rPr lang="en-US" altLang="ko-KR" dirty="0"/>
              <a:t> force);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b="1" dirty="0" err="1"/>
              <a:t>boolean</a:t>
            </a:r>
            <a:r>
              <a:rPr lang="en-US" altLang="ko-KR" b="1" dirty="0"/>
              <a:t> force</a:t>
            </a:r>
            <a:r>
              <a:rPr lang="ko-KR" altLang="en-US" b="1" dirty="0"/>
              <a:t>의 의미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commit(), rollback()</a:t>
            </a:r>
            <a:r>
              <a:rPr lang="ko-KR" altLang="en-US" dirty="0"/>
              <a:t>은 </a:t>
            </a:r>
            <a:r>
              <a:rPr lang="en-US" altLang="ko-KR" dirty="0"/>
              <a:t>INSERT, UPDATE, DELETE</a:t>
            </a:r>
            <a:r>
              <a:rPr lang="ko-KR" altLang="en-US" dirty="0"/>
              <a:t>문이 실행되었을 경우에만 실제로 처리된다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만일 </a:t>
            </a:r>
            <a:r>
              <a:rPr lang="en-US" altLang="ko-KR" dirty="0"/>
              <a:t>INSERT, UPDATE, DELETE</a:t>
            </a:r>
            <a:r>
              <a:rPr lang="ko-KR" altLang="en-US" dirty="0"/>
              <a:t>문의 실행여부와 상관없이 트랜잭션이 이루어져야 할 경우 </a:t>
            </a:r>
            <a:r>
              <a:rPr lang="en-US" altLang="ko-KR" dirty="0"/>
              <a:t>commit(true), </a:t>
            </a:r>
            <a:r>
              <a:rPr lang="en-US" altLang="ko-KR" dirty="0" err="1"/>
              <a:t>roleback</a:t>
            </a:r>
            <a:r>
              <a:rPr lang="en-US" altLang="ko-KR" dirty="0"/>
              <a:t>(true) </a:t>
            </a:r>
            <a:r>
              <a:rPr lang="ko-KR" altLang="en-US" dirty="0"/>
              <a:t>이런 형식으로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7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처리 샘플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SqlSession</a:t>
            </a:r>
            <a:r>
              <a:rPr lang="en-US" altLang="ko-KR" dirty="0"/>
              <a:t> session = </a:t>
            </a:r>
            <a:r>
              <a:rPr lang="en-US" altLang="ko-KR" dirty="0" err="1"/>
              <a:t>sessionFactory.openSession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try 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session.insert</a:t>
            </a:r>
            <a:r>
              <a:rPr lang="en-US" altLang="ko-KR" dirty="0"/>
              <a:t>(“</a:t>
            </a:r>
            <a:r>
              <a:rPr lang="en-US" altLang="ko-KR" dirty="0" err="1"/>
              <a:t>sample.dao.EmpMapper.insertEmp</a:t>
            </a:r>
            <a:r>
              <a:rPr lang="en-US" altLang="ko-KR" dirty="0"/>
              <a:t>”, </a:t>
            </a:r>
            <a:r>
              <a:rPr lang="en-US" altLang="ko-KR" dirty="0" err="1"/>
              <a:t>emp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session.commit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 catch(Exception e) 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session.rollback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throw new </a:t>
            </a:r>
            <a:r>
              <a:rPr lang="en-US" altLang="ko-KR" dirty="0" err="1"/>
              <a:t>RuntimeException</a:t>
            </a:r>
            <a:r>
              <a:rPr lang="en-US" altLang="ko-KR" dirty="0"/>
              <a:t>(e);</a:t>
            </a:r>
          </a:p>
          <a:p>
            <a:pPr marL="0" indent="0">
              <a:buNone/>
            </a:pPr>
            <a:r>
              <a:rPr lang="en-US" altLang="ko-KR" dirty="0"/>
              <a:t>} finally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session.close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1442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와 </a:t>
            </a:r>
            <a:r>
              <a:rPr lang="en-US" altLang="ko-KR" dirty="0"/>
              <a:t>Spring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SqlSessionFactory</a:t>
            </a:r>
            <a:r>
              <a:rPr lang="ko-KR" altLang="en-US" dirty="0"/>
              <a:t>를 </a:t>
            </a:r>
            <a:r>
              <a:rPr lang="en-US" altLang="ko-KR" dirty="0"/>
              <a:t>Bean</a:t>
            </a:r>
            <a:r>
              <a:rPr lang="ko-KR" altLang="en-US" dirty="0"/>
              <a:t>으로서 정의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&lt;bean id="</a:t>
            </a:r>
            <a:r>
              <a:rPr lang="en-US" altLang="ko-KR" dirty="0" err="1"/>
              <a:t>sqlSessionFactory</a:t>
            </a:r>
            <a:r>
              <a:rPr lang="en-US" altLang="ko-KR" dirty="0"/>
              <a:t>" class="</a:t>
            </a:r>
            <a:r>
              <a:rPr lang="en-US" altLang="ko-KR" dirty="0" err="1"/>
              <a:t>org.mybatis.spring.SqlSessionFactoryBean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dataSource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r>
              <a:rPr lang="en-US" altLang="ko-KR" dirty="0"/>
              <a:t>        &lt;property name="</a:t>
            </a:r>
            <a:r>
              <a:rPr lang="en-US" altLang="ko-KR" dirty="0" err="1"/>
              <a:t>configLocation</a:t>
            </a:r>
            <a:r>
              <a:rPr lang="en-US" altLang="ko-KR" dirty="0"/>
              <a:t>" value="</a:t>
            </a:r>
            <a:r>
              <a:rPr lang="en-US" altLang="ko-KR" dirty="0" err="1"/>
              <a:t>classpath:sample</a:t>
            </a:r>
            <a:r>
              <a:rPr lang="en-US" altLang="ko-KR" dirty="0"/>
              <a:t>/mybatis.Spring.xml" /&gt;</a:t>
            </a:r>
          </a:p>
          <a:p>
            <a:pPr marL="0" indent="0">
              <a:buNone/>
            </a:pPr>
            <a:r>
              <a:rPr lang="en-US" altLang="ko-KR" dirty="0"/>
              <a:t>        &lt;property name="</a:t>
            </a:r>
            <a:r>
              <a:rPr lang="en-US" altLang="ko-KR" dirty="0" err="1"/>
              <a:t>mapperLocations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            &lt;list&gt;</a:t>
            </a:r>
          </a:p>
          <a:p>
            <a:pPr marL="0" indent="0">
              <a:buNone/>
            </a:pPr>
            <a:r>
              <a:rPr lang="en-US" altLang="ko-KR" dirty="0"/>
              <a:t>                &lt;value&gt;sample/</a:t>
            </a:r>
            <a:r>
              <a:rPr lang="en-US" altLang="ko-KR" dirty="0" err="1"/>
              <a:t>dao</a:t>
            </a:r>
            <a:r>
              <a:rPr lang="en-US" altLang="ko-KR" dirty="0"/>
              <a:t>/EmpMapper.xml&lt;/value&gt;</a:t>
            </a:r>
          </a:p>
          <a:p>
            <a:pPr marL="0" indent="0">
              <a:buNone/>
            </a:pPr>
            <a:r>
              <a:rPr lang="en-US" altLang="ko-KR" dirty="0"/>
              <a:t>            &lt;/list&gt;</a:t>
            </a:r>
          </a:p>
          <a:p>
            <a:pPr marL="0" indent="0">
              <a:buNone/>
            </a:pPr>
            <a:r>
              <a:rPr lang="en-US" altLang="ko-KR" dirty="0"/>
              <a:t>        &lt;/property&gt;</a:t>
            </a:r>
          </a:p>
          <a:p>
            <a:pPr marL="0" indent="0">
              <a:buNone/>
            </a:pPr>
            <a:r>
              <a:rPr lang="en-US" altLang="ko-KR" dirty="0"/>
              <a:t>    &lt;/bean&gt;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585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</a:t>
            </a:r>
            <a:r>
              <a:rPr lang="en-US" altLang="ko-KR" dirty="0"/>
              <a:t> </a:t>
            </a:r>
            <a:r>
              <a:rPr lang="ko-KR" altLang="en-US" dirty="0" err="1"/>
              <a:t>인젝션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SqlSessionTemplate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&lt;bean class="</a:t>
            </a:r>
            <a:r>
              <a:rPr lang="en-US" altLang="ko-KR" sz="2400" dirty="0" err="1"/>
              <a:t>org.mybatis.spring.SqlSessionTemplate</a:t>
            </a:r>
            <a:r>
              <a:rPr lang="en-US" altLang="ko-KR" sz="2400" dirty="0"/>
              <a:t>"&gt;</a:t>
            </a:r>
          </a:p>
          <a:p>
            <a:pPr marL="0" indent="0">
              <a:buNone/>
            </a:pPr>
            <a:r>
              <a:rPr lang="en-US" altLang="ko-KR" sz="2400" dirty="0"/>
              <a:t>        &lt;constructor-</a:t>
            </a:r>
            <a:r>
              <a:rPr lang="en-US" altLang="ko-KR" sz="2400" dirty="0" err="1"/>
              <a:t>arg</a:t>
            </a:r>
            <a:r>
              <a:rPr lang="en-US" altLang="ko-KR" sz="2400" dirty="0"/>
              <a:t> ref="</a:t>
            </a:r>
            <a:r>
              <a:rPr lang="en-US" altLang="ko-KR" sz="2400" dirty="0" err="1"/>
              <a:t>sqlSessionFactory</a:t>
            </a:r>
            <a:r>
              <a:rPr lang="en-US" altLang="ko-KR" sz="2400" dirty="0"/>
              <a:t>" /&gt;</a:t>
            </a:r>
          </a:p>
          <a:p>
            <a:pPr marL="0" indent="0">
              <a:buNone/>
            </a:pPr>
            <a:r>
              <a:rPr lang="en-US" altLang="ko-KR" sz="2400" dirty="0"/>
              <a:t>    &lt;/bean&gt;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public class </a:t>
            </a:r>
            <a:r>
              <a:rPr lang="en-US" altLang="ko-KR" sz="2400" dirty="0" err="1"/>
              <a:t>MybatisEmpDao</a:t>
            </a:r>
            <a:r>
              <a:rPr lang="en-US" altLang="ko-KR" sz="2400" dirty="0"/>
              <a:t> implements </a:t>
            </a:r>
            <a:r>
              <a:rPr lang="en-US" altLang="ko-KR" sz="2400" dirty="0" err="1"/>
              <a:t>EmpDao</a:t>
            </a:r>
            <a:r>
              <a:rPr lang="en-US" altLang="ko-KR" sz="2400" dirty="0"/>
              <a:t> {</a:t>
            </a:r>
          </a:p>
          <a:p>
            <a:pPr marL="0" indent="0">
              <a:buNone/>
            </a:pPr>
            <a:r>
              <a:rPr lang="en-US" altLang="ko-KR" sz="2400" dirty="0"/>
              <a:t>   @</a:t>
            </a:r>
            <a:r>
              <a:rPr lang="en-US" altLang="ko-KR" sz="2400" dirty="0" err="1"/>
              <a:t>Autowired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private </a:t>
            </a:r>
            <a:r>
              <a:rPr lang="en-US" altLang="ko-KR" sz="2400" dirty="0" err="1"/>
              <a:t>SqlSession</a:t>
            </a:r>
            <a:r>
              <a:rPr lang="en-US" altLang="ko-KR" sz="2400" dirty="0"/>
              <a:t> session;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155</a:t>
            </a:fld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5292080" y="4469827"/>
            <a:ext cx="2736304" cy="864096"/>
          </a:xfrm>
          <a:prstGeom prst="cloudCallout">
            <a:avLst>
              <a:gd name="adj1" fmla="val -73828"/>
              <a:gd name="adj2" fmla="val -3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실제로 </a:t>
            </a:r>
            <a:r>
              <a:rPr lang="en-US" altLang="ko-KR" sz="1400" dirty="0" err="1"/>
              <a:t>SqlSessionTemplate</a:t>
            </a:r>
            <a:r>
              <a:rPr lang="ko-KR" altLang="en-US" sz="1400" dirty="0"/>
              <a:t>객체가 사용된다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구름 모양 설명선 4"/>
          <p:cNvSpPr/>
          <p:nvPr/>
        </p:nvSpPr>
        <p:spPr>
          <a:xfrm>
            <a:off x="5004048" y="5517232"/>
            <a:ext cx="2736304" cy="864096"/>
          </a:xfrm>
          <a:prstGeom prst="cloudCallout">
            <a:avLst>
              <a:gd name="adj1" fmla="val -69440"/>
              <a:gd name="adj2" fmla="val -6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SqlSessionTemplate</a:t>
            </a:r>
            <a:r>
              <a:rPr lang="ko-KR" altLang="en-US" sz="1200" dirty="0"/>
              <a:t>는 </a:t>
            </a:r>
            <a:r>
              <a:rPr lang="en-US" altLang="ko-KR" sz="1200" dirty="0"/>
              <a:t>Thread Safe</a:t>
            </a:r>
            <a:r>
              <a:rPr lang="ko-KR" altLang="en-US" sz="1200" dirty="0"/>
              <a:t>이므로 이렇게 사용해도 됨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41965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</a:t>
            </a:r>
            <a:r>
              <a:rPr lang="en-US" altLang="ko-KR" dirty="0"/>
              <a:t> </a:t>
            </a:r>
            <a:r>
              <a:rPr lang="ko-KR" altLang="en-US" dirty="0" err="1"/>
              <a:t>인젝션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SqlSessionDaoSupport</a:t>
            </a:r>
            <a:r>
              <a:rPr lang="en-US" altLang="ko-KR" dirty="0"/>
              <a:t> </a:t>
            </a:r>
            <a:r>
              <a:rPr lang="ko-KR" altLang="en-US" dirty="0"/>
              <a:t>이용하는 방법</a:t>
            </a:r>
            <a:endParaRPr lang="en-US" altLang="ko-KR" dirty="0"/>
          </a:p>
          <a:p>
            <a:pPr lvl="1"/>
            <a:r>
              <a:rPr lang="en-US" altLang="ko-KR" dirty="0"/>
              <a:t>public class </a:t>
            </a:r>
            <a:r>
              <a:rPr lang="en-US" altLang="ko-KR" dirty="0" err="1"/>
              <a:t>MyatisSpringEmpDao</a:t>
            </a:r>
            <a:r>
              <a:rPr lang="en-US" altLang="ko-KR" dirty="0"/>
              <a:t> extends </a:t>
            </a:r>
            <a:r>
              <a:rPr lang="en-US" altLang="ko-KR" dirty="0" err="1"/>
              <a:t>SqlSessionDaoSupport</a:t>
            </a:r>
            <a:r>
              <a:rPr lang="en-US" altLang="ko-KR" dirty="0"/>
              <a:t> implements </a:t>
            </a:r>
            <a:r>
              <a:rPr lang="en-US" altLang="ko-KR" dirty="0" err="1"/>
              <a:t>EmpDao</a:t>
            </a:r>
            <a:r>
              <a:rPr lang="en-US" altLang="ko-KR" dirty="0"/>
              <a:t> {</a:t>
            </a:r>
          </a:p>
          <a:p>
            <a:pPr marL="1371600" lvl="3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Emp</a:t>
            </a:r>
            <a:r>
              <a:rPr lang="en-US" altLang="ko-KR" dirty="0"/>
              <a:t> </a:t>
            </a:r>
            <a:r>
              <a:rPr lang="en-US" altLang="ko-KR" dirty="0" err="1"/>
              <a:t>findEmpById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id) {</a:t>
            </a:r>
          </a:p>
          <a:p>
            <a:pPr marL="1371600" lvl="3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getSqlSession</a:t>
            </a:r>
            <a:r>
              <a:rPr lang="en-US" altLang="ko-KR" dirty="0"/>
              <a:t>().</a:t>
            </a:r>
            <a:r>
              <a:rPr lang="en-US" altLang="ko-KR" dirty="0" err="1"/>
              <a:t>selectOne</a:t>
            </a:r>
            <a:r>
              <a:rPr lang="en-US" altLang="ko-KR" dirty="0"/>
              <a:t>(“</a:t>
            </a:r>
            <a:r>
              <a:rPr lang="en-US" altLang="ko-KR" dirty="0" err="1"/>
              <a:t>sample.dao.EmpMapper.selectEmp</a:t>
            </a:r>
            <a:r>
              <a:rPr lang="en-US" altLang="ko-KR" dirty="0"/>
              <a:t>”, 7369);</a:t>
            </a:r>
          </a:p>
          <a:p>
            <a:pPr marL="514350" lvl="1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4599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트랜잭션과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&lt;bean id="</a:t>
            </a:r>
            <a:r>
              <a:rPr lang="en-US" altLang="ko-KR" sz="2000" dirty="0" err="1"/>
              <a:t>transactionManager</a:t>
            </a:r>
            <a:r>
              <a:rPr lang="en-US" altLang="ko-KR" sz="2000" dirty="0"/>
              <a:t>"</a:t>
            </a:r>
          </a:p>
          <a:p>
            <a:pPr marL="0" indent="0">
              <a:buNone/>
            </a:pPr>
            <a:r>
              <a:rPr lang="en-US" altLang="ko-KR" sz="2000" dirty="0"/>
              <a:t>        class="org.springframework.jdbc.datasource.DataSourceTransactionManager"&gt;</a:t>
            </a:r>
          </a:p>
          <a:p>
            <a:pPr marL="0" indent="0">
              <a:buNone/>
            </a:pPr>
            <a:r>
              <a:rPr lang="en-US" altLang="ko-KR" sz="2000" dirty="0"/>
              <a:t>        &lt;property name="</a:t>
            </a:r>
            <a:r>
              <a:rPr lang="en-US" altLang="ko-KR" sz="2000" dirty="0" err="1"/>
              <a:t>dataSource</a:t>
            </a:r>
            <a:r>
              <a:rPr lang="en-US" altLang="ko-KR" sz="2000" dirty="0"/>
              <a:t>"&gt;</a:t>
            </a:r>
          </a:p>
          <a:p>
            <a:pPr marL="0" indent="0">
              <a:buNone/>
            </a:pPr>
            <a:r>
              <a:rPr lang="en-US" altLang="ko-KR" sz="2000" dirty="0"/>
              <a:t>            &lt;ref local="</a:t>
            </a:r>
            <a:r>
              <a:rPr lang="en-US" altLang="ko-KR" sz="2000" dirty="0" err="1"/>
              <a:t>dataSource</a:t>
            </a:r>
            <a:r>
              <a:rPr lang="en-US" altLang="ko-KR" sz="2000" dirty="0"/>
              <a:t>" /&gt;</a:t>
            </a:r>
          </a:p>
          <a:p>
            <a:pPr marL="0" indent="0">
              <a:buNone/>
            </a:pPr>
            <a:r>
              <a:rPr lang="en-US" altLang="ko-KR" sz="2000" dirty="0"/>
              <a:t>        &lt;/property&gt;</a:t>
            </a:r>
          </a:p>
          <a:p>
            <a:pPr marL="0" indent="0">
              <a:buNone/>
            </a:pPr>
            <a:r>
              <a:rPr lang="en-US" altLang="ko-KR" sz="2000" dirty="0"/>
              <a:t>    &lt;/bean&gt;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4344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F255796-74DC-43BA-BFE0-2EC89037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Hibernate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F0AD9C-ED4A-44C4-99E3-D7E2CA818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EC9711-EE6C-4E58-B1A7-1356CFEE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374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3E72F81-8A5B-4545-8F4C-72D1AD59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Hibernate</a:t>
            </a:r>
            <a:r>
              <a:rPr lang="ko-KR" altLang="en-US" dirty="0"/>
              <a:t>의 구조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25D3D9A-E0D3-424C-B7C0-CB3E98224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7554057" cy="223224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76D56-17C0-44BF-931A-E6B2A40E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Maven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507610"/>
            <a:ext cx="316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a simple project </a:t>
            </a:r>
            <a:r>
              <a:rPr lang="ko-KR" altLang="en-US" dirty="0"/>
              <a:t>선택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9BFD23-44B9-4E23-8D4B-7453ADFA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4F0E1D-63F9-4308-876B-3F2A9D79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00630"/>
            <a:ext cx="4896544" cy="44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346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4B886-18C1-443B-B842-DF127884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Hibernate</a:t>
            </a:r>
            <a:r>
              <a:rPr lang="ko-KR" altLang="en-US" dirty="0"/>
              <a:t>의 구조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9189F6C-7685-4888-9789-64BB7F3A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01" y="1825625"/>
            <a:ext cx="5079198" cy="43513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DCF17-D4E6-4F43-88DE-7C31C78A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6920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2968A-BE0F-4F35-9C4F-49D3BF53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SessionFactory</a:t>
            </a:r>
            <a:r>
              <a:rPr lang="ko-KR" altLang="en-US" dirty="0"/>
              <a:t>와 </a:t>
            </a:r>
            <a:r>
              <a:rPr lang="en-US" altLang="ko-KR" dirty="0"/>
              <a:t>Session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DC667BB-998E-487F-8596-5C939758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8" y="1690689"/>
            <a:ext cx="7972950" cy="447461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6CC07-EEB0-49ED-925B-901DF333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4527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F4E4C-2C7C-4FBE-9183-B4C4CA9D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Hibernate </a:t>
            </a:r>
            <a:r>
              <a:rPr lang="ko-KR" altLang="en-US" dirty="0"/>
              <a:t>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99AE3-3E79-4C41-9FAF-FDB26093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hibernate-core</a:t>
            </a:r>
            <a:r>
              <a:rPr lang="en-US" altLang="ko-KR" sz="24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24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4.1.0.Final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org.hibernate.javax.persistence</a:t>
            </a: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&gt;hibernate-jpa-2.0-api&lt;/</a:t>
            </a:r>
            <a:r>
              <a:rPr lang="en-US" altLang="ko-KR" sz="2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u="sng" dirty="0">
                <a:solidFill>
                  <a:srgbClr val="000000"/>
                </a:solidFill>
                <a:latin typeface="Consolas" panose="020B0609020204030204" pitchFamily="49" charset="0"/>
              </a:rPr>
              <a:t>&lt;version&gt;1.0.0.Final&lt;/version&gt;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0867D-7489-48B5-AC77-A3E10722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2962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4D16B-6276-4450-8108-73A1965C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applicationContext.xml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03331-C2D1-4D5A-944C-5231FA5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3F5FBF"/>
                </a:solidFill>
                <a:latin typeface="Consolas" panose="020B0609020204030204" pitchFamily="49" charset="0"/>
              </a:rPr>
              <a:t>&lt;!-- Session Factory Declaration --&gt;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sessionFactory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"org.springframework.orm.hibernate4.LocalSessionFactoryBean"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2400" i="1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packagesToScan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2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com.oraclejava.entity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org.hibernate.dialect.MySQLDialect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hibernate.enable_lazy_load_no_trans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hibernate.default_schema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format_sql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altLang="ko-KR" sz="2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use_sql_comments</a:t>
            </a:r>
            <a:r>
              <a:rPr lang="en-US" altLang="ko-KR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altLang="ko-KR" sz="2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3F5FBF"/>
                </a:solidFill>
                <a:latin typeface="Consolas" panose="020B0609020204030204" pitchFamily="49" charset="0"/>
              </a:rPr>
              <a:t>&lt;!-- &lt;prop key="hibernate.hbm2ddl.auto"&gt;create&lt;/prop&gt; --&gt;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3C7290-315F-4B29-ACEF-CCF1E024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101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75F77-EF31-457D-872B-8D5D27D1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</a:t>
            </a:r>
            <a:r>
              <a:rPr lang="ko-KR" altLang="en-US" dirty="0"/>
              <a:t>클래스 작성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4382F-7420-4B1B-832A-FC776AEB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"users"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Users {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(strategy=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US" altLang="ko-KR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user_name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E2FBF-E04D-472C-9997-835E6E3C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1224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CCD3F-D4CE-49AC-9A63-6DEEC95A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" y="0"/>
            <a:ext cx="7886700" cy="615602"/>
          </a:xfrm>
        </p:spPr>
        <p:txBody>
          <a:bodyPr/>
          <a:lstStyle/>
          <a:p>
            <a:r>
              <a:rPr lang="en-US" altLang="ko-KR" dirty="0" err="1"/>
              <a:t>DaoImpl</a:t>
            </a:r>
            <a:r>
              <a:rPr lang="en-US" altLang="ko-KR" dirty="0"/>
              <a:t> </a:t>
            </a:r>
            <a:r>
              <a:rPr lang="ko-KR" altLang="en-US" dirty="0"/>
              <a:t>작성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547A0-8984-4B76-9D5D-408C6C14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15602"/>
            <a:ext cx="8263830" cy="59817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@Transactional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UserDaoImpl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UserDao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2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List&lt;Users&gt; list() {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2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.getCurrentSession</a:t>
            </a:r>
            <a:r>
              <a:rPr lang="en-US" altLang="ko-KR" sz="2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altLang="ko-KR" sz="2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"from Users"</a:t>
            </a:r>
            <a:r>
              <a:rPr lang="en-US" altLang="ko-KR" sz="2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).list();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delete(Users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.getCurrentSession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().delete(</a:t>
            </a:r>
            <a:r>
              <a:rPr lang="en-US" altLang="ko-KR" sz="2400" dirty="0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saveOrUpdate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(Users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.getCurrentSession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saveOrUpdate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77B91-22AC-41B1-82BE-0899110B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885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65E49BF-11EB-4E22-B348-F8A4CC18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Data JPA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B2AE138-FE22-429D-984A-682563E3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CB2DF-4759-466F-B16F-97E41DD8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5414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Persistence API</a:t>
            </a:r>
            <a:r>
              <a:rPr lang="ko-KR" altLang="ko-KR" dirty="0"/>
              <a:t>의 약자</a:t>
            </a:r>
            <a:r>
              <a:rPr lang="en-US" altLang="ko-KR" dirty="0"/>
              <a:t>. RDBMS(</a:t>
            </a:r>
            <a:r>
              <a:rPr lang="ko-KR" altLang="ko-KR" dirty="0" err="1"/>
              <a:t>관계형</a:t>
            </a:r>
            <a:r>
              <a:rPr lang="ko-KR" altLang="ko-KR" dirty="0"/>
              <a:t> 데이터베이스</a:t>
            </a:r>
            <a:r>
              <a:rPr lang="en-US" altLang="ko-KR" dirty="0"/>
              <a:t>)</a:t>
            </a:r>
            <a:r>
              <a:rPr lang="ko-KR" altLang="ko-KR" dirty="0"/>
              <a:t>에서 관리되는 레코드를 </a:t>
            </a:r>
            <a:r>
              <a:rPr lang="en-US" altLang="ko-KR" dirty="0"/>
              <a:t>Java </a:t>
            </a:r>
            <a:r>
              <a:rPr lang="ko-KR" altLang="ko-KR" dirty="0"/>
              <a:t>객체로 </a:t>
            </a:r>
            <a:r>
              <a:rPr lang="ko-KR" altLang="ko-KR" dirty="0" err="1"/>
              <a:t>맵핑하거나</a:t>
            </a:r>
            <a:r>
              <a:rPr lang="en-US" altLang="ko-KR" dirty="0"/>
              <a:t>, </a:t>
            </a:r>
            <a:r>
              <a:rPr lang="ko-KR" altLang="ko-KR" dirty="0" err="1"/>
              <a:t>맵핑된</a:t>
            </a:r>
            <a:r>
              <a:rPr lang="ko-KR" altLang="ko-KR" dirty="0"/>
              <a:t> 객체에 대해 조작한 내용을</a:t>
            </a:r>
            <a:r>
              <a:rPr lang="en-US" altLang="ko-KR" dirty="0"/>
              <a:t> DB</a:t>
            </a:r>
            <a:r>
              <a:rPr lang="ko-KR" altLang="ko-KR" dirty="0"/>
              <a:t>에 반영하는 방법을 </a:t>
            </a:r>
            <a:r>
              <a:rPr lang="en-US" altLang="ko-KR" dirty="0"/>
              <a:t>Java API</a:t>
            </a:r>
            <a:r>
              <a:rPr lang="ko-KR" altLang="ko-KR" dirty="0"/>
              <a:t>의 사양으로 정의해 놓은 것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사양만 정의해 놓을 것을 뿐 실제 구현은 없음</a:t>
            </a:r>
            <a:r>
              <a:rPr lang="en-US" altLang="ko-KR" dirty="0"/>
              <a:t>. JPA</a:t>
            </a:r>
            <a:r>
              <a:rPr lang="ko-KR" altLang="ko-KR" dirty="0"/>
              <a:t>의 구현은 각 </a:t>
            </a:r>
            <a:r>
              <a:rPr lang="en-US" altLang="ko-KR" dirty="0"/>
              <a:t>O/R Mapper </a:t>
            </a:r>
            <a:r>
              <a:rPr lang="ko-KR" altLang="ko-KR" dirty="0" err="1"/>
              <a:t>프로바이더가</a:t>
            </a:r>
            <a:r>
              <a:rPr lang="ko-KR" altLang="ko-KR" dirty="0"/>
              <a:t> 담당</a:t>
            </a:r>
            <a:r>
              <a:rPr lang="en-US" altLang="ko-KR" dirty="0"/>
              <a:t>. </a:t>
            </a:r>
            <a:r>
              <a:rPr lang="ko-KR" altLang="ko-KR" dirty="0"/>
              <a:t>대표적인 </a:t>
            </a:r>
            <a:r>
              <a:rPr lang="ko-KR" altLang="ko-KR" dirty="0" err="1"/>
              <a:t>프로바이더로</a:t>
            </a:r>
            <a:r>
              <a:rPr lang="ko-KR" altLang="ko-KR" dirty="0"/>
              <a:t> </a:t>
            </a:r>
            <a:r>
              <a:rPr lang="en-US" altLang="ko-KR" dirty="0"/>
              <a:t>Hibernate</a:t>
            </a:r>
            <a:r>
              <a:rPr lang="ko-KR" altLang="ko-KR" dirty="0"/>
              <a:t>가 있음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JPA</a:t>
            </a:r>
            <a:r>
              <a:rPr lang="ko-KR" altLang="ko-KR" dirty="0">
                <a:effectLst/>
              </a:rPr>
              <a:t>란</a:t>
            </a:r>
            <a:r>
              <a:rPr lang="en-US" altLang="ko-KR" dirty="0">
                <a:effectLst/>
              </a:rPr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22408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Spring Data JPA</a:t>
            </a:r>
            <a:r>
              <a:rPr lang="ko-KR" altLang="ko-KR" dirty="0">
                <a:effectLst/>
              </a:rPr>
              <a:t>의 전체 구조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2977"/>
            <a:ext cx="8229600" cy="38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2966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JPA</a:t>
            </a:r>
            <a:r>
              <a:rPr lang="ko-KR" altLang="ko-KR" dirty="0">
                <a:effectLst/>
              </a:rPr>
              <a:t>의 </a:t>
            </a:r>
            <a:r>
              <a:rPr lang="en-US" altLang="ko-KR" dirty="0">
                <a:effectLst/>
              </a:rPr>
              <a:t>O/R Mapping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4" y="1481138"/>
            <a:ext cx="7069051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7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Maven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9BFD23-44B9-4E23-8D4B-7453ADFA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41DB7-1098-4D6A-830E-09A8FFF2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91444"/>
            <a:ext cx="57721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01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ko-KR" dirty="0"/>
              <a:t>에서 관리되는 레코드를 표현하는 클래스</a:t>
            </a:r>
            <a:r>
              <a:rPr lang="en-US" altLang="ko-KR" dirty="0"/>
              <a:t>. @</a:t>
            </a:r>
            <a:r>
              <a:rPr lang="en-US" altLang="ko-KR" dirty="0" err="1"/>
              <a:t>javax.persistence.Entity</a:t>
            </a:r>
            <a:r>
              <a:rPr lang="ko-KR" altLang="ko-KR" dirty="0" err="1"/>
              <a:t>어노테이션을</a:t>
            </a:r>
            <a:r>
              <a:rPr lang="ko-KR" altLang="ko-KR" dirty="0"/>
              <a:t> 붙이면 </a:t>
            </a:r>
            <a:r>
              <a:rPr lang="en-US" altLang="ko-KR" dirty="0"/>
              <a:t>Entity </a:t>
            </a:r>
            <a:r>
              <a:rPr lang="ko-KR" altLang="ko-KR" dirty="0"/>
              <a:t>클래스가 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Entity </a:t>
            </a:r>
            <a:r>
              <a:rPr lang="ko-KR" altLang="ko-KR" dirty="0">
                <a:effectLst/>
              </a:rPr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37535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Data JPA</a:t>
            </a:r>
            <a:r>
              <a:rPr lang="ko-KR" altLang="ko-KR" dirty="0"/>
              <a:t>란</a:t>
            </a:r>
            <a:r>
              <a:rPr lang="en-US" altLang="ko-KR" dirty="0"/>
              <a:t>? JPA</a:t>
            </a:r>
            <a:r>
              <a:rPr lang="ko-KR" altLang="ko-KR" dirty="0"/>
              <a:t>를 사용하여 </a:t>
            </a:r>
            <a:r>
              <a:rPr lang="en-US" altLang="ko-KR" dirty="0"/>
              <a:t>Repository(DAO</a:t>
            </a:r>
            <a:r>
              <a:rPr lang="ko-KR" altLang="ko-KR" dirty="0"/>
              <a:t>클래스 같은 것</a:t>
            </a:r>
            <a:r>
              <a:rPr lang="en-US" altLang="ko-KR" dirty="0"/>
              <a:t>-</a:t>
            </a:r>
            <a:r>
              <a:rPr lang="ko-KR" altLang="ko-KR" dirty="0"/>
              <a:t>인터페이스로 작성</a:t>
            </a:r>
            <a:r>
              <a:rPr lang="en-US" altLang="ko-KR" dirty="0"/>
              <a:t>)</a:t>
            </a:r>
            <a:r>
              <a:rPr lang="ko-KR" altLang="ko-KR" dirty="0"/>
              <a:t>를 작성하기 위한 라이브러리</a:t>
            </a:r>
          </a:p>
          <a:p>
            <a:r>
              <a:rPr lang="en-US" altLang="ko-KR" dirty="0"/>
              <a:t>Spring Data JPA</a:t>
            </a:r>
            <a:r>
              <a:rPr lang="ko-KR" altLang="ko-KR" dirty="0"/>
              <a:t>를 이용하면 </a:t>
            </a:r>
            <a:r>
              <a:rPr lang="en-US" altLang="ko-KR" dirty="0"/>
              <a:t>Query</a:t>
            </a:r>
            <a:r>
              <a:rPr lang="ko-KR" altLang="ko-KR" dirty="0" err="1"/>
              <a:t>메서드를</a:t>
            </a:r>
            <a:r>
              <a:rPr lang="ko-KR" altLang="ko-KR" dirty="0"/>
              <a:t> 부르는 </a:t>
            </a:r>
            <a:r>
              <a:rPr lang="ko-KR" altLang="ko-KR" dirty="0" err="1"/>
              <a:t>메서드를</a:t>
            </a:r>
            <a:r>
              <a:rPr lang="ko-KR" altLang="ko-KR" dirty="0"/>
              <a:t> </a:t>
            </a:r>
            <a:r>
              <a:rPr lang="en-US" altLang="ko-KR" dirty="0"/>
              <a:t>Repository</a:t>
            </a:r>
            <a:r>
              <a:rPr lang="ko-KR" altLang="ko-KR" dirty="0"/>
              <a:t>인터페이스에 정의하는 것만으로 조건에 일치하는 </a:t>
            </a:r>
            <a:r>
              <a:rPr lang="en-US" altLang="ko-KR" dirty="0"/>
              <a:t>Entity</a:t>
            </a:r>
            <a:r>
              <a:rPr lang="ko-KR" altLang="ko-KR" dirty="0"/>
              <a:t>를 취득 가능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Spring Data JPA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0590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24" y="1481138"/>
            <a:ext cx="4688351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487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uplus</a:t>
            </a:r>
            <a:r>
              <a:rPr lang="ko-KR" altLang="ko-KR" dirty="0">
                <a:effectLst/>
              </a:rPr>
              <a:t>라는 </a:t>
            </a:r>
            <a:r>
              <a:rPr lang="en-US" altLang="ko-KR" dirty="0" err="1">
                <a:effectLst/>
              </a:rPr>
              <a:t>db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4300115" cy="43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1138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@Entity</a:t>
            </a:r>
            <a:endParaRPr lang="ko-KR" altLang="ko-KR" dirty="0"/>
          </a:p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Phone {</a:t>
            </a:r>
            <a:endParaRPr lang="ko-KR" altLang="ko-KR" dirty="0"/>
          </a:p>
          <a:p>
            <a:pPr latinLnBrk="0"/>
            <a:r>
              <a:rPr lang="en-US" altLang="ko-KR" dirty="0"/>
              <a:t>	@Id</a:t>
            </a:r>
            <a:endParaRPr lang="ko-KR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id;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ffectLst/>
              </a:rPr>
              <a:t>기존의 </a:t>
            </a:r>
            <a:r>
              <a:rPr lang="en-US" altLang="ko-KR" dirty="0">
                <a:effectLst/>
              </a:rPr>
              <a:t>Phone</a:t>
            </a:r>
            <a:r>
              <a:rPr lang="ko-KR" altLang="ko-KR" dirty="0">
                <a:effectLst/>
              </a:rPr>
              <a:t>클래스를 </a:t>
            </a:r>
            <a:r>
              <a:rPr lang="en-US" altLang="ko-KR" dirty="0">
                <a:effectLst/>
              </a:rPr>
              <a:t>Entity</a:t>
            </a:r>
            <a:r>
              <a:rPr lang="ko-KR" altLang="ko-KR" dirty="0">
                <a:effectLst/>
              </a:rPr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57120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847819-3DC2-4F7E-8B2B-028675FE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LocalContainerEntityManagerFactoryBean</a:t>
            </a:r>
            <a:endParaRPr lang="en-US" altLang="ko-KR" dirty="0"/>
          </a:p>
          <a:p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JpaTransactionManager</a:t>
            </a:r>
            <a:endParaRPr lang="en-US" altLang="ko-KR" dirty="0"/>
          </a:p>
          <a:p>
            <a:r>
              <a:rPr lang="en-US" altLang="ko-KR" dirty="0" err="1"/>
              <a:t>Tx:annotation-driven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FD5178-5861-4E90-B2D1-F40D5F41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JPA </a:t>
            </a:r>
            <a:r>
              <a:rPr lang="ko-KR" altLang="en-US" dirty="0"/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424061434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391681-53BC-4D90-9449-B728B8FE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3590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&lt;bean id=</a:t>
            </a:r>
            <a:r>
              <a:rPr lang="en-US" altLang="ko-KR" i="1" dirty="0"/>
              <a:t>"</a:t>
            </a:r>
            <a:r>
              <a:rPr lang="en-US" altLang="ko-KR" i="1" dirty="0" err="1"/>
              <a:t>myEMF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class=</a:t>
            </a:r>
            <a:r>
              <a:rPr lang="en-US" altLang="ko-KR" i="1" dirty="0"/>
              <a:t>"org.springframework.orm.jpa.LocalContainerEntityManagerFactoryBean"&gt;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dataSource</a:t>
            </a:r>
            <a:r>
              <a:rPr lang="en-US" altLang="ko-KR" i="1" dirty="0"/>
              <a:t>" ref="</a:t>
            </a:r>
            <a:r>
              <a:rPr lang="en-US" altLang="ko-KR" i="1" dirty="0" err="1"/>
              <a:t>dataSource</a:t>
            </a:r>
            <a:r>
              <a:rPr lang="en-US" altLang="ko-KR" i="1" dirty="0"/>
              <a:t>" 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packagesToScan</a:t>
            </a:r>
            <a:r>
              <a:rPr lang="en-US" altLang="ko-KR" i="1" dirty="0"/>
              <a:t>" value="</a:t>
            </a:r>
            <a:r>
              <a:rPr lang="en-US" altLang="ko-KR" i="1" dirty="0" err="1"/>
              <a:t>com.oraclejava.todo.domain.model</a:t>
            </a:r>
            <a:r>
              <a:rPr lang="en-US" altLang="ko-KR" i="1" dirty="0"/>
              <a:t>"/&gt;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jpaVendorAdapter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&lt;bean class=</a:t>
            </a:r>
            <a:r>
              <a:rPr lang="en-US" altLang="ko-KR" i="1" dirty="0"/>
              <a:t>"</a:t>
            </a:r>
            <a:r>
              <a:rPr lang="en-US" altLang="ko-KR" i="1" dirty="0" err="1"/>
              <a:t>org.springframework.orm.jpa.vendor.HibernateJpaVendorAdapter</a:t>
            </a:r>
            <a:r>
              <a:rPr lang="en-US" altLang="ko-KR" i="1" dirty="0"/>
              <a:t>" /&gt;</a:t>
            </a:r>
          </a:p>
          <a:p>
            <a:r>
              <a:rPr lang="en-US" altLang="ko-KR" dirty="0"/>
              <a:t>&lt;/property&gt;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jpaProperties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&lt;props&gt;</a:t>
            </a:r>
          </a:p>
          <a:p>
            <a:r>
              <a:rPr lang="en-US" altLang="ko-KR" dirty="0"/>
              <a:t>&lt;!-- </a:t>
            </a:r>
            <a:r>
              <a:rPr lang="ko-KR" altLang="en-US" dirty="0" err="1"/>
              <a:t>개발시</a:t>
            </a:r>
            <a:r>
              <a:rPr lang="en-US" altLang="ko-KR" dirty="0"/>
              <a:t>: update, </a:t>
            </a:r>
            <a:r>
              <a:rPr lang="ko-KR" altLang="en-US" dirty="0" err="1"/>
              <a:t>운용시</a:t>
            </a:r>
            <a:r>
              <a:rPr lang="en-US" altLang="ko-KR" dirty="0"/>
              <a:t>: none, </a:t>
            </a:r>
            <a:r>
              <a:rPr lang="ko-KR" altLang="en-US" dirty="0"/>
              <a:t>개발환경 새로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r>
              <a:rPr lang="en-US" altLang="ko-KR" dirty="0"/>
              <a:t>: create-drop --&gt;</a:t>
            </a:r>
          </a:p>
          <a:p>
            <a:r>
              <a:rPr lang="en-US" altLang="ko-KR" dirty="0"/>
              <a:t>&lt;prop key=</a:t>
            </a:r>
            <a:r>
              <a:rPr lang="en-US" altLang="ko-KR" i="1" dirty="0"/>
              <a:t>"hibernate.hbm2ddl.auto"&gt;create-drop&lt;/prop&gt;</a:t>
            </a:r>
          </a:p>
          <a:p>
            <a:r>
              <a:rPr lang="en-US" altLang="ko-KR" dirty="0"/>
              <a:t>&lt;prop key=</a:t>
            </a:r>
            <a:r>
              <a:rPr lang="en-US" altLang="ko-KR" i="1" dirty="0"/>
              <a:t>"</a:t>
            </a:r>
            <a:r>
              <a:rPr lang="en-US" altLang="ko-KR" i="1" dirty="0" err="1"/>
              <a:t>hibernate.dialect</a:t>
            </a:r>
            <a:r>
              <a:rPr lang="en-US" altLang="ko-KR" i="1" dirty="0"/>
              <a:t>"&gt;org.hibernate.dialect.MySQL5Dialect&lt;/prop&gt;</a:t>
            </a:r>
          </a:p>
          <a:p>
            <a:r>
              <a:rPr lang="en-US" altLang="ko-KR" dirty="0"/>
              <a:t>&lt;prop key=</a:t>
            </a:r>
            <a:r>
              <a:rPr lang="en-US" altLang="ko-KR" i="1" dirty="0"/>
              <a:t>"</a:t>
            </a:r>
            <a:r>
              <a:rPr lang="en-US" altLang="ko-KR" i="1" dirty="0" err="1"/>
              <a:t>hibernate.show_sql</a:t>
            </a:r>
            <a:r>
              <a:rPr lang="en-US" altLang="ko-KR" i="1" dirty="0"/>
              <a:t>"&gt;true&lt;/prop&gt;</a:t>
            </a:r>
          </a:p>
          <a:p>
            <a:r>
              <a:rPr lang="en-US" altLang="ko-KR" dirty="0"/>
              <a:t>&lt;/props&gt;</a:t>
            </a:r>
          </a:p>
          <a:p>
            <a:r>
              <a:rPr lang="en-US" altLang="ko-KR" dirty="0"/>
              <a:t>&lt;/property&gt;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73199B-30B8-4E78-AED0-B3B3926B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LocalContainerEntityManagerFactoryBean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8632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C9C38-4B92-41E0-A2F2-4F1A6B9A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&lt;bean id=</a:t>
            </a:r>
            <a:r>
              <a:rPr lang="en-US" altLang="ko-KR" i="1" dirty="0"/>
              <a:t>"</a:t>
            </a:r>
            <a:r>
              <a:rPr lang="en-US" altLang="ko-KR" i="1" dirty="0" err="1"/>
              <a:t>transactionManager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class=</a:t>
            </a:r>
            <a:r>
              <a:rPr lang="en-US" altLang="ko-KR" i="1" dirty="0"/>
              <a:t>"</a:t>
            </a:r>
            <a:r>
              <a:rPr lang="en-US" altLang="ko-KR" i="1" dirty="0" err="1"/>
              <a:t>org.springframework.orm.jpa.JpaTransactionManager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entityManagerFactory</a:t>
            </a:r>
            <a:r>
              <a:rPr lang="en-US" altLang="ko-KR" i="1" dirty="0"/>
              <a:t>" ref="</a:t>
            </a:r>
            <a:r>
              <a:rPr lang="en-US" altLang="ko-KR" i="1" dirty="0" err="1"/>
              <a:t>myEMF</a:t>
            </a:r>
            <a:r>
              <a:rPr lang="en-US" altLang="ko-KR" i="1" dirty="0"/>
              <a:t>"&gt;&lt;/property&gt;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70699B-27D7-4C1B-A390-078156CB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err="1"/>
              <a:t>JpaTransactionManager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46615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CE46EC-AFE3-4C0A-807B-219E91CE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EntityManager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PersistenceContext</a:t>
            </a:r>
            <a:r>
              <a:rPr lang="en-US" altLang="ko-KR" dirty="0"/>
              <a:t> </a:t>
            </a:r>
            <a:r>
              <a:rPr lang="ko-KR" altLang="en-US" dirty="0"/>
              <a:t>로 의존성 주입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E07BAE-76FE-4EC8-9091-26BB92C8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AbstractDao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05107142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6B9A58-16FD-4698-8236-A47B2170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AbstractDao</a:t>
            </a:r>
            <a:r>
              <a:rPr lang="en-US" altLang="ko-KR" b="1" dirty="0"/>
              <a:t>&lt;PK extends Serializable, T&gt; {</a:t>
            </a:r>
          </a:p>
          <a:p>
            <a:r>
              <a:rPr lang="en-US" altLang="ko-KR" b="1" dirty="0"/>
              <a:t>private final Class&lt;T&gt; </a:t>
            </a:r>
            <a:r>
              <a:rPr lang="en-US" altLang="ko-KR" b="1" dirty="0" err="1"/>
              <a:t>persitentClass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SuppressWarnings</a:t>
            </a:r>
            <a:r>
              <a:rPr lang="en-US" altLang="ko-KR" dirty="0"/>
              <a:t>("unchecked")</a:t>
            </a:r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AbstractDao</a:t>
            </a:r>
            <a:r>
              <a:rPr lang="en-US" altLang="ko-KR" b="1" dirty="0"/>
              <a:t>() {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제네릭스로</a:t>
            </a:r>
            <a:r>
              <a:rPr lang="ko-KR" altLang="en-US" dirty="0"/>
              <a:t> 부모클래스가 운용하는 파라메터의 클래스 취득</a:t>
            </a:r>
          </a:p>
          <a:p>
            <a:r>
              <a:rPr lang="en-US" altLang="ko-KR" b="1" dirty="0" err="1"/>
              <a:t>this.persitentClass</a:t>
            </a:r>
            <a:r>
              <a:rPr lang="en-US" altLang="ko-KR" b="1" dirty="0"/>
              <a:t> = (Class&lt;T&gt;)((</a:t>
            </a:r>
            <a:r>
              <a:rPr lang="en-US" altLang="ko-KR" b="1" dirty="0" err="1"/>
              <a:t>ParameterizedType</a:t>
            </a:r>
            <a:r>
              <a:rPr lang="en-US" altLang="ko-KR" b="1" dirty="0"/>
              <a:t>)</a:t>
            </a:r>
            <a:r>
              <a:rPr lang="en-US" altLang="ko-KR" b="1" dirty="0" err="1"/>
              <a:t>this.getClass</a:t>
            </a:r>
            <a:r>
              <a:rPr lang="en-US" altLang="ko-KR" b="1" dirty="0"/>
              <a:t>().</a:t>
            </a:r>
          </a:p>
          <a:p>
            <a:r>
              <a:rPr lang="en-US" altLang="ko-KR" dirty="0" err="1"/>
              <a:t>getGenericSuperclass</a:t>
            </a:r>
            <a:r>
              <a:rPr lang="en-US" altLang="ko-KR" dirty="0"/>
              <a:t>()).</a:t>
            </a:r>
            <a:r>
              <a:rPr lang="en-US" altLang="ko-KR" dirty="0" err="1"/>
              <a:t>getActualTypeArguments</a:t>
            </a:r>
            <a:r>
              <a:rPr lang="en-US" altLang="ko-KR" dirty="0"/>
              <a:t>()[1];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AC2ADA-E14C-4CF8-999B-A5CAC275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6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Spring Maven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507610"/>
            <a:ext cx="4917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/main/java  : </a:t>
            </a:r>
            <a:r>
              <a:rPr lang="ko-KR" altLang="en-US" dirty="0"/>
              <a:t>자바파일 두는 곳</a:t>
            </a:r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/main/resource: </a:t>
            </a:r>
            <a:r>
              <a:rPr lang="ko-KR" altLang="en-US" dirty="0"/>
              <a:t>스프링 설정 파일 두는 곳</a:t>
            </a:r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/test/java: Junit </a:t>
            </a:r>
            <a:r>
              <a:rPr lang="ko-KR" altLang="en-US" dirty="0"/>
              <a:t>테스팅 파일</a:t>
            </a:r>
            <a:r>
              <a:rPr lang="en-US" altLang="ko-KR" dirty="0"/>
              <a:t>(java)</a:t>
            </a:r>
          </a:p>
          <a:p>
            <a:r>
              <a:rPr lang="en-US" altLang="ko-KR" dirty="0" err="1"/>
              <a:t>src</a:t>
            </a:r>
            <a:r>
              <a:rPr lang="en-US" altLang="ko-KR" dirty="0"/>
              <a:t>/test/resource: </a:t>
            </a:r>
            <a:r>
              <a:rPr lang="ko-KR" altLang="en-US" dirty="0" err="1"/>
              <a:t>테스팅용</a:t>
            </a:r>
            <a:r>
              <a:rPr lang="ko-KR" altLang="en-US" dirty="0"/>
              <a:t> 설정 파일 두는 곳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3C1127-7A30-4309-957C-1CEC9B2D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924944"/>
            <a:ext cx="4098817" cy="30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728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6E655D-A02A-4284-8A11-5602EC51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PersistenceContext</a:t>
            </a:r>
            <a:endParaRPr lang="en-US" altLang="ko-KR" dirty="0"/>
          </a:p>
          <a:p>
            <a:r>
              <a:rPr lang="en-US" altLang="ko-KR" dirty="0" err="1"/>
              <a:t>EntityManager</a:t>
            </a:r>
            <a:r>
              <a:rPr lang="en-US" altLang="ko-KR" dirty="0"/>
              <a:t> </a:t>
            </a:r>
            <a:r>
              <a:rPr lang="en-US" altLang="ko-KR" dirty="0" err="1"/>
              <a:t>entityManger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protected </a:t>
            </a:r>
            <a:r>
              <a:rPr lang="en-US" altLang="ko-KR" b="1" dirty="0" err="1"/>
              <a:t>EntityManager</a:t>
            </a:r>
            <a:r>
              <a:rPr lang="en-US" altLang="ko-KR" b="1" dirty="0"/>
              <a:t> </a:t>
            </a:r>
            <a:r>
              <a:rPr lang="en-US" altLang="ko-KR" b="1" dirty="0" err="1"/>
              <a:t>getEntityManager</a:t>
            </a:r>
            <a:r>
              <a:rPr lang="en-US" altLang="ko-KR" b="1" dirty="0"/>
              <a:t>() {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this.entityManger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protected T </a:t>
            </a:r>
            <a:r>
              <a:rPr lang="en-US" altLang="ko-KR" b="1" dirty="0" err="1"/>
              <a:t>getByKey</a:t>
            </a:r>
            <a:r>
              <a:rPr lang="en-US" altLang="ko-KR" b="1" dirty="0"/>
              <a:t>(PK key) {</a:t>
            </a:r>
          </a:p>
          <a:p>
            <a:r>
              <a:rPr lang="en-US" altLang="ko-KR" b="1" dirty="0"/>
              <a:t>return (T)</a:t>
            </a:r>
            <a:r>
              <a:rPr lang="en-US" altLang="ko-KR" b="1" dirty="0" err="1"/>
              <a:t>entityManger.find</a:t>
            </a:r>
            <a:r>
              <a:rPr lang="en-US" altLang="ko-KR" b="1" dirty="0"/>
              <a:t>(</a:t>
            </a:r>
            <a:r>
              <a:rPr lang="en-US" altLang="ko-KR" b="1" dirty="0" err="1"/>
              <a:t>persitentClass</a:t>
            </a:r>
            <a:r>
              <a:rPr lang="en-US" altLang="ko-KR" b="1" dirty="0"/>
              <a:t>, key);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B49CB4-2E77-402D-8837-DE49AE7B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4878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36B106-4D80-4609-83AE-326C0AF5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protected void persist(T entity) {</a:t>
            </a:r>
          </a:p>
          <a:p>
            <a:r>
              <a:rPr lang="en-US" altLang="ko-KR" dirty="0" err="1"/>
              <a:t>entityManger.persist</a:t>
            </a:r>
            <a:r>
              <a:rPr lang="en-US" altLang="ko-KR" dirty="0"/>
              <a:t>(entity);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protected void </a:t>
            </a:r>
            <a:r>
              <a:rPr lang="en-US" altLang="ko-KR" b="1" dirty="0" err="1"/>
              <a:t>upd</a:t>
            </a:r>
            <a:r>
              <a:rPr lang="en-US" altLang="ko-KR" b="1" dirty="0"/>
              <a:t>(T entity) {</a:t>
            </a:r>
          </a:p>
          <a:p>
            <a:r>
              <a:rPr lang="en-US" altLang="ko-KR" dirty="0" err="1"/>
              <a:t>entityManger.merge</a:t>
            </a:r>
            <a:r>
              <a:rPr lang="en-US" altLang="ko-KR" dirty="0"/>
              <a:t>(entity);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protected void del(T entity) {</a:t>
            </a:r>
          </a:p>
          <a:p>
            <a:r>
              <a:rPr lang="en-US" altLang="ko-KR" dirty="0" err="1"/>
              <a:t>entityManger.remove</a:t>
            </a:r>
            <a:r>
              <a:rPr lang="en-US" altLang="ko-KR" dirty="0"/>
              <a:t>(entity);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FF2C1E-757F-4AB9-9F19-45EC6C47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97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802B29-4C1E-4CA3-9407-74D8AF6B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EntityManager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JPQL </a:t>
            </a:r>
            <a:r>
              <a:rPr lang="ko-KR" altLang="en-US" dirty="0"/>
              <a:t>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B0B93E-85EF-4ED7-8F4B-71D682EF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61988553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37F0B9-64DF-4E91-AFAB-FA77B102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@Repository</a:t>
            </a:r>
          </a:p>
          <a:p>
            <a:r>
              <a:rPr lang="en-US" altLang="ko-KR" b="1" dirty="0"/>
              <a:t>public class TodoRepositoryImpl2 extends </a:t>
            </a:r>
            <a:r>
              <a:rPr lang="en-US" altLang="ko-KR" b="1" dirty="0" err="1"/>
              <a:t>AbstractDao</a:t>
            </a:r>
            <a:r>
              <a:rPr lang="en-US" altLang="ko-KR" b="1" dirty="0"/>
              <a:t>&lt;Integer, </a:t>
            </a:r>
            <a:r>
              <a:rPr lang="en-US" altLang="ko-KR" b="1" dirty="0" err="1"/>
              <a:t>Todo</a:t>
            </a:r>
            <a:r>
              <a:rPr lang="en-US" altLang="ko-KR" b="1" dirty="0"/>
              <a:t>&gt; implements </a:t>
            </a:r>
            <a:r>
              <a:rPr lang="en-US" altLang="ko-KR" b="1" dirty="0" err="1"/>
              <a:t>TodoRepsitory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en-US" altLang="ko-KR" b="1" dirty="0" err="1"/>
              <a:t>findOne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todoId</a:t>
            </a:r>
            <a:r>
              <a:rPr lang="en-US" altLang="ko-KR" b="1" dirty="0"/>
              <a:t>) {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getByKey</a:t>
            </a:r>
            <a:r>
              <a:rPr lang="en-US" altLang="ko-KR" b="1" dirty="0"/>
              <a:t>(</a:t>
            </a:r>
            <a:r>
              <a:rPr lang="en-US" altLang="ko-KR" b="1" dirty="0" err="1"/>
              <a:t>todoId</a:t>
            </a:r>
            <a:r>
              <a:rPr lang="en-US" altLang="ko-KR" b="1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Collection&lt;</a:t>
            </a:r>
            <a:r>
              <a:rPr lang="en-US" altLang="ko-KR" b="1" dirty="0" err="1"/>
              <a:t>Todo</a:t>
            </a:r>
            <a:r>
              <a:rPr lang="en-US" altLang="ko-KR" b="1" dirty="0"/>
              <a:t>&gt; </a:t>
            </a:r>
            <a:r>
              <a:rPr lang="en-US" altLang="ko-KR" b="1" dirty="0" err="1"/>
              <a:t>findAll</a:t>
            </a:r>
            <a:r>
              <a:rPr lang="en-US" altLang="ko-KR" b="1" dirty="0"/>
              <a:t>() {</a:t>
            </a:r>
          </a:p>
          <a:p>
            <a:r>
              <a:rPr lang="en-US" altLang="ko-KR" dirty="0"/>
              <a:t>List&lt;</a:t>
            </a:r>
            <a:r>
              <a:rPr lang="en-US" altLang="ko-KR" dirty="0" err="1"/>
              <a:t>Todo</a:t>
            </a:r>
            <a:r>
              <a:rPr lang="en-US" altLang="ko-KR" dirty="0"/>
              <a:t>&gt; </a:t>
            </a:r>
            <a:r>
              <a:rPr lang="en-US" altLang="ko-KR" dirty="0" err="1"/>
              <a:t>todos</a:t>
            </a:r>
            <a:r>
              <a:rPr lang="en-US" altLang="ko-KR" dirty="0"/>
              <a:t> = </a:t>
            </a:r>
          </a:p>
          <a:p>
            <a:r>
              <a:rPr lang="en-US" altLang="ko-KR" u="sng" dirty="0" err="1"/>
              <a:t>getEntityManager</a:t>
            </a:r>
            <a:r>
              <a:rPr lang="en-US" altLang="ko-KR" u="sng" dirty="0"/>
              <a:t>()</a:t>
            </a:r>
          </a:p>
          <a:p>
            <a:r>
              <a:rPr lang="en-US" altLang="ko-KR" u="sng" dirty="0"/>
              <a:t>.</a:t>
            </a:r>
            <a:r>
              <a:rPr lang="en-US" altLang="ko-KR" u="sng" dirty="0" err="1"/>
              <a:t>createQuery</a:t>
            </a:r>
            <a:r>
              <a:rPr lang="en-US" altLang="ko-KR" u="sng" dirty="0"/>
              <a:t>("SELECT t FROM </a:t>
            </a:r>
            <a:r>
              <a:rPr lang="en-US" altLang="ko-KR" u="sng" dirty="0" err="1"/>
              <a:t>Todo</a:t>
            </a:r>
            <a:r>
              <a:rPr lang="en-US" altLang="ko-KR" u="sng" dirty="0"/>
              <a:t> t")</a:t>
            </a:r>
          </a:p>
          <a:p>
            <a:r>
              <a:rPr lang="en-US" altLang="ko-KR" u="sng" dirty="0"/>
              <a:t>.</a:t>
            </a:r>
            <a:r>
              <a:rPr lang="en-US" altLang="ko-KR" u="sng" dirty="0" err="1"/>
              <a:t>getResultList</a:t>
            </a:r>
            <a:r>
              <a:rPr lang="en-US" altLang="ko-KR" u="sng" dirty="0"/>
              <a:t>();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todos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ADD62D-6F8F-4B24-B91E-7DF492E2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00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BBD5AE-CE57-4196-BC65-B873AE7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void create(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en-US" altLang="ko-KR" b="1" dirty="0" err="1"/>
              <a:t>todo</a:t>
            </a:r>
            <a:r>
              <a:rPr lang="en-US" altLang="ko-KR" b="1" dirty="0"/>
              <a:t>) {</a:t>
            </a:r>
          </a:p>
          <a:p>
            <a:r>
              <a:rPr lang="en-US" altLang="ko-KR" dirty="0"/>
              <a:t>persist(</a:t>
            </a:r>
            <a:r>
              <a:rPr lang="en-US" altLang="ko-KR" dirty="0" err="1"/>
              <a:t>todo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boolean</a:t>
            </a:r>
            <a:r>
              <a:rPr lang="en-US" altLang="ko-KR" b="1" dirty="0"/>
              <a:t> update(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en-US" altLang="ko-KR" b="1" dirty="0" err="1"/>
              <a:t>todo</a:t>
            </a:r>
            <a:r>
              <a:rPr lang="en-US" altLang="ko-KR" b="1" dirty="0"/>
              <a:t>) {</a:t>
            </a:r>
          </a:p>
          <a:p>
            <a:r>
              <a:rPr lang="en-US" altLang="ko-KR" dirty="0" err="1"/>
              <a:t>upd</a:t>
            </a:r>
            <a:r>
              <a:rPr lang="en-US" altLang="ko-KR" dirty="0"/>
              <a:t>(</a:t>
            </a:r>
            <a:r>
              <a:rPr lang="en-US" altLang="ko-KR" dirty="0" err="1"/>
              <a:t>todo</a:t>
            </a:r>
            <a:r>
              <a:rPr lang="en-US" altLang="ko-KR" dirty="0"/>
              <a:t>);</a:t>
            </a:r>
          </a:p>
          <a:p>
            <a:r>
              <a:rPr lang="en-US" altLang="ko-KR" b="1" dirty="0"/>
              <a:t>return true;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s-ES" altLang="ko-KR" b="1" dirty="0"/>
              <a:t>public void delete(Todo todo) {</a:t>
            </a:r>
          </a:p>
          <a:p>
            <a:r>
              <a:rPr lang="en-US" altLang="ko-KR" dirty="0"/>
              <a:t>del(</a:t>
            </a:r>
            <a:r>
              <a:rPr lang="en-US" altLang="ko-KR" dirty="0" err="1"/>
              <a:t>todo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B06A66-6046-4998-BA1A-DE52141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6498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643284-EB76-437E-B321-B22B33F0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long </a:t>
            </a:r>
            <a:r>
              <a:rPr lang="en-US" altLang="ko-KR" b="1" dirty="0" err="1"/>
              <a:t>countByFinished</a:t>
            </a:r>
            <a:r>
              <a:rPr lang="en-US" altLang="ko-KR" b="1" dirty="0"/>
              <a:t>(</a:t>
            </a:r>
            <a:r>
              <a:rPr lang="en-US" altLang="ko-KR" b="1" dirty="0" err="1"/>
              <a:t>boolean</a:t>
            </a:r>
            <a:r>
              <a:rPr lang="en-US" altLang="ko-KR" b="1" dirty="0"/>
              <a:t> finished) {</a:t>
            </a:r>
          </a:p>
          <a:p>
            <a:r>
              <a:rPr lang="en-US" altLang="ko-KR" b="1" dirty="0"/>
              <a:t>long </a:t>
            </a:r>
            <a:r>
              <a:rPr lang="en-US" altLang="ko-KR" b="1" dirty="0" err="1"/>
              <a:t>cnt</a:t>
            </a:r>
            <a:r>
              <a:rPr lang="en-US" altLang="ko-KR" b="1" dirty="0"/>
              <a:t> = (Long)</a:t>
            </a:r>
            <a:r>
              <a:rPr lang="en-US" altLang="ko-KR" b="1" dirty="0" err="1"/>
              <a:t>getEntityManager</a:t>
            </a:r>
            <a:r>
              <a:rPr lang="en-US" altLang="ko-KR" b="1" dirty="0"/>
              <a:t>().</a:t>
            </a:r>
          </a:p>
          <a:p>
            <a:r>
              <a:rPr lang="en-US" altLang="ko-KR" dirty="0" err="1"/>
              <a:t>createNativeQuery</a:t>
            </a:r>
            <a:r>
              <a:rPr lang="en-US" altLang="ko-KR" dirty="0"/>
              <a:t>("SELECT count(*) FROM </a:t>
            </a:r>
            <a:r>
              <a:rPr lang="en-US" altLang="ko-KR" dirty="0" err="1"/>
              <a:t>Todo</a:t>
            </a:r>
            <a:r>
              <a:rPr lang="en-US" altLang="ko-KR" dirty="0"/>
              <a:t> where finished = :finished")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setParameter</a:t>
            </a:r>
            <a:r>
              <a:rPr lang="en-US" altLang="ko-KR" dirty="0"/>
              <a:t>("finished", finished)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getSingleResult</a:t>
            </a:r>
            <a:r>
              <a:rPr lang="en-US" altLang="ko-KR" dirty="0"/>
              <a:t>();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cnt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A27BFE-06D9-4B1F-AB18-D93F8907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6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DI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DrawingApp.java</a:t>
            </a:r>
          </a:p>
          <a:p>
            <a:r>
              <a:rPr lang="en-US" altLang="ko-KR" dirty="0"/>
              <a:t>Triangle.java</a:t>
            </a:r>
          </a:p>
          <a:p>
            <a:r>
              <a:rPr lang="en-US" altLang="ko-KR" dirty="0"/>
              <a:t>spring.xml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7C6035-1CA1-4EE5-A5C1-A37A05D8F37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4811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>
                  <a:extLst>
                    <a:ext uri="{9D8B030D-6E8A-4147-A177-3AD203B41FA5}">
                      <a16:colId xmlns:a16="http://schemas.microsoft.com/office/drawing/2014/main" val="3091030694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2240118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0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2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1.8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Tool Suite 3.6.4.RELEASE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Build Tool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Apache Maven 3.3.9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9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Pivotal </a:t>
                      </a:r>
                      <a:r>
                        <a:rPr lang="en-US" altLang="ko-KR" dirty="0" err="1"/>
                        <a:t>tc</a:t>
                      </a:r>
                      <a:r>
                        <a:rPr lang="en-US" altLang="ko-KR" dirty="0"/>
                        <a:t> Server Developer Edition v3.1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8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 Browser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Google Chrome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65817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3F78AB1-CF95-41E2-9E7C-336AEF78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</a:p>
        </p:txBody>
      </p:sp>
    </p:spTree>
    <p:extLst>
      <p:ext uri="{BB962C8B-B14F-4D97-AF65-F5344CB8AC3E}">
        <p14:creationId xmlns:p14="http://schemas.microsoft.com/office/powerpoint/2010/main" val="54146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com.oraclejava.drawing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org.springframework.beans.factory.BeanFactory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org.springframework.beans.factory.xml.</a:t>
            </a:r>
            <a:r>
              <a:rPr lang="en-US" altLang="ko-KR" b="1" u="sng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XmlBeanFactory</a:t>
            </a:r>
            <a:r>
              <a:rPr lang="en-US" altLang="ko-KR" b="1" u="sng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org.springframework.core.io.FileSystemResource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DrawingApp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//Triangle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triangle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= new Triangle();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factory</a:t>
            </a:r>
            <a:r>
              <a:rPr lang="en-US" altLang="ko-KR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strike="sngStrike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XmlBeanFactory</a:t>
            </a:r>
            <a:r>
              <a:rPr lang="en-US" altLang="ko-KR" b="1" u="sng" strike="sngStrike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1" u="sng" strike="sngStrike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1" u="sng" strike="sngStrike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strike="sngStrike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FileSystemResource</a:t>
            </a:r>
            <a:r>
              <a:rPr lang="en-US" altLang="ko-KR" b="1" u="sng" strike="sngStrike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1" u="sng" strike="sngStrike" dirty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"spring.xml"</a:t>
            </a:r>
            <a:r>
              <a:rPr lang="en-US" altLang="ko-KR" b="1" u="sng" strike="sngStrike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Triangle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triangle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(Triangle)</a:t>
            </a:r>
            <a:r>
              <a:rPr lang="en-US" altLang="ko-KR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factory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.getBean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"triangle"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triangle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.draw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82562"/>
            <a:ext cx="196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DI Test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8239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82562"/>
            <a:ext cx="196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DI Test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764704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com.oraclejava.drawing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Triangle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draw()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삼각형을 그립니다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2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82562"/>
            <a:ext cx="196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DI Test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908720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beans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"-//SPRING//DTD BEAN 2.0//EN"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"http://www.springframework.org/dtd/spring-beans-2.0.dtd"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"triangle"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com.oraclejava.drawing.Triangle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15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관점지향 프로그래밍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횡단관심사를 분리</a:t>
            </a:r>
            <a:r>
              <a:rPr lang="en-US" altLang="ko-KR" dirty="0"/>
              <a:t>”(Separation of Cross-Cutting Concerns)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관심사</a:t>
            </a:r>
            <a:r>
              <a:rPr lang="en-US" altLang="ko-KR" dirty="0"/>
              <a:t>”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r>
              <a:rPr lang="ko-KR" altLang="en-US" dirty="0"/>
              <a:t>하나의 처리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횡단</a:t>
            </a:r>
            <a:r>
              <a:rPr lang="en-US" altLang="ko-KR" dirty="0"/>
              <a:t>”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  <a:r>
              <a:rPr lang="ko-KR" altLang="en-US" dirty="0"/>
              <a:t>여러 개의 모듈에 산재해 있다는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54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1700808"/>
            <a:ext cx="2232248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47864" y="1704256"/>
            <a:ext cx="2232248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56176" y="1700808"/>
            <a:ext cx="2232248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276872"/>
            <a:ext cx="21602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63888" y="1916832"/>
            <a:ext cx="21602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72200" y="2564904"/>
            <a:ext cx="21602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55676" y="4221088"/>
            <a:ext cx="21602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95936" y="410843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처리</a:t>
            </a:r>
            <a:r>
              <a:rPr lang="en-US" altLang="ko-KR" dirty="0"/>
              <a:t>(</a:t>
            </a:r>
            <a:r>
              <a:rPr lang="ko-KR" altLang="en-US" dirty="0"/>
              <a:t>관심사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07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Sample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9776" y="1756347"/>
            <a:ext cx="1512168" cy="13451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30343" y="1758797"/>
            <a:ext cx="1512168" cy="13451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ShapeService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4077072"/>
            <a:ext cx="1512168" cy="13451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2428942"/>
            <a:ext cx="1512168" cy="13451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@Before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90720" y="4077072"/>
            <a:ext cx="1512168" cy="13451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LoggingAspect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cxnSpLocks/>
            <a:stCxn id="7" idx="0"/>
          </p:cNvCxnSpPr>
          <p:nvPr/>
        </p:nvCxnSpPr>
        <p:spPr>
          <a:xfrm flipV="1">
            <a:off x="2303748" y="3169645"/>
            <a:ext cx="1063940" cy="90742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왼쪽 11"/>
          <p:cNvSpPr/>
          <p:nvPr/>
        </p:nvSpPr>
        <p:spPr>
          <a:xfrm>
            <a:off x="5039995" y="4453022"/>
            <a:ext cx="1507994" cy="593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8" idx="2"/>
          </p:cNvCxnSpPr>
          <p:nvPr/>
        </p:nvCxnSpPr>
        <p:spPr>
          <a:xfrm flipH="1">
            <a:off x="5624464" y="3774132"/>
            <a:ext cx="207676" cy="80699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6" idx="1"/>
          </p:cNvCxnSpPr>
          <p:nvPr/>
        </p:nvCxnSpPr>
        <p:spPr>
          <a:xfrm>
            <a:off x="1981944" y="2428942"/>
            <a:ext cx="848399" cy="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553" y="323748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AopMain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E61C9A-C162-426A-AA12-39CD46FF01C1}"/>
              </a:ext>
            </a:extLst>
          </p:cNvPr>
          <p:cNvSpPr/>
          <p:nvPr/>
        </p:nvSpPr>
        <p:spPr>
          <a:xfrm>
            <a:off x="3367688" y="4077072"/>
            <a:ext cx="1512168" cy="13451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Triangle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30E5C9-B869-481F-8F7E-1DB1E437DA58}"/>
              </a:ext>
            </a:extLst>
          </p:cNvPr>
          <p:cNvCxnSpPr>
            <a:cxnSpLocks/>
          </p:cNvCxnSpPr>
          <p:nvPr/>
        </p:nvCxnSpPr>
        <p:spPr>
          <a:xfrm flipH="1" flipV="1">
            <a:off x="3502784" y="3169197"/>
            <a:ext cx="1029383" cy="87524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1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908720"/>
            <a:ext cx="720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com.oraclejava.drawing.model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528" y="182562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AOP Sample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6939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3528" y="182562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AOP Sample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692696"/>
            <a:ext cx="84249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com.oraclejava.drawing.service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com.oraclejava.drawing.model.Circle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com.oraclejava.drawing.model.Triangle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ShapeService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Triangle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triangle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Triangle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getTriangle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triangle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setTriangle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(Triangle </a:t>
            </a:r>
            <a:r>
              <a:rPr lang="en-US" altLang="ko-KR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triangle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triangle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triangle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getCircle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setCircle(Circle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28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3528" y="182562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AOP Sample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98B37F-9881-4211-AFC8-43109E1C9B29}"/>
              </a:ext>
            </a:extLst>
          </p:cNvPr>
          <p:cNvSpPr/>
          <p:nvPr/>
        </p:nvSpPr>
        <p:spPr>
          <a:xfrm>
            <a:off x="323528" y="889844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com.oraclejava.drawing.aspect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org.aspectj.lang.annotation.Aspect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org.aspectj.lang.annotation.Before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@Aspect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LoggingAspect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@Before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"execution(public String 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())"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LoggingAdvice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"Logging Advice is running"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98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3528" y="182562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AOP Sample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764704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xmlns:aop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"http://www.springframework.org/schema/aop"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xmlns:context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"http://www.springframework.org/schema/context"</a:t>
            </a:r>
          </a:p>
          <a:p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 http://www.springframework.org/schema/beans/spring-beans.xsd</a:t>
            </a:r>
          </a:p>
          <a:p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http://www.springframework.org/schema/aop http://www.springframework.org/schema/aop/spring-aop-3.2.xsd</a:t>
            </a:r>
          </a:p>
          <a:p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http://www.springframework.org/schema/context http://www.springframework.org/schema/aop/spring-context-3.2.xsd"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aop:aspectj-autoproxy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34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설정 파일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Pom.xml</a:t>
            </a:r>
          </a:p>
          <a:p>
            <a:pPr lvl="1"/>
            <a:r>
              <a:rPr lang="en-US" altLang="ko-KR" dirty="0"/>
              <a:t>Web Library</a:t>
            </a:r>
          </a:p>
          <a:p>
            <a:pPr lvl="1"/>
            <a:r>
              <a:rPr lang="en-US" altLang="ko-KR" dirty="0"/>
              <a:t>Logger Library</a:t>
            </a:r>
          </a:p>
          <a:p>
            <a:pPr lvl="1"/>
            <a:r>
              <a:rPr lang="en-US" altLang="ko-KR" dirty="0"/>
              <a:t>Tag Library</a:t>
            </a:r>
          </a:p>
          <a:p>
            <a:pPr lvl="1"/>
            <a:r>
              <a:rPr lang="en-US" altLang="ko-KR" dirty="0"/>
              <a:t>Spring Framework</a:t>
            </a:r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Library</a:t>
            </a:r>
          </a:p>
          <a:p>
            <a:pPr lvl="1"/>
            <a:r>
              <a:rPr lang="en-US" altLang="ko-KR" dirty="0"/>
              <a:t>Maven </a:t>
            </a:r>
            <a:r>
              <a:rPr lang="ko-KR" altLang="en-US" dirty="0" err="1"/>
              <a:t>리포지토리에</a:t>
            </a:r>
            <a:r>
              <a:rPr lang="ko-KR" altLang="en-US" dirty="0"/>
              <a:t> 없는 </a:t>
            </a:r>
            <a:r>
              <a:rPr lang="en-US" altLang="ko-KR" dirty="0"/>
              <a:t>jar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r>
              <a:rPr lang="en-US" altLang="ko-KR" dirty="0"/>
              <a:t>Web.xml (web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공통 </a:t>
            </a:r>
            <a:r>
              <a:rPr lang="en-US" altLang="ko-KR" dirty="0"/>
              <a:t>Spring Bean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r>
              <a:rPr lang="en-US" altLang="ko-KR" dirty="0"/>
              <a:t>Spring MVC </a:t>
            </a:r>
            <a:r>
              <a:rPr lang="ko-KR" altLang="en-US" dirty="0"/>
              <a:t>용 설정파일</a:t>
            </a:r>
            <a:r>
              <a:rPr lang="en-US" altLang="ko-KR" dirty="0"/>
              <a:t>(web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68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3528" y="182562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AOP Sample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889844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"triangle" </a:t>
            </a:r>
            <a:r>
              <a:rPr lang="en-US" altLang="ko-KR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com.oraclejava.drawing.model.Triangle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삼각김밥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"circle"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com.oraclejava.drawing.model.Circle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보름달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shapeService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com.oraclejava.drawing.service.ShapeService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autowire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byName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loggingAspect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com.oraclejava.drawing.aspect.LoggingAspect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9412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3528" y="182562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cs typeface="Aharoni" panose="02010803020104030203" pitchFamily="2" charset="-79"/>
              </a:rPr>
              <a:t>Spring AOP Sample</a:t>
            </a:r>
            <a:endParaRPr lang="ko-KR" alt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C1835F-B718-4108-BC53-EBA4832CF7BB}"/>
              </a:ext>
            </a:extLst>
          </p:cNvPr>
          <p:cNvSpPr/>
          <p:nvPr/>
        </p:nvSpPr>
        <p:spPr>
          <a:xfrm>
            <a:off x="539552" y="908720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08, 2017 3:33:56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오후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org.springframework.context.support.ClassPathXmlApplicationContext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prepareRefresh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INFO: Refreshing org.springframework.context.support.ClassPathXmlApplicationContext@1a6c5a9e: startup date [Fri Sep 08 15:33:56 KST 2017]; root of context hierarchy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08, 2017 3:33:57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오후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org.springframework.beans.factory.xml.XmlBeanDefinitionReader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loadBeanDefinitions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INFO: Loading XML bean definitions from class path resource [spring.xml]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08, 2017 3:33:57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오후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org.springframework.beans.factory.support.DefaultListableBeanFactory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preInstantiateSingletons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INFO: Pre-instantiating singletons in org.springframework.beans.factory.support.DefaultListableBeanFactory@1324409e: defining beans [org.springframework.aop.config.internalAutoProxyCreator,triangle,circle,shapeService,loggingAspect]; root of factory hierarchy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Logging Advice is running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보름달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977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 MVC </a:t>
            </a:r>
            <a:r>
              <a:rPr lang="ko-KR" altLang="en-US" dirty="0"/>
              <a:t>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프로젝트 작성</a:t>
            </a:r>
            <a:endParaRPr lang="en-US" altLang="ko-KR" dirty="0"/>
          </a:p>
          <a:p>
            <a:r>
              <a:rPr lang="en-US" altLang="ko-KR" dirty="0"/>
              <a:t>Spring MVC </a:t>
            </a:r>
            <a:r>
              <a:rPr lang="ko-KR" altLang="en-US" dirty="0"/>
              <a:t>처리 </a:t>
            </a:r>
            <a:r>
              <a:rPr lang="en-US" altLang="ko-KR" dirty="0"/>
              <a:t>Flow</a:t>
            </a:r>
          </a:p>
          <a:p>
            <a:r>
              <a:rPr lang="ko-KR" altLang="en-US" dirty="0"/>
              <a:t>파일 구성</a:t>
            </a:r>
            <a:endParaRPr lang="en-US" altLang="ko-KR" dirty="0"/>
          </a:p>
          <a:p>
            <a:r>
              <a:rPr lang="ko-KR" altLang="en-US" dirty="0"/>
              <a:t>설정 파일 준비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72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 MVC </a:t>
            </a:r>
            <a:r>
              <a:rPr lang="ko-KR" altLang="en-US" dirty="0"/>
              <a:t>처리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87624" y="1844824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33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548" y="285293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 browser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2483768" y="2780928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Dispatcher</a:t>
            </a:r>
          </a:p>
          <a:p>
            <a:pPr algn="ctr"/>
            <a:r>
              <a:rPr lang="en-US" altLang="ko-KR" sz="1400" dirty="0"/>
              <a:t>Servlet</a:t>
            </a:r>
          </a:p>
          <a:p>
            <a:pPr algn="ctr"/>
            <a:r>
              <a:rPr lang="en-US" altLang="ko-KR" sz="1400" dirty="0"/>
              <a:t>(Front Controller)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32040" y="184408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HandlerMapping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48064" y="3029719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4288" y="2276872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Validator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76256" y="3861048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56376" y="486916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Dao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72000" y="4509120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ViewResolver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51720" y="4509120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3" idx="3"/>
            <a:endCxn id="5" idx="2"/>
          </p:cNvCxnSpPr>
          <p:nvPr/>
        </p:nvCxnSpPr>
        <p:spPr>
          <a:xfrm>
            <a:off x="1871700" y="3212976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6"/>
            <a:endCxn id="10" idx="1"/>
          </p:cNvCxnSpPr>
          <p:nvPr/>
        </p:nvCxnSpPr>
        <p:spPr>
          <a:xfrm>
            <a:off x="4355976" y="3212976"/>
            <a:ext cx="792088" cy="68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V="1">
            <a:off x="6121652" y="265632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3"/>
          </p:cNvCxnSpPr>
          <p:nvPr/>
        </p:nvCxnSpPr>
        <p:spPr>
          <a:xfrm flipH="1">
            <a:off x="6876256" y="2780928"/>
            <a:ext cx="1296144" cy="500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864251" y="3591018"/>
            <a:ext cx="100811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6156176" y="3591018"/>
            <a:ext cx="716187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2"/>
          </p:cNvCxnSpPr>
          <p:nvPr/>
        </p:nvCxnSpPr>
        <p:spPr>
          <a:xfrm>
            <a:off x="7596336" y="4365104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13" idx="0"/>
          </p:cNvCxnSpPr>
          <p:nvPr/>
        </p:nvCxnSpPr>
        <p:spPr>
          <a:xfrm flipH="1" flipV="1">
            <a:off x="7956376" y="4365104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779912" y="2276872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9" idx="2"/>
            <a:endCxn id="10" idx="0"/>
          </p:cNvCxnSpPr>
          <p:nvPr/>
        </p:nvCxnSpPr>
        <p:spPr>
          <a:xfrm>
            <a:off x="5832140" y="2348136"/>
            <a:ext cx="180020" cy="6815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4283968" y="3356992"/>
            <a:ext cx="86409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" idx="5"/>
            <a:endCxn id="14" idx="0"/>
          </p:cNvCxnSpPr>
          <p:nvPr/>
        </p:nvCxnSpPr>
        <p:spPr>
          <a:xfrm>
            <a:off x="4081797" y="3518480"/>
            <a:ext cx="1210283" cy="99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4"/>
            <a:endCxn id="15" idx="0"/>
          </p:cNvCxnSpPr>
          <p:nvPr/>
        </p:nvCxnSpPr>
        <p:spPr>
          <a:xfrm flipH="1">
            <a:off x="2771800" y="3645024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1"/>
            <a:endCxn id="15" idx="3"/>
          </p:cNvCxnSpPr>
          <p:nvPr/>
        </p:nvCxnSpPr>
        <p:spPr>
          <a:xfrm flipH="1">
            <a:off x="3491880" y="4761148"/>
            <a:ext cx="10801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1"/>
          </p:cNvCxnSpPr>
          <p:nvPr/>
        </p:nvCxnSpPr>
        <p:spPr>
          <a:xfrm flipH="1" flipV="1">
            <a:off x="1187624" y="3645024"/>
            <a:ext cx="864096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457061" y="3341078"/>
            <a:ext cx="517909" cy="2127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Model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987824" y="3764447"/>
            <a:ext cx="648072" cy="1875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Model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0312" y="3031338"/>
            <a:ext cx="576064" cy="175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Model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37550" y="276607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요청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56487" y="3892406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7.</a:t>
            </a:r>
            <a:r>
              <a:rPr lang="ko-KR" altLang="en-US" sz="1200" dirty="0"/>
              <a:t>응답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408205" y="2760127"/>
            <a:ext cx="828092" cy="190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Command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4087" y="2353728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2.URL</a:t>
            </a:r>
            <a:r>
              <a:rPr lang="ko-KR" altLang="en-US" sz="1200" dirty="0"/>
              <a:t>로 컨트롤러 선택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43917" y="2856817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컨트롤러 실행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43311" y="2479829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 err="1"/>
              <a:t>입력값</a:t>
            </a:r>
            <a:r>
              <a:rPr lang="ko-KR" altLang="en-US" sz="1200" dirty="0"/>
              <a:t> 체크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88405" y="3268390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3-2. </a:t>
            </a:r>
            <a:r>
              <a:rPr lang="ko-KR" altLang="en-US" sz="1200" dirty="0"/>
              <a:t>결과메시지 리턴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63941" y="3608894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모델과 뷰</a:t>
            </a:r>
            <a:r>
              <a:rPr lang="en-US" altLang="ko-KR" sz="1200" dirty="0"/>
              <a:t>URL</a:t>
            </a:r>
            <a:r>
              <a:rPr lang="ko-KR" altLang="en-US" sz="1200" dirty="0"/>
              <a:t>을 리턴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3968" y="3946412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뷰 선택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10721" y="3965425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/>
              <a:t>결과 출력</a:t>
            </a:r>
          </a:p>
        </p:txBody>
      </p:sp>
      <p:pic>
        <p:nvPicPr>
          <p:cNvPr id="16" name="그래픽 15" descr="남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22" y="2568238"/>
            <a:ext cx="553546" cy="553546"/>
          </a:xfrm>
          <a:prstGeom prst="rect">
            <a:avLst/>
          </a:prstGeom>
        </p:spPr>
      </p:pic>
      <p:sp>
        <p:nvSpPr>
          <p:cNvPr id="48" name="모서리가 둥근 직사각형 52"/>
          <p:cNvSpPr/>
          <p:nvPr/>
        </p:nvSpPr>
        <p:spPr>
          <a:xfrm>
            <a:off x="7596335" y="4570538"/>
            <a:ext cx="470393" cy="190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DTO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2"/>
          <p:cNvSpPr/>
          <p:nvPr/>
        </p:nvSpPr>
        <p:spPr>
          <a:xfrm>
            <a:off x="6175666" y="3877461"/>
            <a:ext cx="470393" cy="190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DTO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03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파일 구성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05504"/>
              </p:ext>
            </p:extLst>
          </p:nvPr>
        </p:nvGraphicFramePr>
        <p:xfrm>
          <a:off x="3203848" y="260648"/>
          <a:ext cx="514350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Slide" r:id="rId3" imgW="4148403" imgH="3110447" progId="PowerPoint.Slide.8">
                  <p:embed/>
                </p:oleObj>
              </mc:Choice>
              <mc:Fallback>
                <p:oleObj name="Slide" r:id="rId3" imgW="4148403" imgH="3110447" progId="PowerPoint.Slide.8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6441" b="638"/>
                      <a:stretch>
                        <a:fillRect/>
                      </a:stretch>
                    </p:blipFill>
                    <p:spPr bwMode="auto">
                      <a:xfrm>
                        <a:off x="3203848" y="260648"/>
                        <a:ext cx="5143500" cy="605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13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web.xml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&lt;?xml version="1.0" encoding="UTF-8"?&gt;</a:t>
            </a:r>
            <a:endParaRPr lang="ko-KR" altLang="ko-KR" dirty="0"/>
          </a:p>
          <a:p>
            <a:pPr marL="0" indent="0">
              <a:buNone/>
            </a:pPr>
            <a:r>
              <a:rPr lang="de-DE" altLang="ko-KR" dirty="0"/>
              <a:t>&lt;web-app xmlns:xsi=</a:t>
            </a:r>
            <a:r>
              <a:rPr lang="de-DE" altLang="ko-KR" i="1" dirty="0"/>
              <a:t>"http://www.w3.org/2001/XMLSchema-instance" xmlns="http://xmlns.jcp.org/xml/ns/javaee" xsi:schemaLocation="http://xmlns.jcp.org/xml/ns/javaee http://xmlns.jcp.org/xml/ns/javaee/web-app_3_1.xsd" version="3.1"&gt;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&lt;/web-app&gt;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10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6380"/>
            <a:ext cx="7886700" cy="759618"/>
          </a:xfrm>
        </p:spPr>
        <p:txBody>
          <a:bodyPr/>
          <a:lstStyle/>
          <a:p>
            <a:r>
              <a:rPr lang="ko-KR" altLang="en-US" dirty="0"/>
              <a:t>인코딩 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01258"/>
            <a:ext cx="7886700" cy="59202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&lt;filter&gt;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&lt;filter-name&gt;</a:t>
            </a:r>
            <a:r>
              <a:rPr lang="en-US" altLang="ko-KR" sz="1800" dirty="0" err="1"/>
              <a:t>CharacterEncodingFilter</a:t>
            </a:r>
            <a:r>
              <a:rPr lang="en-US" altLang="ko-KR" sz="1800" dirty="0"/>
              <a:t>&lt;/filter-name&gt;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&lt;filter-class&gt;</a:t>
            </a:r>
            <a:r>
              <a:rPr lang="en-US" altLang="ko-KR" sz="1800" dirty="0" err="1"/>
              <a:t>org.springframework.web.filter.CharacterEncodingFilter</a:t>
            </a:r>
            <a:r>
              <a:rPr lang="en-US" altLang="ko-KR" sz="1800" dirty="0"/>
              <a:t>&lt;/filter-class&gt;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init-param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&lt;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-name&gt;encoding&lt;/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-name&gt;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&lt;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-value&gt;UTF-8&lt;/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-value&gt;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&lt;/</a:t>
            </a:r>
            <a:r>
              <a:rPr lang="en-US" altLang="ko-KR" sz="1800" dirty="0" err="1"/>
              <a:t>init-param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init-param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&lt;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-name&gt;</a:t>
            </a:r>
            <a:r>
              <a:rPr lang="en-US" altLang="ko-KR" sz="1800" dirty="0" err="1"/>
              <a:t>forceEncoding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-name&gt;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&lt;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-value&gt;true&lt;/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-value&gt;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&lt;/</a:t>
            </a:r>
            <a:r>
              <a:rPr lang="en-US" altLang="ko-KR" sz="1800" dirty="0" err="1"/>
              <a:t>init-param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&lt;/filter&gt;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&lt;filter-mapping&gt;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&lt;filter-name&gt;</a:t>
            </a:r>
            <a:r>
              <a:rPr lang="en-US" altLang="ko-KR" sz="1800" dirty="0" err="1"/>
              <a:t>CharacterEncodingFilter</a:t>
            </a:r>
            <a:r>
              <a:rPr lang="en-US" altLang="ko-KR" sz="1800" dirty="0"/>
              <a:t>&lt;/filter-name&gt;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-pattern&gt;/*&lt;/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-pattern&gt;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&lt;/filter-mapping&gt;</a:t>
            </a:r>
            <a:endParaRPr lang="ko-KR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12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Spring Bean </a:t>
            </a:r>
            <a:r>
              <a:rPr lang="ko-KR" altLang="en-US" dirty="0"/>
              <a:t>취득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&lt;listener&gt;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&lt;listener-class&gt;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org.springframework.web.context.ContextLoaderListener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&lt;/listener-class&gt;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&lt;/listener&gt;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&lt;context-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-name&gt;</a:t>
            </a:r>
            <a:r>
              <a:rPr lang="en-US" altLang="ko-KR" sz="1800" dirty="0" err="1"/>
              <a:t>contextConfigLocation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-name&gt;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-value&gt;</a:t>
            </a:r>
          </a:p>
          <a:p>
            <a:pPr marL="0" indent="0">
              <a:buNone/>
            </a:pPr>
            <a:r>
              <a:rPr lang="en-US" altLang="ko-KR" sz="1800" dirty="0"/>
              <a:t>		/WEB-INF/applicationContext.xml</a:t>
            </a:r>
          </a:p>
          <a:p>
            <a:pPr marL="0" indent="0">
              <a:buNone/>
            </a:pPr>
            <a:r>
              <a:rPr lang="en-US" altLang="ko-KR" sz="1800" dirty="0"/>
              <a:t>        &lt;/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-value&gt;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&lt;/context-</a:t>
            </a:r>
            <a:r>
              <a:rPr lang="en-US" altLang="ko-KR" sz="1800" dirty="0" err="1"/>
              <a:t>param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14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 Web </a:t>
            </a:r>
            <a:r>
              <a:rPr lang="ko-KR" altLang="en-US" dirty="0" err="1"/>
              <a:t>스코프</a:t>
            </a:r>
            <a:r>
              <a:rPr lang="ko-KR" altLang="en-US" dirty="0"/>
              <a:t> 이용할 경우 </a:t>
            </a:r>
            <a:br>
              <a:rPr lang="en-US" altLang="ko-KR" dirty="0"/>
            </a:br>
            <a:r>
              <a:rPr lang="ko-KR" altLang="en-US" dirty="0"/>
              <a:t>설정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&lt;listener&gt;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        &lt;listener-class&gt;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org.springframework.web.context.request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.</a:t>
            </a:r>
            <a:r>
              <a:rPr lang="en-US" altLang="ko-KR" sz="2400" dirty="0" err="1"/>
              <a:t>RequestContextListener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&lt;/listener-class&gt;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&lt;/listener&gt;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32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 MVC Bean </a:t>
            </a:r>
            <a:r>
              <a:rPr lang="ko-KR" altLang="en-US" dirty="0"/>
              <a:t>취득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servlet</a:t>
            </a:r>
            <a:r>
              <a:rPr lang="en-US" altLang="ko-KR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-dispatcher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org.springframework.web.servlet.DispatcherServlet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load-on-startup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load-on-startup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servlet</a:t>
            </a:r>
            <a:r>
              <a:rPr lang="en-US" altLang="ko-KR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</a:t>
            </a:r>
            <a:r>
              <a:rPr lang="en-US" altLang="ko-K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-dispatcher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&lt;!-- Web Library --&gt;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javax.servlet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&gt;servlet-</a:t>
            </a:r>
            <a:r>
              <a:rPr lang="en-US" altLang="ko-KR" sz="1800" dirty="0" err="1"/>
              <a:t>api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&lt;version&gt;3.1&lt;/version&gt;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&lt;scope&gt;provided&lt;/scope&gt;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javax.servlet.jsp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jsp-api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&lt;version&gt;2.1&lt;/version&gt;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&lt;scope&gt;provided&lt;/scope&gt;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81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886700" cy="42155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공통</a:t>
            </a:r>
            <a:r>
              <a:rPr lang="en-US" altLang="ko-KR" dirty="0"/>
              <a:t>Spring Bean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85042"/>
            <a:ext cx="7886700" cy="5936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&lt;?xml version="1.0" encoding="UTF-8"?&gt;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beans </a:t>
            </a:r>
            <a:r>
              <a:rPr lang="en-US" altLang="ko-KR" sz="1800" dirty="0" err="1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xmlns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"http://www.springframework.org/schema/beans"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xmlns:context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"http://www.springframework.org/schema/context"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xmlns:mvc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"http://www.springframework.org/schema/mvc"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xmlns:util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"http://www.springframework.org/schema/util"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xmlns:tx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"http://www.springframework.org/schema/tx"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"http://www.springframework.org/schema/mvc http://www.springframework.org/schema/mvc/spring-mvc-3.2.xsd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http://www.springframework.org/schema/beans http://www.springframework.org/schema/beans/spring-beans-3.2.xsd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http://www.springframework.org/schema/context http://www.springframework.org/schema/context/spring-context-3.2.xsd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http://www.springframework.org/schema/tx http://www.springframework.org/schema/tx/spring-tx-3.2.xsd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http://www.springframework.org/schema/util http://www.springframework.org/schema/util/spring-util-3.2.xsd"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/>
              <a:t>    "&gt;</a:t>
            </a:r>
            <a:endParaRPr lang="ko-KR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5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공통</a:t>
            </a:r>
            <a:r>
              <a:rPr lang="en-US" altLang="ko-KR" dirty="0"/>
              <a:t>Spring Bean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&lt;!– </a:t>
            </a:r>
            <a:r>
              <a:rPr lang="en-US" altLang="ko-KR" sz="1800" dirty="0" err="1"/>
              <a:t>Autowired</a:t>
            </a:r>
            <a:r>
              <a:rPr lang="en-US" altLang="ko-KR" sz="1800" dirty="0"/>
              <a:t> Scan</a:t>
            </a:r>
            <a:r>
              <a:rPr lang="en-US" altLang="ja-JP" sz="1800" dirty="0"/>
              <a:t> </a:t>
            </a:r>
            <a:r>
              <a:rPr lang="ko-KR" altLang="en-US" sz="1800" dirty="0"/>
              <a:t>유효화 정의</a:t>
            </a:r>
            <a:r>
              <a:rPr lang="en-US" altLang="ko-KR" sz="1800" dirty="0"/>
              <a:t> --&gt;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</a:t>
            </a:r>
            <a:r>
              <a:rPr lang="en-US" altLang="ko-KR" sz="1800" dirty="0" err="1"/>
              <a:t>context:annotation-config</a:t>
            </a:r>
            <a:r>
              <a:rPr lang="en-US" altLang="ko-KR" sz="1800" dirty="0"/>
              <a:t> /&gt;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&lt;!-- </a:t>
            </a:r>
            <a:r>
              <a:rPr lang="ko-KR" altLang="en-US" sz="1800" dirty="0" err="1"/>
              <a:t>설정값</a:t>
            </a:r>
            <a:r>
              <a:rPr lang="en-US" altLang="ko-KR" sz="1800" dirty="0"/>
              <a:t> --&gt;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&lt;bean id="</a:t>
            </a:r>
            <a:r>
              <a:rPr lang="en-US" altLang="ko-KR" sz="1800" dirty="0" err="1"/>
              <a:t>propertyConfigurer</a:t>
            </a:r>
            <a:r>
              <a:rPr lang="en-US" altLang="ko-KR" sz="1800" dirty="0"/>
              <a:t>" </a:t>
            </a:r>
            <a:br>
              <a:rPr lang="en-US" altLang="ko-KR" sz="1800" dirty="0"/>
            </a:br>
            <a:r>
              <a:rPr lang="en-US" altLang="ko-KR" sz="1800" dirty="0"/>
              <a:t>class="org.springframework.beans.factory.config.PropertyPlaceholderConfigurer"&gt;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&lt;property name="locations"&gt;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&lt;list&gt;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&lt;value&gt;</a:t>
            </a:r>
            <a:r>
              <a:rPr lang="en-US" altLang="ko-KR" sz="1800" dirty="0" err="1"/>
              <a:t>classpath:database.properties</a:t>
            </a:r>
            <a:r>
              <a:rPr lang="en-US" altLang="ko-KR" sz="1800" dirty="0"/>
              <a:t>&lt;/value&gt;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&lt;value&gt;</a:t>
            </a:r>
            <a:r>
              <a:rPr lang="en-US" altLang="ko-KR" sz="1800" dirty="0" err="1"/>
              <a:t>classpath:app.properties</a:t>
            </a:r>
            <a:r>
              <a:rPr lang="en-US" altLang="ko-KR" sz="1800" dirty="0"/>
              <a:t>&lt;/value&gt;</a:t>
            </a:r>
            <a:r>
              <a:rPr lang="ko-KR" altLang="ko-KR" sz="1800" dirty="0"/>
              <a:t> </a:t>
            </a:r>
            <a:r>
              <a:rPr lang="en-US" altLang="ko-KR" sz="1800" dirty="0"/>
              <a:t>            &lt;/list&gt;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&lt;/property&gt;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&lt;/bean&gt;</a:t>
            </a:r>
            <a:endParaRPr lang="ko-KR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211960" y="5816923"/>
            <a:ext cx="4032448" cy="720080"/>
          </a:xfrm>
          <a:prstGeom prst="wedgeRoundRectCallout">
            <a:avLst>
              <a:gd name="adj1" fmla="val -42211"/>
              <a:gd name="adj2" fmla="val -1145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/>
              <a:t>설정값을</a:t>
            </a:r>
            <a:r>
              <a:rPr lang="ko-KR" altLang="en-US" sz="1600" dirty="0"/>
              <a:t> 외부화</a:t>
            </a:r>
            <a:endParaRPr lang="ko-KR" altLang="ko-KR" sz="1600" dirty="0"/>
          </a:p>
          <a:p>
            <a:r>
              <a:rPr lang="en-US" altLang="ko-KR" sz="1600" dirty="0" err="1"/>
              <a:t>SpringBean</a:t>
            </a:r>
            <a:r>
              <a:rPr lang="en-US" altLang="ja-JP" sz="1600" dirty="0"/>
              <a:t> </a:t>
            </a:r>
            <a:r>
              <a:rPr lang="ko-KR" altLang="en-US" sz="1600" dirty="0"/>
              <a:t>안에서 </a:t>
            </a:r>
            <a:r>
              <a:rPr lang="en-US" altLang="ko-KR" sz="1600" dirty="0"/>
              <a:t>[</a:t>
            </a:r>
            <a:r>
              <a:rPr lang="ko-KR" altLang="en-US" sz="1600" dirty="0"/>
              <a:t>키</a:t>
            </a:r>
            <a:r>
              <a:rPr lang="en-US" altLang="ko-KR" sz="1600" dirty="0"/>
              <a:t>]</a:t>
            </a:r>
            <a:r>
              <a:rPr lang="ko-KR" altLang="en-US" sz="1600" dirty="0"/>
              <a:t>로 접근 가능</a:t>
            </a:r>
          </a:p>
        </p:txBody>
      </p:sp>
    </p:spTree>
    <p:extLst>
      <p:ext uri="{BB962C8B-B14F-4D97-AF65-F5344CB8AC3E}">
        <p14:creationId xmlns:p14="http://schemas.microsoft.com/office/powerpoint/2010/main" val="3146780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Spring Bean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&lt;bean id="</a:t>
            </a:r>
            <a:r>
              <a:rPr lang="en-US" altLang="ko-KR" dirty="0" err="1"/>
              <a:t>messageSource</a:t>
            </a:r>
            <a:r>
              <a:rPr lang="en-US" altLang="ko-KR" dirty="0"/>
              <a:t>" </a:t>
            </a:r>
            <a:br>
              <a:rPr lang="en-US" altLang="ko-KR" dirty="0"/>
            </a:br>
            <a:r>
              <a:rPr lang="en-US" altLang="ko-KR" dirty="0"/>
              <a:t>class="org.springframework.context.support.ReloadableResourceBundleMessageSource"&gt;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&lt;property name="</a:t>
            </a:r>
            <a:r>
              <a:rPr lang="en-US" altLang="ko-KR" dirty="0" err="1"/>
              <a:t>basenames</a:t>
            </a:r>
            <a:r>
              <a:rPr lang="en-US" altLang="ko-KR" dirty="0"/>
              <a:t>"&gt;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&lt;list&gt;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    &lt;value&gt;</a:t>
            </a:r>
            <a:r>
              <a:rPr lang="en-US" altLang="ko-KR" dirty="0" err="1"/>
              <a:t>classpath:message</a:t>
            </a:r>
            <a:r>
              <a:rPr lang="en-US" altLang="ko-KR" dirty="0"/>
              <a:t>/message&lt;/value&gt;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&lt;value&gt;</a:t>
            </a:r>
            <a:r>
              <a:rPr lang="en-US" altLang="ko-KR" dirty="0" err="1"/>
              <a:t>classpath:message</a:t>
            </a:r>
            <a:r>
              <a:rPr lang="en-US" altLang="ko-KR" dirty="0"/>
              <a:t>/label&lt;/value&gt;</a:t>
            </a:r>
            <a:r>
              <a:rPr lang="ko-KR" altLang="ko-KR" dirty="0"/>
              <a:t> </a:t>
            </a:r>
            <a:r>
              <a:rPr lang="en-US" altLang="ko-KR" dirty="0"/>
              <a:t>            &lt;/list&gt;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&lt;/property&gt;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&lt;/bean&gt;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347864" y="5388102"/>
            <a:ext cx="4464496" cy="576064"/>
          </a:xfrm>
          <a:prstGeom prst="wedgeRoundRectCallout">
            <a:avLst>
              <a:gd name="adj1" fmla="val -51866"/>
              <a:gd name="adj2" fmla="val -1876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공통 메시지 정의</a:t>
            </a:r>
            <a:endParaRPr lang="ko-KR" altLang="ko-KR" sz="1400" dirty="0"/>
          </a:p>
          <a:p>
            <a:r>
              <a:rPr lang="en-US" altLang="ko-KR" sz="1400" dirty="0"/>
              <a:t>JSP </a:t>
            </a:r>
            <a:r>
              <a:rPr lang="ko-KR" altLang="en-US" sz="1400" dirty="0" err="1"/>
              <a:t>커스텀</a:t>
            </a:r>
            <a:r>
              <a:rPr lang="ko-KR" altLang="en-US" sz="1400" dirty="0"/>
              <a:t> 태그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spring:message</a:t>
            </a:r>
            <a:r>
              <a:rPr lang="en-US" altLang="ko-KR" sz="1400" dirty="0"/>
              <a:t>&gt;</a:t>
            </a:r>
            <a:r>
              <a:rPr lang="ko-KR" altLang="en-US" sz="1400" dirty="0"/>
              <a:t>으로 접근 가능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80437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  <a:r>
              <a:rPr lang="en-US" altLang="ko-KR" dirty="0"/>
              <a:t>Spring Bean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&lt;!– Scan</a:t>
            </a:r>
            <a:r>
              <a:rPr lang="ko-KR" altLang="en-US" dirty="0"/>
              <a:t>대상</a:t>
            </a:r>
            <a:r>
              <a:rPr lang="en-US" altLang="ko-KR" dirty="0"/>
              <a:t> </a:t>
            </a:r>
            <a:r>
              <a:rPr lang="ko-KR" altLang="en-US" dirty="0"/>
              <a:t>패키지 정의</a:t>
            </a:r>
            <a:r>
              <a:rPr lang="en-US" altLang="ko-KR" dirty="0"/>
              <a:t>         </a:t>
            </a:r>
          </a:p>
          <a:p>
            <a:pPr marL="0" indent="0">
              <a:buNone/>
            </a:pPr>
            <a:r>
              <a:rPr lang="en-US" altLang="ko-KR" dirty="0"/>
              <a:t>Scan</a:t>
            </a:r>
            <a:r>
              <a:rPr lang="ko-KR" altLang="en-US" dirty="0"/>
              <a:t>대상 </a:t>
            </a:r>
            <a:r>
              <a:rPr lang="ko-KR" altLang="en-US" dirty="0" err="1"/>
              <a:t>어노테이션</a:t>
            </a:r>
            <a:r>
              <a:rPr lang="ja-JP" altLang="ko-KR" dirty="0"/>
              <a:t>：</a:t>
            </a:r>
            <a:r>
              <a:rPr lang="en-US" altLang="ko-KR" dirty="0"/>
              <a:t>@Component, @Repository, @Service, or @Controller. --&gt;</a:t>
            </a:r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 base-package=“</a:t>
            </a:r>
            <a:r>
              <a:rPr lang="en-US" altLang="ko-KR" dirty="0" err="1"/>
              <a:t>oraclejava.service</a:t>
            </a:r>
            <a:r>
              <a:rPr lang="en-US" altLang="ko-KR" dirty="0"/>
              <a:t>" /&gt;</a:t>
            </a:r>
            <a:r>
              <a:rPr lang="ko-KR" altLang="ko-KR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&lt;!– </a:t>
            </a:r>
            <a:r>
              <a:rPr lang="en-US" altLang="ko-KR" sz="2400" dirty="0" err="1"/>
              <a:t>SpringMVC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어노테이션</a:t>
            </a:r>
            <a:r>
              <a:rPr lang="ko-KR" altLang="en-US" sz="2400" dirty="0"/>
              <a:t> 유효화 </a:t>
            </a:r>
            <a:r>
              <a:rPr lang="en-US" altLang="ko-KR" sz="2400" dirty="0"/>
              <a:t>--&gt;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    &lt;annotation-driven /&gt;</a:t>
            </a:r>
            <a:endParaRPr lang="ko-KR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타원형 설명선 4"/>
          <p:cNvSpPr/>
          <p:nvPr/>
        </p:nvSpPr>
        <p:spPr>
          <a:xfrm>
            <a:off x="4716016" y="566117"/>
            <a:ext cx="4176464" cy="1080120"/>
          </a:xfrm>
          <a:prstGeom prst="wedgeEllipseCallout">
            <a:avLst>
              <a:gd name="adj1" fmla="val -42513"/>
              <a:gd name="adj2" fmla="val 109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/>
              <a:t>Autowire</a:t>
            </a:r>
            <a:r>
              <a:rPr lang="en-US" altLang="ja-JP" dirty="0"/>
              <a:t> </a:t>
            </a:r>
            <a:r>
              <a:rPr lang="ko-KR" altLang="en-US" dirty="0"/>
              <a:t>자동 설정  패키지 명 설정</a:t>
            </a:r>
            <a:endParaRPr lang="ko-KR" altLang="ko-KR" dirty="0"/>
          </a:p>
        </p:txBody>
      </p:sp>
      <p:sp>
        <p:nvSpPr>
          <p:cNvPr id="7" name="설명선 1 3">
            <a:extLst>
              <a:ext uri="{FF2B5EF4-FFF2-40B4-BE49-F238E27FC236}">
                <a16:creationId xmlns:a16="http://schemas.microsoft.com/office/drawing/2014/main" id="{CC069FA0-AB1D-4208-8DB6-F9ED1EA5CAEF}"/>
              </a:ext>
            </a:extLst>
          </p:cNvPr>
          <p:cNvSpPr/>
          <p:nvPr/>
        </p:nvSpPr>
        <p:spPr>
          <a:xfrm>
            <a:off x="6084168" y="5085184"/>
            <a:ext cx="2016224" cy="720080"/>
          </a:xfrm>
          <a:prstGeom prst="borderCallout1">
            <a:avLst>
              <a:gd name="adj1" fmla="val 18750"/>
              <a:gd name="adj2" fmla="val -8333"/>
              <a:gd name="adj3" fmla="val -73490"/>
              <a:gd name="adj4" fmla="val -7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SpringMVC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어노테이션을</a:t>
            </a:r>
            <a:r>
              <a:rPr lang="ko-KR" altLang="en-US" sz="1600" dirty="0"/>
              <a:t> 유효화한다</a:t>
            </a:r>
          </a:p>
        </p:txBody>
      </p:sp>
    </p:spTree>
    <p:extLst>
      <p:ext uri="{BB962C8B-B14F-4D97-AF65-F5344CB8AC3E}">
        <p14:creationId xmlns:p14="http://schemas.microsoft.com/office/powerpoint/2010/main" val="895377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용 설정파일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&lt;?xml version=</a:t>
            </a:r>
            <a:r>
              <a:rPr lang="en-US" altLang="ko-KR" sz="1800" i="1" dirty="0"/>
              <a:t>"1.0" encoding="UTF-8"?&gt;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beans </a:t>
            </a:r>
            <a:r>
              <a:rPr lang="en-US" altLang="ko-KR" sz="1800" dirty="0" err="1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xmlns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"http://www.springframework.org/schema/beans"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xmlns:context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"http://www.springframework.org/schema/context"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 http://www.springframework.org/schema/beans/spring-beans-3.2.xsd</a:t>
            </a:r>
          </a:p>
          <a:p>
            <a:pPr marL="0" indent="0">
              <a:buNone/>
            </a:pP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http://www.springframework.org/schema/context http://www.springframework.org/schema/context/spring-context-3.2.xsd"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…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&lt;/beans&gt;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33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용 설정파일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   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&lt;!– </a:t>
            </a:r>
            <a:r>
              <a:rPr lang="ko-KR" altLang="en-US" sz="1800" dirty="0" err="1"/>
              <a:t>뷰를</a:t>
            </a:r>
            <a:r>
              <a:rPr lang="ko-KR" altLang="en-US" sz="1800" dirty="0"/>
              <a:t> 정의합니다</a:t>
            </a:r>
            <a:r>
              <a:rPr lang="en-US" altLang="ko-KR" sz="1800" dirty="0"/>
              <a:t> --&gt;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&lt;bean class="org.springframework.web.servlet.view.InternalResourceViewResolver"&gt;</a:t>
            </a:r>
          </a:p>
          <a:p>
            <a:pPr marL="0" indent="0">
              <a:buNone/>
            </a:pPr>
            <a:r>
              <a:rPr lang="en-US" altLang="ko-KR" sz="1800" dirty="0"/>
              <a:t>	&lt;</a:t>
            </a:r>
            <a:r>
              <a:rPr lang="en-US" altLang="ko-KR" sz="1800" dirty="0" err="1"/>
              <a:t>beans:property</a:t>
            </a:r>
            <a:r>
              <a:rPr lang="en-US" altLang="ko-KR" sz="1800" dirty="0"/>
              <a:t> name="prefix" value="/WEB-INF/views/" /&gt;</a:t>
            </a:r>
          </a:p>
          <a:p>
            <a:pPr marL="0" indent="0">
              <a:buNone/>
            </a:pPr>
            <a:r>
              <a:rPr lang="en-US" altLang="ko-KR" sz="1800" dirty="0"/>
              <a:t>	&lt;</a:t>
            </a:r>
            <a:r>
              <a:rPr lang="en-US" altLang="ko-KR" sz="1800" dirty="0" err="1"/>
              <a:t>beans:property</a:t>
            </a:r>
            <a:r>
              <a:rPr lang="en-US" altLang="ko-KR" sz="1800" dirty="0"/>
              <a:t> name="suffix" value=".</a:t>
            </a:r>
            <a:r>
              <a:rPr lang="en-US" altLang="ko-KR" sz="1800" dirty="0" err="1"/>
              <a:t>jsp</a:t>
            </a:r>
            <a:r>
              <a:rPr lang="en-US" altLang="ko-KR" sz="1800" dirty="0"/>
              <a:t>" /&gt;</a:t>
            </a:r>
          </a:p>
          <a:p>
            <a:pPr marL="0" indent="0">
              <a:buNone/>
            </a:pPr>
            <a:r>
              <a:rPr lang="en-US" altLang="ko-KR" sz="1800" dirty="0"/>
              <a:t>&lt;/bean&gt;    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endParaRPr lang="ko-KR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5" name="설명선 1 4"/>
          <p:cNvSpPr/>
          <p:nvPr/>
        </p:nvSpPr>
        <p:spPr>
          <a:xfrm>
            <a:off x="5580112" y="4437112"/>
            <a:ext cx="2016224" cy="720080"/>
          </a:xfrm>
          <a:prstGeom prst="borderCallout1">
            <a:avLst>
              <a:gd name="adj1" fmla="val 40556"/>
              <a:gd name="adj2" fmla="val -6959"/>
              <a:gd name="adj3" fmla="val -19617"/>
              <a:gd name="adj4" fmla="val -61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ViewResolver</a:t>
            </a:r>
            <a:r>
              <a:rPr lang="ko-KR" altLang="en-US" sz="1600" dirty="0"/>
              <a:t>를 정의한다</a:t>
            </a:r>
          </a:p>
        </p:txBody>
      </p:sp>
    </p:spTree>
    <p:extLst>
      <p:ext uri="{BB962C8B-B14F-4D97-AF65-F5344CB8AC3E}">
        <p14:creationId xmlns:p14="http://schemas.microsoft.com/office/powerpoint/2010/main" val="3581142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234503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컨트롤러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95747"/>
            <a:ext cx="8363272" cy="6245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/>
              <a:t> 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/**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* </a:t>
            </a:r>
            <a:r>
              <a:rPr lang="ko-KR" altLang="en-US" sz="1300" dirty="0"/>
              <a:t>간단 컨트롤러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*/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@Controller</a:t>
            </a:r>
            <a:endParaRPr lang="ko-KR" altLang="ko-KR" sz="1300" dirty="0"/>
          </a:p>
          <a:p>
            <a:pPr marL="0" indent="0">
              <a:buNone/>
            </a:pPr>
            <a:r>
              <a:rPr lang="ko-KR" altLang="en-US" sz="1300" dirty="0"/>
              <a:t>모델</a:t>
            </a:r>
            <a:r>
              <a:rPr lang="ja-JP" altLang="ko-KR" sz="1300" dirty="0"/>
              <a:t>（</a:t>
            </a:r>
            <a:r>
              <a:rPr lang="ko-KR" altLang="en-US" sz="1300" dirty="0"/>
              <a:t>값을 유지하는 클래스</a:t>
            </a:r>
            <a:r>
              <a:rPr lang="ja-JP" altLang="ko-KR" sz="1300" dirty="0"/>
              <a:t>）</a:t>
            </a:r>
            <a:r>
              <a:rPr lang="en-US" altLang="ja-JP" sz="1300" dirty="0"/>
              <a:t> </a:t>
            </a:r>
            <a:r>
              <a:rPr lang="ko-KR" altLang="en-US" sz="1300" dirty="0"/>
              <a:t>작성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public class </a:t>
            </a:r>
            <a:r>
              <a:rPr lang="en-US" altLang="ko-KR" sz="1300" dirty="0" err="1"/>
              <a:t>HelloWorldController</a:t>
            </a:r>
            <a:r>
              <a:rPr lang="en-US" altLang="ko-KR" sz="1300" dirty="0"/>
              <a:t> {</a:t>
            </a:r>
            <a:r>
              <a:rPr lang="ko-KR" altLang="ko-KR" sz="1300" dirty="0"/>
              <a:t> </a:t>
            </a:r>
            <a:r>
              <a:rPr lang="en-US" altLang="ko-KR" sz="1300" dirty="0"/>
              <a:t>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@</a:t>
            </a:r>
            <a:r>
              <a:rPr lang="en-US" altLang="ko-KR" sz="1300" dirty="0" err="1"/>
              <a:t>RequestMapping</a:t>
            </a:r>
            <a:r>
              <a:rPr lang="en-US" altLang="ko-KR" sz="1300" dirty="0"/>
              <a:t>("/hello")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public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helloWorld</a:t>
            </a:r>
            <a:r>
              <a:rPr lang="en-US" altLang="ko-KR" sz="1300" dirty="0"/>
              <a:t>()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mav</a:t>
            </a:r>
            <a:r>
              <a:rPr lang="en-US" altLang="ko-KR" sz="1300" dirty="0"/>
              <a:t> = new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("/</a:t>
            </a:r>
            <a:r>
              <a:rPr lang="en-US" altLang="ko-KR" sz="1300" dirty="0" err="1"/>
              <a:t>helloView</a:t>
            </a:r>
            <a:r>
              <a:rPr lang="en-US" altLang="ko-KR" sz="1300" dirty="0"/>
              <a:t>");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// </a:t>
            </a:r>
            <a:r>
              <a:rPr lang="ko-KR" altLang="en-US" sz="1300" dirty="0"/>
              <a:t>직접 모델에 메시지 설정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en-US" altLang="ko-KR" sz="1300" dirty="0" err="1"/>
              <a:t>mav.addObject</a:t>
            </a:r>
            <a:r>
              <a:rPr lang="en-US" altLang="ko-KR" sz="1300" dirty="0"/>
              <a:t>("message1", " Hello World, &lt;strong&gt;Spring MVC!&lt;/strong&gt; ");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// </a:t>
            </a:r>
            <a:r>
              <a:rPr lang="ko-KR" altLang="en-US" sz="1300" dirty="0"/>
              <a:t>모델을 취득해서 메시지 설정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en-US" altLang="ko-KR" sz="1300" dirty="0" err="1"/>
              <a:t>mav.getModelMap</a:t>
            </a:r>
            <a:r>
              <a:rPr lang="en-US" altLang="ko-KR" sz="1300" dirty="0"/>
              <a:t>().put("message2", ＂</a:t>
            </a:r>
            <a:r>
              <a:rPr lang="ko-KR" altLang="en-US" sz="1300" dirty="0"/>
              <a:t>메시지</a:t>
            </a:r>
            <a:r>
              <a:rPr lang="en-US" altLang="ko-KR" sz="1300" dirty="0"/>
              <a:t>2");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en-US" altLang="ko-KR" sz="1300" dirty="0" err="1"/>
              <a:t>mav.addObject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currentDate</a:t>
            </a:r>
            <a:r>
              <a:rPr lang="en-US" altLang="ko-KR" sz="1300" dirty="0"/>
              <a:t>", new Date());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return </a:t>
            </a:r>
            <a:r>
              <a:rPr lang="en-US" altLang="ko-KR" sz="1300" dirty="0" err="1"/>
              <a:t>mav</a:t>
            </a:r>
            <a:r>
              <a:rPr lang="en-US" altLang="ko-KR" sz="1300" dirty="0"/>
              <a:t>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}</a:t>
            </a:r>
            <a:endParaRPr lang="ko-KR" altLang="ko-KR" sz="1300" dirty="0"/>
          </a:p>
          <a:p>
            <a:pPr marL="0" indent="0">
              <a:buNone/>
            </a:pPr>
            <a:endParaRPr lang="ko-KR" altLang="en-US" sz="13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54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210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JSP </a:t>
            </a:r>
            <a:r>
              <a:rPr lang="ko-KR" altLang="en-US" sz="2800" dirty="0"/>
              <a:t>정의</a:t>
            </a:r>
            <a:r>
              <a:rPr lang="en-US" altLang="ko-KR" sz="2800" dirty="0"/>
              <a:t>(</a:t>
            </a:r>
            <a:r>
              <a:rPr lang="en-US" altLang="ko-KR" sz="2800" dirty="0" err="1"/>
              <a:t>helloView.jsp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30250"/>
            <a:ext cx="8229600" cy="5867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/>
              <a:t>&lt;%@ page language="java" </a:t>
            </a:r>
            <a:r>
              <a:rPr lang="en-US" altLang="ko-KR" sz="1300" dirty="0" err="1"/>
              <a:t>contentType</a:t>
            </a:r>
            <a:r>
              <a:rPr lang="en-US" altLang="ko-KR" sz="1300" dirty="0"/>
              <a:t>="text/html; charset=UTF-8"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dirty="0" err="1"/>
              <a:t>pageEncoding</a:t>
            </a:r>
            <a:r>
              <a:rPr lang="en-US" altLang="ko-KR" sz="1300" dirty="0"/>
              <a:t>="UTF-8"%&gt;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</a:p>
          <a:p>
            <a:pPr marL="0" indent="0">
              <a:buNone/>
            </a:pPr>
            <a:r>
              <a:rPr lang="en-US" altLang="ko-KR" sz="1300" dirty="0"/>
              <a:t> &lt;%@ include file="/include/</a:t>
            </a:r>
            <a:r>
              <a:rPr lang="en-US" altLang="ko-KR" sz="1300" dirty="0" err="1"/>
              <a:t>taglibs.inc.jsp</a:t>
            </a:r>
            <a:r>
              <a:rPr lang="en-US" altLang="ko-KR" sz="1300" dirty="0"/>
              <a:t>" %&gt;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</a:p>
          <a:p>
            <a:pPr marL="0" indent="0">
              <a:buNone/>
            </a:pPr>
            <a:r>
              <a:rPr lang="en-US" altLang="ko-KR" sz="1300" dirty="0"/>
              <a:t>&lt;!DOCTYPE html&gt;</a:t>
            </a:r>
          </a:p>
          <a:p>
            <a:pPr marL="0" indent="0">
              <a:buNone/>
            </a:pPr>
            <a:r>
              <a:rPr lang="en-US" altLang="ko-KR" sz="1300" dirty="0"/>
              <a:t>&lt;html&gt;</a:t>
            </a:r>
          </a:p>
          <a:p>
            <a:pPr marL="0" indent="0">
              <a:buNone/>
            </a:pPr>
            <a:r>
              <a:rPr lang="en-US" altLang="ko-KR" sz="1300" dirty="0"/>
              <a:t>&lt;head&gt;</a:t>
            </a:r>
          </a:p>
          <a:p>
            <a:pPr marL="0" indent="0">
              <a:buNone/>
            </a:pPr>
            <a:r>
              <a:rPr lang="en-US" altLang="ko-KR" sz="1300" dirty="0"/>
              <a:t>&lt;meta charset="UTF-8"&gt;</a:t>
            </a:r>
          </a:p>
          <a:p>
            <a:pPr marL="0" indent="0">
              <a:buNone/>
            </a:pPr>
            <a:r>
              <a:rPr lang="en-US" altLang="ko-KR" sz="1300" dirty="0"/>
              <a:t>&lt;title&gt;Insert title here&lt;/title&gt;</a:t>
            </a:r>
          </a:p>
          <a:p>
            <a:pPr marL="0" indent="0">
              <a:buNone/>
            </a:pPr>
            <a:r>
              <a:rPr lang="en-US" altLang="ko-KR" sz="1300" dirty="0"/>
              <a:t>&lt;/head&gt;</a:t>
            </a:r>
          </a:p>
          <a:p>
            <a:pPr marL="0" indent="0">
              <a:buNone/>
            </a:pPr>
            <a:r>
              <a:rPr lang="en-US" altLang="ko-KR" sz="1300" dirty="0"/>
              <a:t>&lt;body&gt;</a:t>
            </a:r>
          </a:p>
          <a:p>
            <a:pPr marL="0" indent="0">
              <a:buNone/>
            </a:pPr>
            <a:r>
              <a:rPr lang="en-US" altLang="ko-KR" sz="1300" dirty="0"/>
              <a:t>	&lt;</a:t>
            </a:r>
            <a:r>
              <a:rPr lang="en-US" altLang="ko-KR" sz="1300" dirty="0" err="1"/>
              <a:t>ul</a:t>
            </a:r>
            <a:r>
              <a:rPr lang="en-US" altLang="ko-KR" sz="1300" dirty="0"/>
              <a:t>&gt;</a:t>
            </a:r>
          </a:p>
          <a:p>
            <a:pPr marL="0" indent="0">
              <a:buNone/>
            </a:pPr>
            <a:r>
              <a:rPr lang="en-US" altLang="ko-KR" sz="1300" dirty="0"/>
              <a:t>		&lt;li&gt;message1=${message1}&lt;/li&gt;</a:t>
            </a:r>
          </a:p>
          <a:p>
            <a:pPr marL="0" indent="0">
              <a:buNone/>
            </a:pPr>
            <a:r>
              <a:rPr lang="en-US" altLang="ko-KR" sz="1300" dirty="0"/>
              <a:t>		&lt;li&gt;message1(</a:t>
            </a:r>
            <a:r>
              <a:rPr lang="ko-KR" altLang="en-US" sz="1300" dirty="0" err="1"/>
              <a:t>커스텀태그</a:t>
            </a:r>
            <a:r>
              <a:rPr lang="en-US" altLang="ko-KR" sz="1300" dirty="0"/>
              <a:t>)=&lt;</a:t>
            </a:r>
            <a:r>
              <a:rPr lang="en-US" altLang="ko-KR" sz="1300" dirty="0" err="1"/>
              <a:t>c:out</a:t>
            </a:r>
            <a:r>
              <a:rPr lang="en-US" altLang="ko-KR" sz="1300" dirty="0"/>
              <a:t> value="${message1}" /&gt;&lt;/li&gt;</a:t>
            </a:r>
          </a:p>
          <a:p>
            <a:pPr marL="0" indent="0">
              <a:buNone/>
            </a:pPr>
            <a:r>
              <a:rPr lang="en-US" altLang="ko-KR" sz="1300" dirty="0"/>
              <a:t>		&lt;li&gt;message2=${message2}&lt;/li&gt;</a:t>
            </a:r>
          </a:p>
          <a:p>
            <a:pPr marL="0" indent="0">
              <a:buNone/>
            </a:pPr>
            <a:r>
              <a:rPr lang="en-US" altLang="ko-KR" sz="1300" dirty="0"/>
              <a:t>		&lt;li&gt;</a:t>
            </a:r>
            <a:r>
              <a:rPr lang="en-US" altLang="ko-KR" sz="1300" dirty="0" err="1"/>
              <a:t>currentDate</a:t>
            </a:r>
            <a:r>
              <a:rPr lang="en-US" altLang="ko-KR" sz="1300" dirty="0"/>
              <a:t>(</a:t>
            </a:r>
            <a:r>
              <a:rPr lang="ko-KR" altLang="en-US" sz="1300" dirty="0"/>
              <a:t>포맷</a:t>
            </a:r>
            <a:r>
              <a:rPr lang="en-US" altLang="ko-KR" sz="1300" dirty="0"/>
              <a:t>)=&lt;</a:t>
            </a:r>
            <a:r>
              <a:rPr lang="en-US" altLang="ko-KR" sz="1300" dirty="0" err="1"/>
              <a:t>fmt:formatDate</a:t>
            </a:r>
            <a:r>
              <a:rPr lang="en-US" altLang="ko-KR" sz="1300" dirty="0"/>
              <a:t> value="${</a:t>
            </a:r>
            <a:r>
              <a:rPr lang="en-US" altLang="ko-KR" sz="1300" dirty="0" err="1"/>
              <a:t>currentDate</a:t>
            </a:r>
            <a:r>
              <a:rPr lang="en-US" altLang="ko-KR" sz="1300" dirty="0"/>
              <a:t>}" pattern="</a:t>
            </a:r>
            <a:r>
              <a:rPr lang="en-US" altLang="ko-KR" sz="1300" dirty="0" err="1"/>
              <a:t>yyyy</a:t>
            </a:r>
            <a:r>
              <a:rPr lang="ko-KR" altLang="en-US" sz="1300" dirty="0"/>
              <a:t>년 </a:t>
            </a:r>
            <a:r>
              <a:rPr lang="en-US" altLang="ko-KR" sz="1300" dirty="0"/>
              <a:t>MM</a:t>
            </a:r>
            <a:r>
              <a:rPr lang="ko-KR" altLang="en-US" sz="1300" dirty="0"/>
              <a:t>월 </a:t>
            </a:r>
            <a:r>
              <a:rPr lang="en-US" altLang="ko-KR" sz="1300" dirty="0" err="1"/>
              <a:t>dd</a:t>
            </a:r>
            <a:r>
              <a:rPr lang="ko-KR" altLang="en-US" sz="1300" dirty="0"/>
              <a:t>일</a:t>
            </a:r>
            <a:r>
              <a:rPr lang="en-US" altLang="ko-KR" sz="1300" dirty="0"/>
              <a:t>"/&gt;&lt;/li&gt;</a:t>
            </a:r>
          </a:p>
          <a:p>
            <a:pPr marL="0" indent="0">
              <a:buNone/>
            </a:pPr>
            <a:r>
              <a:rPr lang="en-US" altLang="ko-KR" sz="1300" dirty="0"/>
              <a:t>	&lt;/</a:t>
            </a:r>
            <a:r>
              <a:rPr lang="en-US" altLang="ko-KR" sz="1300" dirty="0" err="1"/>
              <a:t>ul</a:t>
            </a:r>
            <a:r>
              <a:rPr lang="en-US" altLang="ko-KR" sz="1300" dirty="0"/>
              <a:t>&gt;</a:t>
            </a:r>
          </a:p>
          <a:p>
            <a:pPr marL="0" indent="0">
              <a:buNone/>
            </a:pPr>
            <a:r>
              <a:rPr lang="en-US" altLang="ko-KR" sz="1300" dirty="0"/>
              <a:t>&lt;/body&gt;</a:t>
            </a:r>
          </a:p>
          <a:p>
            <a:pPr marL="0" indent="0">
              <a:buNone/>
            </a:pPr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4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 err="1"/>
              <a:t>jsp</a:t>
            </a:r>
            <a:r>
              <a:rPr lang="en-US" altLang="ko-KR" dirty="0"/>
              <a:t>(</a:t>
            </a:r>
            <a:r>
              <a:rPr lang="en-US" altLang="ko-KR" dirty="0" err="1"/>
              <a:t>taglibs.inc.jsp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&lt;%-- JSTL</a:t>
            </a:r>
            <a:r>
              <a:rPr lang="en-US" altLang="ja-JP" dirty="0"/>
              <a:t> </a:t>
            </a:r>
            <a:r>
              <a:rPr lang="ko-KR" altLang="en-US" dirty="0"/>
              <a:t>정의</a:t>
            </a:r>
            <a:r>
              <a:rPr lang="en-US" altLang="ko-KR" dirty="0"/>
              <a:t> --%&gt;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prefix="c"%&gt;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</a:t>
            </a:r>
            <a:r>
              <a:rPr lang="en-US" altLang="ko-KR" dirty="0" err="1"/>
              <a:t>fmt</a:t>
            </a:r>
            <a:r>
              <a:rPr lang="en-US" altLang="ko-KR" dirty="0"/>
              <a:t>" prefix="</a:t>
            </a:r>
            <a:r>
              <a:rPr lang="en-US" altLang="ko-KR" dirty="0" err="1"/>
              <a:t>fmt</a:t>
            </a:r>
            <a:r>
              <a:rPr lang="en-US" altLang="ko-KR" dirty="0"/>
              <a:t>"%&gt;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&lt;%-- Spring</a:t>
            </a:r>
            <a:r>
              <a:rPr lang="en-US" altLang="ja-JP" dirty="0"/>
              <a:t> </a:t>
            </a:r>
            <a:r>
              <a:rPr lang="ko-KR" altLang="en-US" dirty="0" err="1"/>
              <a:t>커스텀</a:t>
            </a:r>
            <a:r>
              <a:rPr lang="ko-KR" altLang="en-US" dirty="0"/>
              <a:t> 태그 정의</a:t>
            </a:r>
            <a:r>
              <a:rPr lang="en-US" altLang="ko-KR" dirty="0"/>
              <a:t>--%&gt;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="http://www.springframework.org/tags" prefix="spring" %&gt;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="http://www.springframework.org/tags/form" prefix="form" %&gt;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58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브라우저에서 확인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772816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http://localhost:8080/spring/hello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83525"/>
            <a:ext cx="603016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&lt;!-- Tag Library --&gt;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taglibs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&gt;standard&lt;/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&lt;version&gt;1.1.2&lt;/version&gt;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javax.servlet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jstl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&lt;version&gt;1.2&lt;/version&gt;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78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컨트롤러의 인수와 </a:t>
            </a:r>
            <a:r>
              <a:rPr lang="ko-KR" altLang="en-US" dirty="0" err="1"/>
              <a:t>리턴값</a:t>
            </a:r>
            <a:r>
              <a:rPr lang="ko-KR" altLang="en-US" dirty="0"/>
              <a:t> 정리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37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인수정리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59156"/>
              </p:ext>
            </p:extLst>
          </p:nvPr>
        </p:nvGraphicFramePr>
        <p:xfrm>
          <a:off x="628650" y="1825625"/>
          <a:ext cx="78867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형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I/O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ServletRequest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HttpServletRequest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Servlet API</a:t>
                      </a:r>
                      <a:r>
                        <a:rPr lang="en-US" altLang="ko-KR" sz="1400" baseline="0" dirty="0"/>
                        <a:t> Request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ServletResponse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HttpServletResponse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Servlet API</a:t>
                      </a:r>
                      <a:r>
                        <a:rPr lang="en-US" altLang="ko-KR" sz="1400" baseline="0" dirty="0"/>
                        <a:t> Response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HttpSession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Servlet API </a:t>
                      </a:r>
                      <a:r>
                        <a:rPr lang="ko-KR" altLang="en-US" sz="1400" dirty="0"/>
                        <a:t>세션</a:t>
                      </a:r>
                      <a:r>
                        <a:rPr lang="en-US" altLang="ko-KR" sz="1400" dirty="0"/>
                        <a:t>. Null</a:t>
                      </a:r>
                      <a:r>
                        <a:rPr lang="ko-KR" altLang="en-US" sz="1400" dirty="0"/>
                        <a:t>이 안되고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항상 </a:t>
                      </a:r>
                      <a:r>
                        <a:rPr lang="en-US" altLang="ko-KR" sz="1400" dirty="0"/>
                        <a:t>Spring</a:t>
                      </a:r>
                      <a:r>
                        <a:rPr lang="en-US" altLang="ko-KR" sz="1400" baseline="0" dirty="0"/>
                        <a:t> MVC</a:t>
                      </a:r>
                      <a:r>
                        <a:rPr lang="ko-KR" altLang="en-US" sz="1400" baseline="0" dirty="0"/>
                        <a:t>에서 생성된다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I/O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org.springframework.web.context.request.WebRequest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org.springframework.web.context.request.NativeWebRequest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Session, Request</a:t>
                      </a:r>
                      <a:r>
                        <a:rPr lang="ko-KR" altLang="en-US" sz="1400" dirty="0"/>
                        <a:t>등을 취득할 때 </a:t>
                      </a:r>
                      <a:r>
                        <a:rPr lang="en-US" altLang="ko-KR" sz="1400" dirty="0"/>
                        <a:t>Servlet API </a:t>
                      </a:r>
                      <a:r>
                        <a:rPr lang="ko-KR" altLang="en-US" sz="1400" dirty="0"/>
                        <a:t>대신에 사용 가능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I/O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entury"/>
                          <a:ea typeface="MS Mincho"/>
                          <a:cs typeface="Times New Roman"/>
                        </a:rPr>
                        <a:t>java.util.Locale</a:t>
                      </a:r>
                      <a:endParaRPr lang="ko-KR" sz="1200" kern="10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현재의 </a:t>
                      </a:r>
                      <a:r>
                        <a:rPr lang="en-US" altLang="ko-KR" sz="1400" dirty="0"/>
                        <a:t>Locale </a:t>
                      </a:r>
                      <a:r>
                        <a:rPr lang="ko-KR" altLang="en-US" sz="1400" dirty="0"/>
                        <a:t>정보를 얻을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java.io.InputStream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java.io.Reader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요청된 정보의 입력 </a:t>
                      </a:r>
                      <a:r>
                        <a:rPr lang="ko-KR" altLang="en-US" sz="1400" dirty="0" err="1"/>
                        <a:t>스트림을</a:t>
                      </a:r>
                      <a:r>
                        <a:rPr lang="ko-KR" altLang="en-US" sz="1400" dirty="0"/>
                        <a:t> 얻을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java.io.OutputStream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java.io.Writer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응답할 정보의 출력 </a:t>
                      </a:r>
                      <a:r>
                        <a:rPr lang="ko-KR" altLang="en-US" sz="1400" dirty="0" err="1"/>
                        <a:t>스트림을</a:t>
                      </a:r>
                      <a:r>
                        <a:rPr lang="ko-KR" altLang="en-US" sz="1400" dirty="0"/>
                        <a:t> 얻을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@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RequestParam</a:t>
                      </a:r>
                      <a:r>
                        <a:rPr lang="ko-KR" alt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이 붙은 매개변수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모델에 저장되어 있는 요청 </a:t>
                      </a:r>
                      <a:r>
                        <a:rPr lang="ko-KR" altLang="en-US" sz="1400" dirty="0" err="1"/>
                        <a:t>파라미터를</a:t>
                      </a:r>
                      <a:r>
                        <a:rPr lang="ko-KR" altLang="en-US" sz="1400" dirty="0"/>
                        <a:t> 얻을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400" dirty="0"/>
                        <a:t>이름이 없는 경우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400" dirty="0"/>
                        <a:t>@</a:t>
                      </a:r>
                      <a:r>
                        <a:rPr lang="en-US" altLang="ko-KR" sz="1400" dirty="0" err="1"/>
                        <a:t>RequestParam</a:t>
                      </a:r>
                      <a:r>
                        <a:rPr lang="en-US" altLang="ko-KR" sz="1400" dirty="0"/>
                        <a:t> String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userId</a:t>
                      </a:r>
                      <a:endParaRPr lang="en-US" altLang="ko-KR" sz="1400" baseline="0" dirty="0"/>
                    </a:p>
                    <a:p>
                      <a:pPr marL="285750" lvl="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/>
                        <a:t>이름이 있는 경우</a:t>
                      </a:r>
                      <a:endParaRPr lang="en-US" altLang="ko-KR" sz="1400" baseline="0" dirty="0"/>
                    </a:p>
                    <a:p>
                      <a:pPr marL="742950" lvl="1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400" baseline="0" dirty="0"/>
                        <a:t>@</a:t>
                      </a:r>
                      <a:r>
                        <a:rPr lang="en-US" altLang="ko-KR" sz="1400" baseline="0" dirty="0" err="1"/>
                        <a:t>RequestParam</a:t>
                      </a:r>
                      <a:r>
                        <a:rPr lang="en-US" altLang="ko-KR" sz="1400" baseline="0" dirty="0"/>
                        <a:t>(“</a:t>
                      </a:r>
                      <a:r>
                        <a:rPr lang="en-US" altLang="ko-KR" sz="1400" baseline="0" dirty="0" err="1"/>
                        <a:t>userId</a:t>
                      </a:r>
                      <a:r>
                        <a:rPr lang="en-US" altLang="ko-KR" sz="1400" baseline="0" dirty="0"/>
                        <a:t>”) String </a:t>
                      </a:r>
                      <a:r>
                        <a:rPr lang="en-US" altLang="ko-KR" sz="1400" baseline="0" dirty="0" err="1"/>
                        <a:t>userId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33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인수정리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544535"/>
              </p:ext>
            </p:extLst>
          </p:nvPr>
        </p:nvGraphicFramePr>
        <p:xfrm>
          <a:off x="628650" y="1825625"/>
          <a:ext cx="7886701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6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형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I/O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@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RequestHeader</a:t>
                      </a:r>
                      <a:r>
                        <a:rPr lang="ko-KR" alt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가 붙은 매개변수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</a:t>
                      </a:r>
                      <a:r>
                        <a:rPr lang="en-US" altLang="ko-KR" sz="1400" dirty="0"/>
                        <a:t>Request</a:t>
                      </a:r>
                      <a:r>
                        <a:rPr lang="en-US" altLang="ko-KR" sz="1400" baseline="0" dirty="0"/>
                        <a:t> Http Header</a:t>
                      </a:r>
                      <a:r>
                        <a:rPr lang="ko-KR" altLang="en-US" sz="1400" baseline="0" dirty="0"/>
                        <a:t>를 취득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@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RequestBody</a:t>
                      </a:r>
                      <a:r>
                        <a:rPr lang="ko-KR" alt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가 붙은 매개변수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HTTP</a:t>
                      </a:r>
                      <a:r>
                        <a:rPr lang="en-US" altLang="ko-KR" sz="1400" baseline="0" dirty="0"/>
                        <a:t> Request</a:t>
                      </a:r>
                      <a:r>
                        <a:rPr lang="ko-KR" altLang="en-US" sz="1400" baseline="0" dirty="0"/>
                        <a:t>본체를 취득</a:t>
                      </a:r>
                      <a:r>
                        <a:rPr lang="en-US" altLang="ko-KR" sz="1400" baseline="0" dirty="0"/>
                        <a:t>. JSON,XML</a:t>
                      </a:r>
                      <a:r>
                        <a:rPr lang="ko-KR" altLang="en-US" sz="1400" baseline="0" dirty="0"/>
                        <a:t>데이터를 취득할 때 사용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java.util.Map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org.springframework.ui.Model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org.springframework.ui.ModelMap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View</a:t>
                      </a:r>
                      <a:r>
                        <a:rPr lang="ko-KR" altLang="en-US" sz="1400" dirty="0"/>
                        <a:t>에 전달할 암묵적 모델을 취득함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err="1"/>
                        <a:t>리턴값으로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ModelAndView</a:t>
                      </a:r>
                      <a:r>
                        <a:rPr lang="ko-KR" altLang="en-US" sz="1400" dirty="0"/>
                        <a:t>사용하지 않을 경우 사용함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@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ModelAttribute</a:t>
                      </a:r>
                      <a:r>
                        <a:rPr lang="ko-KR" alt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가 붙은 매개변수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Form</a:t>
                      </a:r>
                      <a:r>
                        <a:rPr lang="ko-KR" altLang="en-US" sz="1400" dirty="0"/>
                        <a:t>의 값을 </a:t>
                      </a:r>
                      <a:r>
                        <a:rPr lang="en-US" altLang="ko-KR" sz="1400" dirty="0"/>
                        <a:t>JavaBean</a:t>
                      </a:r>
                      <a:r>
                        <a:rPr lang="ko-KR" altLang="en-US" sz="1400" dirty="0"/>
                        <a:t>에 </a:t>
                      </a:r>
                      <a:r>
                        <a:rPr lang="ko-KR" altLang="en-US" sz="1400" dirty="0" err="1"/>
                        <a:t>바인드된</a:t>
                      </a:r>
                      <a:r>
                        <a:rPr lang="ko-KR" altLang="en-US" sz="1400" dirty="0"/>
                        <a:t> 변수에 전달함</a:t>
                      </a:r>
                      <a:r>
                        <a:rPr lang="en-US" altLang="ko-KR" sz="1400" dirty="0"/>
                        <a:t>. Spring MVC</a:t>
                      </a:r>
                      <a:r>
                        <a:rPr lang="ko-KR" altLang="en-US" sz="1400" dirty="0"/>
                        <a:t>에서는 </a:t>
                      </a:r>
                      <a:r>
                        <a:rPr lang="en-US" altLang="ko-KR" sz="1400" dirty="0"/>
                        <a:t>Command</a:t>
                      </a:r>
                      <a:r>
                        <a:rPr lang="ko-KR" altLang="en-US" sz="1400" dirty="0"/>
                        <a:t>라고 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@</a:t>
                      </a:r>
                      <a:r>
                        <a:rPr lang="en-US" altLang="ko-KR" sz="1400" dirty="0" err="1"/>
                        <a:t>InitBinder</a:t>
                      </a:r>
                      <a:r>
                        <a:rPr lang="ko-KR" altLang="en-US" sz="1400" dirty="0"/>
                        <a:t>가 붙은 </a:t>
                      </a:r>
                      <a:r>
                        <a:rPr lang="ko-KR" altLang="en-US" sz="1400" dirty="0" err="1"/>
                        <a:t>메서드를</a:t>
                      </a:r>
                      <a:r>
                        <a:rPr lang="ko-KR" altLang="en-US" sz="1400" dirty="0"/>
                        <a:t> 통해 </a:t>
                      </a:r>
                      <a:r>
                        <a:rPr lang="en-US" altLang="ko-KR" sz="1400" dirty="0"/>
                        <a:t>Bind</a:t>
                      </a:r>
                      <a:r>
                        <a:rPr lang="ko-KR" altLang="en-US" sz="1400" dirty="0"/>
                        <a:t>시 세밀한 처리가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ModelAttribute</a:t>
                      </a:r>
                      <a:r>
                        <a:rPr lang="ko-KR" altLang="en-US" sz="1400" dirty="0"/>
                        <a:t>에 이름을 설정하지 않는 경우 초기값은 </a:t>
                      </a:r>
                      <a:r>
                        <a:rPr lang="en-US" altLang="ko-KR" sz="1400" dirty="0"/>
                        <a:t>“command”</a:t>
                      </a:r>
                      <a:r>
                        <a:rPr lang="ko-KR" altLang="en-US" sz="1400" dirty="0"/>
                        <a:t>가 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클래스에 </a:t>
                      </a:r>
                      <a:r>
                        <a:rPr lang="en-US" altLang="ko-KR" sz="1400" dirty="0"/>
                        <a:t>@</a:t>
                      </a:r>
                      <a:r>
                        <a:rPr lang="en-US" altLang="ko-KR" sz="1400" dirty="0" err="1"/>
                        <a:t>SessionAttributes</a:t>
                      </a:r>
                      <a:r>
                        <a:rPr lang="ko-KR" altLang="en-US" sz="1400" dirty="0"/>
                        <a:t>을 붙이면 </a:t>
                      </a:r>
                      <a:r>
                        <a:rPr lang="en-US" altLang="ko-KR" sz="1400" dirty="0"/>
                        <a:t>Form</a:t>
                      </a:r>
                      <a:r>
                        <a:rPr lang="ko-KR" altLang="en-US" sz="1400" dirty="0"/>
                        <a:t>의 값을 세션 </a:t>
                      </a:r>
                      <a:r>
                        <a:rPr lang="ko-KR" altLang="en-US" sz="1400" dirty="0" err="1"/>
                        <a:t>스코프에</a:t>
                      </a:r>
                      <a:r>
                        <a:rPr lang="ko-KR" altLang="en-US" sz="1400" dirty="0"/>
                        <a:t> 보존시킨다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org.springframework.validation.Errors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entury"/>
                          <a:ea typeface="MS Mincho"/>
                          <a:cs typeface="Times New Roman"/>
                        </a:rPr>
                        <a:t>/</a:t>
                      </a:r>
                      <a:r>
                        <a:rPr lang="en-US" sz="1200" kern="100" dirty="0" err="1">
                          <a:effectLst/>
                          <a:latin typeface="Century"/>
                          <a:ea typeface="MS Mincho"/>
                          <a:cs typeface="Times New Roman"/>
                        </a:rPr>
                        <a:t>org.springframework.validation.BindingResult</a:t>
                      </a:r>
                      <a:endParaRPr lang="ko-KR" sz="1200" kern="100" dirty="0"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결과가 입력된다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org.springframework.web.bind.support.SessionStatus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 정보를 삭제하는 등 보조적인 기능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0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</a:t>
            </a:r>
            <a:r>
              <a:rPr lang="ko-KR" altLang="en-US" dirty="0" err="1"/>
              <a:t>리턴값</a:t>
            </a:r>
            <a:r>
              <a:rPr lang="ko-KR" altLang="en-US" dirty="0"/>
              <a:t> 정리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362937"/>
              </p:ext>
            </p:extLst>
          </p:nvPr>
        </p:nvGraphicFramePr>
        <p:xfrm>
          <a:off x="628650" y="1825625"/>
          <a:ext cx="78867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형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1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ModelAndView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View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로 지정한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URL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에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Model(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데이터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를 지정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2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View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는 암묵적으로 정해짐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  Model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을 설정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보통 현재의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View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는 </a:t>
                      </a:r>
                      <a:r>
                        <a:rPr lang="ko-KR" altLang="en-US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변화없음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3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java.util.Map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과 같음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 </a:t>
                      </a:r>
                      <a:r>
                        <a:rPr lang="en-US" altLang="ko-KR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ModelMap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은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Map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을 기반으로 만들어져서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altLang="ko-KR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ko-KR" sz="1200" kern="100" baseline="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ModelMap</a:t>
                      </a:r>
                      <a:r>
                        <a:rPr lang="ko-KR" altLang="en-US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를 </a:t>
                      </a:r>
                      <a:r>
                        <a:rPr lang="ko-KR" altLang="en-US" sz="1200" kern="100" baseline="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리턴으로</a:t>
                      </a:r>
                      <a:r>
                        <a:rPr lang="ko-KR" altLang="en-US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 해도 됨</a:t>
                      </a:r>
                      <a:r>
                        <a:rPr lang="en-US" altLang="ko-KR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</a:t>
                      </a:r>
                      <a:endParaRPr lang="en-US" altLang="ko-KR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4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View</a:t>
                      </a:r>
                      <a:endParaRPr lang="ko-KR" sz="1200" kern="10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View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에 지정한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URL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로 이동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은 암묵적으로 정해짐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  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인수로서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Model, @</a:t>
                      </a:r>
                      <a:r>
                        <a:rPr lang="en-US" altLang="ko-KR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ModelAttribute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가 지정되면 그 값이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Model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이 됨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 View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를 구현한 클래스는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JSON, PDF, Excel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등 다양하다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5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String</a:t>
                      </a:r>
                      <a:endParaRPr lang="ko-KR" sz="1200" kern="10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View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의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URL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을 직접 지정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나머지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View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와 같음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6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void</a:t>
                      </a:r>
                      <a:endParaRPr lang="ko-KR" sz="1200" kern="10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자신으로 응답이 옴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7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void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인수가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@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ResponseBody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인 경우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인수로 지정한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@</a:t>
                      </a:r>
                      <a:r>
                        <a:rPr lang="en-US" altLang="ko-KR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ResponseBody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를 리턴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8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메서드에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@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ResponseBody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가 붙어있는 경우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0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리턴값을</a:t>
                      </a: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  </a:t>
                      </a:r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HTTP</a:t>
                      </a:r>
                      <a:r>
                        <a:rPr lang="en-US" altLang="ko-KR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응답의 </a:t>
                      </a:r>
                      <a:r>
                        <a:rPr lang="en-US" altLang="ko-KR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Body</a:t>
                      </a:r>
                      <a:r>
                        <a:rPr lang="ko-KR" altLang="en-US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로서 리턴</a:t>
                      </a:r>
                      <a:r>
                        <a:rPr lang="en-US" altLang="ko-KR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. JSON</a:t>
                      </a:r>
                      <a:r>
                        <a:rPr lang="ko-KR" altLang="en-US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형식으로 </a:t>
                      </a:r>
                      <a:r>
                        <a:rPr lang="ko-KR" altLang="en-US" sz="1200" kern="100" baseline="0" dirty="0" err="1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리턴할</a:t>
                      </a:r>
                      <a:r>
                        <a:rPr lang="ko-KR" altLang="en-US" sz="1200" kern="100" baseline="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 때 사용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10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dk1"/>
                          </a:solidFill>
                          <a:effectLst/>
                          <a:latin typeface="Century"/>
                          <a:ea typeface="MS Mincho"/>
                          <a:cs typeface="Times New Roman"/>
                        </a:rPr>
                        <a:t>임의의 객체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65723" marR="65723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Century"/>
                        <a:ea typeface="MS Mincho"/>
                        <a:cs typeface="Times New Roman"/>
                      </a:endParaRP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80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컨트롤러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로 이동하는 경우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로 이동하는 경우</a:t>
            </a:r>
            <a:r>
              <a:rPr lang="en-US" altLang="ko-KR" dirty="0"/>
              <a:t>(</a:t>
            </a:r>
            <a:r>
              <a:rPr lang="ko-KR" altLang="en-US" dirty="0"/>
              <a:t>모델과 함께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다른 </a:t>
            </a:r>
            <a:r>
              <a:rPr lang="en-US" altLang="ko-KR" dirty="0"/>
              <a:t>URL</a:t>
            </a:r>
            <a:r>
              <a:rPr lang="ko-KR" altLang="en-US" dirty="0"/>
              <a:t>로 이동하는 경우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URL </a:t>
            </a:r>
            <a:r>
              <a:rPr lang="ko-KR" altLang="en-US" dirty="0"/>
              <a:t>응답에서 값을 받는 경우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</a:t>
            </a:r>
            <a:r>
              <a:rPr lang="ko-KR" altLang="en-US" dirty="0"/>
              <a:t>에서 값을 받는 경우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</a:t>
            </a:r>
            <a:r>
              <a:rPr lang="ko-KR" altLang="en-US" dirty="0"/>
              <a:t>에서 값을 받아</a:t>
            </a:r>
            <a:r>
              <a:rPr lang="en-US" altLang="ko-KR" dirty="0"/>
              <a:t>, </a:t>
            </a:r>
            <a:r>
              <a:rPr lang="ko-KR" altLang="en-US" dirty="0"/>
              <a:t>세션에 저장하는 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50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컨트롤러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ko-KR" altLang="en-US" dirty="0"/>
              <a:t>파일 다운로드</a:t>
            </a:r>
            <a:r>
              <a:rPr lang="en-US" altLang="ko-KR" dirty="0"/>
              <a:t>(</a:t>
            </a:r>
            <a:r>
              <a:rPr lang="en-US" altLang="ko-KR" dirty="0" err="1"/>
              <a:t>HttpServletResponse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ko-KR" altLang="en-US" dirty="0"/>
              <a:t>파일 다운로드</a:t>
            </a:r>
            <a:r>
              <a:rPr lang="en-US" altLang="ko-KR" dirty="0"/>
              <a:t>(</a:t>
            </a:r>
            <a:r>
              <a:rPr lang="en-US" altLang="ko-KR" dirty="0" err="1"/>
              <a:t>ResponseEntity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ko-KR" altLang="en-US" dirty="0"/>
              <a:t>파일 다운로드</a:t>
            </a:r>
            <a:r>
              <a:rPr lang="en-US" altLang="ko-KR" dirty="0"/>
              <a:t>(Writer/</a:t>
            </a:r>
            <a:r>
              <a:rPr lang="en-US" altLang="ko-KR" dirty="0" err="1"/>
              <a:t>OutputStream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ko-KR" dirty="0"/>
              <a:t>JSON</a:t>
            </a:r>
            <a:r>
              <a:rPr lang="ko-KR" altLang="en-US" dirty="0"/>
              <a:t>형식으로 </a:t>
            </a:r>
            <a:r>
              <a:rPr lang="ko-KR" altLang="en-US" dirty="0" err="1"/>
              <a:t>리턴하는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514350" indent="-514350">
              <a:buFont typeface="+mj-lt"/>
              <a:buAutoNum type="arabicPeriod" startAt="7"/>
            </a:pPr>
            <a:r>
              <a:rPr lang="ko-KR" altLang="en-US" dirty="0"/>
              <a:t>보내는 곳을 생략하는 경우</a:t>
            </a:r>
            <a:r>
              <a:rPr lang="en-US" altLang="ko-KR" dirty="0"/>
              <a:t>(</a:t>
            </a:r>
            <a:r>
              <a:rPr lang="ko-KR" altLang="en-US" dirty="0"/>
              <a:t>메서드 </a:t>
            </a:r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en-US" altLang="ko-KR" dirty="0"/>
              <a:t>void)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ko-KR" altLang="en-US" dirty="0"/>
              <a:t>보내는 곳을 생략하는 경우</a:t>
            </a:r>
            <a:r>
              <a:rPr lang="en-US" altLang="ko-KR" dirty="0"/>
              <a:t>(View</a:t>
            </a:r>
            <a:r>
              <a:rPr lang="ko-KR" altLang="en-US" dirty="0"/>
              <a:t>의 패스가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5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로 이동하는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단순히 </a:t>
            </a:r>
            <a:r>
              <a:rPr lang="en-US" altLang="ko-KR" dirty="0" err="1"/>
              <a:t>jsp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ko-KR" altLang="en-US" dirty="0"/>
              <a:t>인수 없음</a:t>
            </a:r>
            <a:endParaRPr lang="en-US" altLang="ko-KR" dirty="0"/>
          </a:p>
          <a:p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</a:p>
          <a:p>
            <a:r>
              <a:rPr lang="ko-KR" altLang="en-US" dirty="0"/>
              <a:t>확장자 필요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1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로 이동하는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@Controller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public class SampleController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@RequestMapping("/sample")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public String sample()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return "/toView";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81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로 이동하는 경우</a:t>
            </a:r>
            <a:r>
              <a:rPr lang="en-US" altLang="ko-KR" dirty="0"/>
              <a:t>(</a:t>
            </a:r>
            <a:r>
              <a:rPr lang="ko-KR" altLang="en-US" dirty="0"/>
              <a:t>모델과 함께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 없음</a:t>
            </a:r>
            <a:endParaRPr lang="en-US" altLang="ko-KR" dirty="0"/>
          </a:p>
          <a:p>
            <a:r>
              <a:rPr lang="ko-KR" altLang="en-US" dirty="0"/>
              <a:t>리턴 값은 </a:t>
            </a:r>
            <a:r>
              <a:rPr lang="en-US" altLang="ko-KR" dirty="0" err="1"/>
              <a:t>ModelAndView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7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View(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로 이동하는 경우</a:t>
            </a:r>
            <a:r>
              <a:rPr lang="en-US" altLang="ko-KR" dirty="0"/>
              <a:t>(</a:t>
            </a:r>
            <a:r>
              <a:rPr lang="ko-KR" altLang="en-US" dirty="0"/>
              <a:t>모델과 함께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@Controller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public class SampleController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@RequestMapping("/sample")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public ModelAndView sample()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// View</a:t>
            </a:r>
            <a:r>
              <a:rPr lang="en-US" altLang="ja-JP"/>
              <a:t> </a:t>
            </a:r>
            <a:r>
              <a:rPr lang="ko-KR" altLang="en-US"/>
              <a:t>설정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ModelAndView mav = new ModelAndView("/toView");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// </a:t>
            </a:r>
            <a:r>
              <a:rPr lang="ko-KR" altLang="en-US"/>
              <a:t>모델을 취득해서</a:t>
            </a:r>
            <a:r>
              <a:rPr lang="en-US" altLang="ko-KR"/>
              <a:t>, </a:t>
            </a:r>
            <a:r>
              <a:rPr lang="ko-KR" altLang="en-US"/>
              <a:t>메시지 설정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mav.addObject("message1", ＂</a:t>
            </a:r>
            <a:r>
              <a:rPr lang="ko-KR" altLang="en-US"/>
              <a:t>메시지</a:t>
            </a:r>
            <a:r>
              <a:rPr lang="en-US" altLang="ko-KR"/>
              <a:t>1");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return mav;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98" y="35209"/>
            <a:ext cx="7886700" cy="657487"/>
          </a:xfrm>
        </p:spPr>
        <p:txBody>
          <a:bodyPr/>
          <a:lstStyle/>
          <a:p>
            <a:r>
              <a:rPr lang="en-US" altLang="ko-KR" dirty="0"/>
              <a:t>Logger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335838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&lt;!-- Logger Library --&gt;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&lt;dependency&gt;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&gt;org.slf4j&lt;/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&gt;jcl-over-slf4j&lt;/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&lt;version&gt;1.6.6&lt;/version&gt;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&lt;/dependency&gt;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&lt;dependency&gt;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&gt;org.slf4j&lt;/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&gt;slf4j-api&lt;/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&lt;version&gt;1.6.6&lt;/version&gt;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&lt;/dependency&gt;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&lt;dependency&gt;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&gt;org.slf4j&lt;/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&gt;slf4j-log4j12&lt;/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&lt;version&gt;1.6.6&lt;/version&gt;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&lt;/dependency&gt;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&lt;dependency&gt;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&gt;log4j&lt;/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&gt;log4j&lt;/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    &lt;version&gt;1.2.15&lt;/version&gt;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&lt;/dependency&gt;</a:t>
            </a:r>
            <a:endParaRPr lang="ko-KR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40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다른 </a:t>
            </a:r>
            <a:r>
              <a:rPr lang="en-US" altLang="ko-KR"/>
              <a:t>URL</a:t>
            </a:r>
            <a:r>
              <a:rPr lang="ko-KR" altLang="en-US"/>
              <a:t>로 이동하는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리턴 값에 </a:t>
            </a:r>
            <a:r>
              <a:rPr lang="ko-KR" altLang="en-US" dirty="0" err="1"/>
              <a:t>접두어</a:t>
            </a:r>
            <a:r>
              <a:rPr lang="ko-KR" altLang="en-US" dirty="0"/>
              <a:t> </a:t>
            </a:r>
            <a:r>
              <a:rPr lang="en-US" altLang="ko-KR" dirty="0"/>
              <a:t>“forward:” </a:t>
            </a:r>
            <a:r>
              <a:rPr lang="ko-KR" altLang="en-US" dirty="0"/>
              <a:t>혹은 </a:t>
            </a:r>
            <a:r>
              <a:rPr lang="en-US" altLang="ko-KR" dirty="0"/>
              <a:t>“redirect:”</a:t>
            </a:r>
            <a:r>
              <a:rPr lang="ko-KR" altLang="en-US" dirty="0"/>
              <a:t>를 붙인다</a:t>
            </a:r>
            <a:endParaRPr lang="en-US" altLang="ko-KR" dirty="0"/>
          </a:p>
          <a:p>
            <a:r>
              <a:rPr lang="en-US" altLang="ko-KR" dirty="0"/>
              <a:t>forward</a:t>
            </a:r>
            <a:r>
              <a:rPr lang="ko-KR" altLang="en-US" dirty="0"/>
              <a:t>는 요청한 곳에서 </a:t>
            </a:r>
            <a:r>
              <a:rPr lang="en-US" altLang="ko-KR" dirty="0"/>
              <a:t>“POST”</a:t>
            </a:r>
            <a:r>
              <a:rPr lang="ko-KR" altLang="en-US" dirty="0"/>
              <a:t>메서드로 보냈을 경우</a:t>
            </a:r>
            <a:r>
              <a:rPr lang="en-US" altLang="ko-KR" dirty="0"/>
              <a:t>, </a:t>
            </a:r>
            <a:r>
              <a:rPr lang="ko-KR" altLang="en-US" dirty="0"/>
              <a:t>응답하는 곳에도 </a:t>
            </a:r>
            <a:r>
              <a:rPr lang="en-US" altLang="ko-KR" dirty="0"/>
              <a:t>“POST”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redirect</a:t>
            </a:r>
            <a:r>
              <a:rPr lang="ko-KR" altLang="en-US" dirty="0"/>
              <a:t>는 다른 </a:t>
            </a:r>
            <a:r>
              <a:rPr lang="en-US" altLang="ko-KR" dirty="0"/>
              <a:t>http:// </a:t>
            </a:r>
            <a:r>
              <a:rPr lang="ko-KR" altLang="en-US" dirty="0"/>
              <a:t>도 가능하다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89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다른 </a:t>
            </a:r>
            <a:r>
              <a:rPr lang="en-US" altLang="ko-KR"/>
              <a:t>URL</a:t>
            </a:r>
            <a:r>
              <a:rPr lang="ko-KR" altLang="en-US"/>
              <a:t>로 이동하는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@Controller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public class SampleController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// </a:t>
            </a:r>
            <a:r>
              <a:rPr lang="ko-KR" altLang="en-US"/>
              <a:t>포워드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@RequestMapping("/sample1")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public String forward()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return "forward:/hello.html";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// </a:t>
            </a:r>
            <a:r>
              <a:rPr lang="ko-KR" altLang="en-US"/>
              <a:t>리다이렉트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@RequestMapping("/sample2")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public String redirect()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return "redirect:/hello.html";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61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응답링크에서 값을 받는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인수에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을 지정한다</a:t>
            </a:r>
            <a:endParaRPr lang="en-US" altLang="ko-KR" dirty="0"/>
          </a:p>
          <a:p>
            <a:r>
              <a:rPr lang="ko-KR" altLang="en-US" dirty="0"/>
              <a:t>인수로서 </a:t>
            </a:r>
            <a:r>
              <a:rPr lang="en-US" altLang="ko-KR" dirty="0" err="1"/>
              <a:t>BindingResult</a:t>
            </a:r>
            <a:r>
              <a:rPr lang="ko-KR" altLang="en-US" dirty="0"/>
              <a:t>를 지정할 수 없다</a:t>
            </a:r>
            <a:endParaRPr lang="en-US" altLang="ko-KR" dirty="0"/>
          </a:p>
          <a:p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 err="1"/>
              <a:t>ModelAndView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058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응답에서 값을 받는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@Controller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SampleController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(value="/sample", method={</a:t>
            </a:r>
            <a:r>
              <a:rPr lang="en-US" altLang="ko-KR" dirty="0" err="1"/>
              <a:t>RequestMethod.GET</a:t>
            </a:r>
            <a:r>
              <a:rPr lang="en-US" altLang="ko-KR" dirty="0"/>
              <a:t>})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public </a:t>
            </a:r>
            <a:r>
              <a:rPr lang="en-US" altLang="ko-KR" dirty="0" err="1"/>
              <a:t>ModelAndView</a:t>
            </a:r>
            <a:r>
              <a:rPr lang="en-US" altLang="ko-KR" dirty="0"/>
              <a:t> sample(@</a:t>
            </a:r>
            <a:r>
              <a:rPr lang="en-US" altLang="ko-KR" dirty="0" err="1"/>
              <a:t>RequestParam</a:t>
            </a:r>
            <a:r>
              <a:rPr lang="en-US" altLang="ko-KR" dirty="0"/>
              <a:t>(value="</a:t>
            </a:r>
            <a:r>
              <a:rPr lang="en-US" altLang="ko-KR" dirty="0" err="1"/>
              <a:t>userCd</a:t>
            </a:r>
            <a:r>
              <a:rPr lang="en-US" altLang="ko-KR" dirty="0"/>
              <a:t>", required=true) Integer id)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 err="1"/>
              <a:t>바인드</a:t>
            </a:r>
            <a:r>
              <a:rPr lang="ko-KR" altLang="en-US" dirty="0"/>
              <a:t> 시 에러처리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if(</a:t>
            </a:r>
            <a:r>
              <a:rPr lang="en-US" altLang="ko-KR" dirty="0" err="1"/>
              <a:t>bindingResult.hasErrors</a:t>
            </a:r>
            <a:r>
              <a:rPr lang="en-US" altLang="ko-KR" dirty="0"/>
              <a:t>())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ja-JP" altLang="ko-KR" dirty="0"/>
              <a:t>・・・</a:t>
            </a:r>
            <a:r>
              <a:rPr lang="ko-KR" altLang="en-US" dirty="0"/>
              <a:t>생략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en-US" altLang="ko-KR" dirty="0" err="1"/>
              <a:t>mav</a:t>
            </a:r>
            <a:r>
              <a:rPr lang="en-US" altLang="ko-KR" dirty="0"/>
              <a:t> = new </a:t>
            </a:r>
            <a:r>
              <a:rPr lang="en-US" altLang="ko-KR" dirty="0" err="1"/>
              <a:t>ModelAndView</a:t>
            </a:r>
            <a:r>
              <a:rPr lang="en-US" altLang="ko-KR" dirty="0"/>
              <a:t>("/</a:t>
            </a:r>
            <a:r>
              <a:rPr lang="en-US" altLang="ko-KR" dirty="0" err="1"/>
              <a:t>toView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mav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34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에서 값을 받는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인수로서 </a:t>
            </a:r>
            <a:r>
              <a:rPr lang="en-US" altLang="ko-KR" dirty="0"/>
              <a:t>POST</a:t>
            </a:r>
            <a:r>
              <a:rPr lang="ko-KR" altLang="en-US" dirty="0"/>
              <a:t>되는 값이 </a:t>
            </a:r>
            <a:r>
              <a:rPr lang="en-US" altLang="ko-KR" dirty="0"/>
              <a:t>JavaBean</a:t>
            </a:r>
            <a:r>
              <a:rPr lang="ko-KR" altLang="en-US" dirty="0"/>
              <a:t>에 </a:t>
            </a:r>
            <a:r>
              <a:rPr lang="ko-KR" altLang="en-US" dirty="0" err="1"/>
              <a:t>맵핑할</a:t>
            </a:r>
            <a:r>
              <a:rPr lang="ko-KR" altLang="en-US" dirty="0"/>
              <a:t> 값이라면</a:t>
            </a:r>
            <a:r>
              <a:rPr lang="en-US" altLang="ko-KR" dirty="0"/>
              <a:t>, @</a:t>
            </a:r>
            <a:r>
              <a:rPr lang="en-US" altLang="ko-KR" dirty="0" err="1"/>
              <a:t>ModelAttribute</a:t>
            </a:r>
            <a:r>
              <a:rPr lang="ko-KR" altLang="en-US" dirty="0"/>
              <a:t>를 지정한다</a:t>
            </a:r>
            <a:endParaRPr lang="en-US" altLang="ko-KR" dirty="0"/>
          </a:p>
          <a:p>
            <a:r>
              <a:rPr lang="ko-KR" altLang="en-US" dirty="0"/>
              <a:t>인수로서 </a:t>
            </a:r>
            <a:r>
              <a:rPr lang="en-US" altLang="ko-KR" dirty="0" err="1"/>
              <a:t>BindingResult</a:t>
            </a:r>
            <a:r>
              <a:rPr lang="ko-KR" altLang="en-US" dirty="0"/>
              <a:t>를 지정한다</a:t>
            </a:r>
            <a:r>
              <a:rPr lang="en-US" altLang="ko-KR" dirty="0"/>
              <a:t>. @</a:t>
            </a:r>
            <a:r>
              <a:rPr lang="en-US" altLang="ko-KR" dirty="0" err="1"/>
              <a:t>ModelAttribute</a:t>
            </a:r>
            <a:r>
              <a:rPr lang="ko-KR" altLang="en-US" dirty="0"/>
              <a:t>로 파라미터를 받을 경우 반드시 지정해야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 err="1"/>
              <a:t>ModelAndView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549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에서 값을 받는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@Controller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public class SampleController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 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@RequestMapping(value="/sample", method={RequestMethod.POST})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public ModelAndView sample(@ModelAttribute LoginCommand command, BindingResult bindingResult)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// </a:t>
            </a:r>
            <a:r>
              <a:rPr lang="ko-KR" altLang="en-US"/>
              <a:t>바인드시 에러처리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if(bindingResult.hasErrors()) {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   </a:t>
            </a:r>
            <a:r>
              <a:rPr lang="ja-JP" altLang="ko-KR"/>
              <a:t>・・・</a:t>
            </a:r>
            <a:r>
              <a:rPr lang="ko-KR" altLang="en-US"/>
              <a:t>생략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ModelAndView mav = new ModelAndView("/toView");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return mav;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ko-KR"/>
          </a:p>
          <a:p>
            <a:pPr marL="0" indent="0">
              <a:buNone/>
            </a:pPr>
            <a:endParaRPr lang="ko-KR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166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에서 값을 받아</a:t>
            </a:r>
            <a:r>
              <a:rPr lang="en-US" altLang="ko-KR" dirty="0"/>
              <a:t>, </a:t>
            </a:r>
            <a:r>
              <a:rPr lang="ko-KR" altLang="en-US" dirty="0"/>
              <a:t>세션에 저장하는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인수로서 </a:t>
            </a:r>
            <a:r>
              <a:rPr lang="en-US" altLang="ko-KR" dirty="0" err="1"/>
              <a:t>WebRequest</a:t>
            </a:r>
            <a:r>
              <a:rPr lang="ko-KR" altLang="en-US" dirty="0"/>
              <a:t>를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인수로서 </a:t>
            </a:r>
            <a:r>
              <a:rPr lang="en-US" altLang="ko-KR" dirty="0"/>
              <a:t>POST</a:t>
            </a:r>
            <a:r>
              <a:rPr lang="ko-KR" altLang="en-US" dirty="0"/>
              <a:t>되는 값이 </a:t>
            </a:r>
            <a:r>
              <a:rPr lang="en-US" altLang="ko-KR" dirty="0"/>
              <a:t>JavaBean</a:t>
            </a:r>
            <a:r>
              <a:rPr lang="ko-KR" altLang="en-US" dirty="0"/>
              <a:t>에 </a:t>
            </a:r>
            <a:r>
              <a:rPr lang="ko-KR" altLang="en-US" dirty="0" err="1"/>
              <a:t>맵핑할</a:t>
            </a:r>
            <a:r>
              <a:rPr lang="ko-KR" altLang="en-US" dirty="0"/>
              <a:t> 값이라면</a:t>
            </a:r>
            <a:r>
              <a:rPr lang="en-US" altLang="ko-KR" dirty="0"/>
              <a:t>, @</a:t>
            </a:r>
            <a:r>
              <a:rPr lang="en-US" altLang="ko-KR" dirty="0" err="1"/>
              <a:t>ModelAttribute</a:t>
            </a:r>
            <a:r>
              <a:rPr lang="ko-KR" altLang="en-US" dirty="0"/>
              <a:t>를 지정한다</a:t>
            </a:r>
            <a:endParaRPr lang="en-US" altLang="ko-KR" dirty="0"/>
          </a:p>
          <a:p>
            <a:r>
              <a:rPr lang="ko-KR" altLang="en-US" dirty="0"/>
              <a:t>인수로서 </a:t>
            </a:r>
            <a:r>
              <a:rPr lang="en-US" altLang="ko-KR" dirty="0" err="1"/>
              <a:t>BindingResult</a:t>
            </a:r>
            <a:r>
              <a:rPr lang="ko-KR" altLang="en-US" dirty="0"/>
              <a:t>를 지정한다</a:t>
            </a:r>
            <a:r>
              <a:rPr lang="en-US" altLang="ko-KR" dirty="0"/>
              <a:t>. @</a:t>
            </a:r>
            <a:r>
              <a:rPr lang="en-US" altLang="ko-KR" dirty="0" err="1"/>
              <a:t>ModelAttribute</a:t>
            </a:r>
            <a:r>
              <a:rPr lang="ko-KR" altLang="en-US" dirty="0"/>
              <a:t>로 파라미터를 받을 경우 반드시 지정해야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 err="1"/>
              <a:t>ModelAndView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69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에서 값을 받아</a:t>
            </a:r>
            <a:r>
              <a:rPr lang="en-US" altLang="ko-KR" dirty="0"/>
              <a:t>, </a:t>
            </a:r>
            <a:r>
              <a:rPr lang="ko-KR" altLang="en-US" dirty="0"/>
              <a:t>세션에 저장하는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@Controller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SampleController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(value="/sample", method={</a:t>
            </a:r>
            <a:r>
              <a:rPr lang="en-US" altLang="ko-KR" dirty="0" err="1"/>
              <a:t>RequestMethod.POST</a:t>
            </a:r>
            <a:r>
              <a:rPr lang="en-US" altLang="ko-KR" dirty="0"/>
              <a:t>})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public </a:t>
            </a:r>
            <a:r>
              <a:rPr lang="en-US" altLang="ko-KR" dirty="0" err="1"/>
              <a:t>ModelAndView</a:t>
            </a:r>
            <a:r>
              <a:rPr lang="en-US" altLang="ko-KR" dirty="0"/>
              <a:t> sample(</a:t>
            </a:r>
            <a:r>
              <a:rPr lang="en-US" altLang="ko-KR" dirty="0" err="1"/>
              <a:t>WebRequest</a:t>
            </a:r>
            <a:r>
              <a:rPr lang="en-US" altLang="ko-KR" dirty="0"/>
              <a:t> request, 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en-US" altLang="ko-KR" dirty="0" err="1"/>
              <a:t>LoginCommand</a:t>
            </a:r>
            <a:r>
              <a:rPr lang="en-US" altLang="ko-KR" dirty="0"/>
              <a:t> command, </a:t>
            </a:r>
            <a:r>
              <a:rPr lang="en-US" altLang="ko-KR" dirty="0" err="1"/>
              <a:t>BindingResult</a:t>
            </a:r>
            <a:r>
              <a:rPr lang="en-US" altLang="ko-KR" dirty="0"/>
              <a:t> </a:t>
            </a:r>
            <a:r>
              <a:rPr lang="en-US" altLang="ko-KR" dirty="0" err="1"/>
              <a:t>bindingResult</a:t>
            </a:r>
            <a:r>
              <a:rPr lang="en-US" altLang="ko-KR" dirty="0"/>
              <a:t>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 err="1"/>
              <a:t>바인드시</a:t>
            </a:r>
            <a:r>
              <a:rPr lang="ko-KR" altLang="en-US" dirty="0"/>
              <a:t> </a:t>
            </a:r>
            <a:r>
              <a:rPr lang="ko-KR" altLang="en-US" dirty="0" err="1"/>
              <a:t>에러처리</a:t>
            </a:r>
            <a:endParaRPr lang="en-US" altLang="ko-KR" dirty="0" err="1"/>
          </a:p>
          <a:p>
            <a:pPr marL="0" indent="0">
              <a:buNone/>
            </a:pPr>
            <a:r>
              <a:rPr lang="en-US" altLang="ko-KR" dirty="0"/>
              <a:t>        if(</a:t>
            </a:r>
            <a:r>
              <a:rPr lang="en-US" altLang="ko-KR" dirty="0" err="1"/>
              <a:t>bindingResult.hasErrors</a:t>
            </a:r>
            <a:r>
              <a:rPr lang="en-US" altLang="ko-KR" dirty="0"/>
              <a:t>())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ja-JP" altLang="ko-KR"/>
              <a:t>・・・</a:t>
            </a:r>
            <a:r>
              <a:rPr lang="ko-KR" altLang="en-US" dirty="0"/>
              <a:t>생략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/>
              <a:t>세션에 데이터 저장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/>
              <a:t>        request.setAttribute("loginUser", "hogehoge", RequestAttributes.SCOPE_SESSION);</a:t>
            </a:r>
            <a:endParaRPr lang="ko-KR" altLang="ko-KR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/>
              <a:t>        ModelAndView mav = new ModelAndView("/toView");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    return mav;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    }</a:t>
            </a:r>
            <a:endParaRPr lang="ko-KR" altLang="ko-KR"/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902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파일 다운로드</a:t>
            </a:r>
            <a:r>
              <a:rPr lang="en-US" altLang="ko-KR"/>
              <a:t>(HttpServletResponse</a:t>
            </a:r>
            <a:r>
              <a:rPr lang="ko-KR" altLang="en-US"/>
              <a:t>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인수로서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/>
              <a:t>void</a:t>
            </a:r>
          </a:p>
          <a:p>
            <a:r>
              <a:rPr lang="en-US" altLang="ko-KR" dirty="0" err="1"/>
              <a:t>ServletAPI</a:t>
            </a:r>
            <a:r>
              <a:rPr lang="en-US" altLang="ko-KR" dirty="0"/>
              <a:t> </a:t>
            </a:r>
            <a:r>
              <a:rPr lang="ko-KR" altLang="en-US" dirty="0"/>
              <a:t>직접 사용하므로</a:t>
            </a:r>
            <a:r>
              <a:rPr lang="en-US" altLang="ko-KR" dirty="0"/>
              <a:t>, Content-Type</a:t>
            </a:r>
            <a:r>
              <a:rPr lang="ko-KR" altLang="en-US" dirty="0"/>
              <a:t>등을 지정할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747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6096"/>
            <a:ext cx="8229600" cy="41805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파일 다운로드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HttpServletResponse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@Controller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DownloadController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// </a:t>
            </a:r>
            <a:r>
              <a:rPr lang="en-US" altLang="ko-KR" dirty="0" err="1"/>
              <a:t>HttpServletResponse</a:t>
            </a:r>
            <a:r>
              <a:rPr lang="ko-KR" altLang="en-US" dirty="0"/>
              <a:t>를 사용하는 경우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(value="/downloadFile1", method = {</a:t>
            </a:r>
            <a:r>
              <a:rPr lang="en-US" altLang="ko-KR" dirty="0" err="1"/>
              <a:t>RequestMethod.GET</a:t>
            </a:r>
            <a:r>
              <a:rPr lang="en-US" altLang="ko-KR" dirty="0"/>
              <a:t>} 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public void downloadFile1(</a:t>
            </a:r>
            <a:r>
              <a:rPr lang="en-US" altLang="ko-KR" b="1" u="sng" dirty="0" err="1"/>
              <a:t>HttpServletResponse</a:t>
            </a:r>
            <a:r>
              <a:rPr lang="en-US" altLang="ko-KR" b="1" u="sng" dirty="0"/>
              <a:t> response</a:t>
            </a:r>
            <a:r>
              <a:rPr lang="en-US" altLang="ko-KR" dirty="0"/>
              <a:t>) throws </a:t>
            </a:r>
            <a:r>
              <a:rPr lang="en-US" altLang="ko-KR" dirty="0" err="1"/>
              <a:t>IOException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// HTTP</a:t>
            </a:r>
            <a:r>
              <a:rPr lang="en-US" altLang="ja-JP" dirty="0"/>
              <a:t> </a:t>
            </a:r>
            <a:r>
              <a:rPr lang="ko-KR" altLang="en-US" dirty="0"/>
              <a:t>헤더 지정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response.setContentType</a:t>
            </a:r>
            <a:r>
              <a:rPr lang="en-US" altLang="ko-KR" dirty="0"/>
              <a:t>("application/octet-stream");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response.setHeader</a:t>
            </a:r>
            <a:r>
              <a:rPr lang="en-US" altLang="ko-KR" dirty="0"/>
              <a:t>("Content-Disposition", </a:t>
            </a:r>
            <a:r>
              <a:rPr lang="en-US" altLang="ko-KR" dirty="0" err="1"/>
              <a:t>String.format</a:t>
            </a:r>
            <a:r>
              <a:rPr lang="en-US" altLang="ko-KR" dirty="0"/>
              <a:t>("filename=\"%s\"", "sample.txt"));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//…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8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31" y="0"/>
            <a:ext cx="7886700" cy="692696"/>
          </a:xfrm>
        </p:spPr>
        <p:txBody>
          <a:bodyPr/>
          <a:lstStyle/>
          <a:p>
            <a:r>
              <a:rPr lang="en-US" altLang="ko-KR" dirty="0"/>
              <a:t>Spring Framework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689037"/>
            <a:ext cx="78867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&lt;!-- Spring Framework --&gt;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spring-core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spring-web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spring-</a:t>
            </a:r>
            <a:r>
              <a:rPr lang="en-US" altLang="ko-KR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2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611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파일 다운로드</a:t>
            </a:r>
            <a:r>
              <a:rPr lang="en-US" altLang="ko-KR"/>
              <a:t>(ResponseEntity</a:t>
            </a:r>
            <a:r>
              <a:rPr lang="ko-KR" altLang="en-US"/>
              <a:t>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직접 </a:t>
            </a:r>
            <a:r>
              <a:rPr lang="en-US" altLang="ko-KR" dirty="0" err="1"/>
              <a:t>ServetAPI</a:t>
            </a:r>
            <a:r>
              <a:rPr lang="ko-KR" altLang="en-US" dirty="0"/>
              <a:t>을 사용하지 않는 방법</a:t>
            </a:r>
            <a:endParaRPr lang="en-US" altLang="ko-KR" dirty="0"/>
          </a:p>
          <a:p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 err="1"/>
              <a:t>ResponseEntity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헤더는 </a:t>
            </a:r>
            <a:r>
              <a:rPr lang="en-US" altLang="ko-KR" dirty="0" err="1"/>
              <a:t>HttpHeaders</a:t>
            </a:r>
            <a:r>
              <a:rPr lang="ko-KR" altLang="en-US" dirty="0"/>
              <a:t>를 사용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334385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파일 다운로드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ResponseEntity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95326"/>
            <a:ext cx="8229600" cy="57740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@Controller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DownloadController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// </a:t>
            </a:r>
            <a:r>
              <a:rPr lang="en-US" altLang="ko-KR" dirty="0" err="1"/>
              <a:t>ResponseEntity</a:t>
            </a:r>
            <a:r>
              <a:rPr lang="ko-KR" altLang="en-US" dirty="0"/>
              <a:t>를 사용하는 경우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(value="/downloadFile2", method = {</a:t>
            </a:r>
            <a:r>
              <a:rPr lang="en-US" altLang="ko-KR" dirty="0" err="1"/>
              <a:t>RequestMethod.GET</a:t>
            </a:r>
            <a:r>
              <a:rPr lang="en-US" altLang="ko-KR" dirty="0"/>
              <a:t>} 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public </a:t>
            </a:r>
            <a:r>
              <a:rPr lang="en-US" altLang="ko-KR" b="1" u="sng" dirty="0" err="1"/>
              <a:t>ResponseEntity</a:t>
            </a:r>
            <a:r>
              <a:rPr lang="en-US" altLang="ko-KR" b="1" u="sng" dirty="0"/>
              <a:t>&lt;String&gt;</a:t>
            </a:r>
            <a:r>
              <a:rPr lang="en-US" altLang="ko-KR" dirty="0"/>
              <a:t> downloadFile2() throws </a:t>
            </a:r>
            <a:r>
              <a:rPr lang="en-US" altLang="ko-KR" dirty="0" err="1"/>
              <a:t>IOException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// HTTP</a:t>
            </a:r>
            <a:r>
              <a:rPr lang="ko-KR" altLang="en-US" dirty="0"/>
              <a:t>헤더 지정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u="sng" dirty="0" err="1"/>
              <a:t>HttpHeaders</a:t>
            </a:r>
            <a:r>
              <a:rPr lang="en-US" altLang="ko-KR" dirty="0"/>
              <a:t> headers = new </a:t>
            </a:r>
            <a:r>
              <a:rPr lang="en-US" altLang="ko-KR" dirty="0" err="1"/>
              <a:t>HttpHeaders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headers.setContentType</a:t>
            </a:r>
            <a:r>
              <a:rPr lang="en-US" altLang="ko-KR" dirty="0"/>
              <a:t>(new MediaType("application", "octet-stream"));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headers.set</a:t>
            </a:r>
            <a:r>
              <a:rPr lang="en-US" altLang="ko-KR" dirty="0"/>
              <a:t>("Content-Disposition", </a:t>
            </a:r>
            <a:r>
              <a:rPr lang="en-US" altLang="ko-KR" dirty="0" err="1"/>
              <a:t>String.format</a:t>
            </a:r>
            <a:r>
              <a:rPr lang="en-US" altLang="ko-KR" dirty="0"/>
              <a:t>("filename=\"%s\"", "sample.txt"));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String data = "HelloWorld!";</a:t>
            </a:r>
          </a:p>
          <a:p>
            <a:pPr marL="0" indent="0">
              <a:buNone/>
            </a:pPr>
            <a:r>
              <a:rPr lang="en-US" altLang="ko-KR" dirty="0"/>
              <a:t>        byte[] output = </a:t>
            </a:r>
            <a:r>
              <a:rPr lang="en-US" altLang="ko-KR" dirty="0" err="1"/>
              <a:t>data.getBytes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return new </a:t>
            </a:r>
            <a:r>
              <a:rPr lang="en-US" altLang="ko-KR" dirty="0" err="1"/>
              <a:t>ResponseEntity</a:t>
            </a:r>
            <a:r>
              <a:rPr lang="en-US" altLang="ko-KR" dirty="0"/>
              <a:t>&lt;String&gt;(output, headers, </a:t>
            </a:r>
            <a:r>
              <a:rPr lang="en-US" altLang="ko-KR" dirty="0" err="1"/>
              <a:t>HttpStatus.OK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54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파일 다운로드</a:t>
            </a:r>
            <a:r>
              <a:rPr lang="en-US" altLang="ko-KR"/>
              <a:t>(Writer/OutputStream</a:t>
            </a:r>
            <a:r>
              <a:rPr lang="ko-KR" altLang="en-US"/>
              <a:t>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인수로서 </a:t>
            </a:r>
            <a:r>
              <a:rPr lang="en-US" altLang="ko-KR" dirty="0"/>
              <a:t>Writer </a:t>
            </a:r>
            <a:r>
              <a:rPr lang="ko-KR" altLang="en-US" dirty="0"/>
              <a:t>나 </a:t>
            </a:r>
            <a:r>
              <a:rPr lang="en-US" altLang="ko-KR" dirty="0" err="1"/>
              <a:t>OutputStream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ContentType</a:t>
            </a:r>
            <a:r>
              <a:rPr lang="ko-KR" altLang="en-US" dirty="0"/>
              <a:t>이나</a:t>
            </a:r>
            <a:r>
              <a:rPr lang="en-US" altLang="ko-KR" dirty="0"/>
              <a:t>, Header</a:t>
            </a:r>
            <a:r>
              <a:rPr lang="ko-KR" altLang="en-US" dirty="0"/>
              <a:t>를 지정할 수 없기 때문에 </a:t>
            </a:r>
            <a:r>
              <a:rPr lang="en-US" altLang="ko-KR" dirty="0" err="1"/>
              <a:t>ResponseEntity</a:t>
            </a:r>
            <a:r>
              <a:rPr lang="ko-KR" altLang="en-US" dirty="0"/>
              <a:t>나 </a:t>
            </a:r>
            <a:r>
              <a:rPr lang="en-US" altLang="ko-KR" dirty="0" err="1"/>
              <a:t>HttpServletResponse</a:t>
            </a:r>
            <a:r>
              <a:rPr lang="ko-KR" altLang="en-US" dirty="0"/>
              <a:t>를 사용하는 것이 일반적</a:t>
            </a:r>
            <a:endParaRPr lang="en-US" altLang="ko-KR" dirty="0"/>
          </a:p>
          <a:p>
            <a:r>
              <a:rPr lang="ko-KR" altLang="en-US" dirty="0" err="1"/>
              <a:t>리턴값</a:t>
            </a:r>
            <a:r>
              <a:rPr lang="ko-KR" altLang="en-US" dirty="0"/>
              <a:t> 없음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1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형식으로 </a:t>
            </a:r>
            <a:r>
              <a:rPr lang="ko-KR" altLang="en-US" dirty="0" err="1"/>
              <a:t>리턴하는</a:t>
            </a:r>
            <a:r>
              <a:rPr lang="ko-KR" altLang="en-US" dirty="0"/>
              <a:t>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리턴값이</a:t>
            </a:r>
            <a:r>
              <a:rPr lang="ko-KR" altLang="en-US" dirty="0"/>
              <a:t> 객체</a:t>
            </a:r>
            <a:endParaRPr lang="en-US" altLang="ko-KR" dirty="0"/>
          </a:p>
          <a:p>
            <a:r>
              <a:rPr lang="ko-KR" altLang="en-US" dirty="0"/>
              <a:t>메서드에 </a:t>
            </a: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붙인다</a:t>
            </a:r>
            <a:r>
              <a:rPr lang="en-US" altLang="ko-KR" dirty="0"/>
              <a:t>. (</a:t>
            </a:r>
            <a:r>
              <a:rPr lang="ko-KR" altLang="en-US" dirty="0"/>
              <a:t>자동적으로</a:t>
            </a:r>
            <a:r>
              <a:rPr lang="en-US" altLang="ko-KR" dirty="0"/>
              <a:t>, Http</a:t>
            </a:r>
            <a:r>
              <a:rPr lang="ko-KR" altLang="en-US" dirty="0"/>
              <a:t>헤더 </a:t>
            </a:r>
            <a:r>
              <a:rPr lang="en-US" altLang="ko-KR" dirty="0"/>
              <a:t>Accept</a:t>
            </a:r>
            <a:r>
              <a:rPr lang="ko-KR" altLang="en-US" dirty="0"/>
              <a:t>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이 된다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별도 라이브러리 </a:t>
            </a:r>
            <a:r>
              <a:rPr lang="en-US" altLang="ko-KR" dirty="0"/>
              <a:t>Jackson</a:t>
            </a:r>
            <a:r>
              <a:rPr lang="ko-KR" altLang="en-US" dirty="0"/>
              <a:t>이 필요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276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형식으로 </a:t>
            </a:r>
            <a:r>
              <a:rPr lang="ko-KR" altLang="en-US" dirty="0" err="1"/>
              <a:t>리턴하는</a:t>
            </a:r>
            <a:r>
              <a:rPr lang="ko-KR" altLang="en-US" dirty="0"/>
              <a:t>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@Controller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JsonController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(value="/ajax/jsonOut1", method={</a:t>
            </a:r>
            <a:r>
              <a:rPr lang="en-US" altLang="ko-KR" dirty="0" err="1"/>
              <a:t>RequestMethod.GET</a:t>
            </a:r>
            <a:r>
              <a:rPr lang="en-US" altLang="ko-KR" dirty="0"/>
              <a:t>, </a:t>
            </a:r>
            <a:r>
              <a:rPr lang="en-US" altLang="ko-KR" dirty="0" err="1"/>
              <a:t>RequestMethod.POST</a:t>
            </a:r>
            <a:r>
              <a:rPr lang="en-US" altLang="ko-KR" dirty="0"/>
              <a:t>})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ResponseBody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public List&lt;</a:t>
            </a:r>
            <a:r>
              <a:rPr lang="en-US" altLang="ko-KR" dirty="0" err="1"/>
              <a:t>UserInfoViewDto</a:t>
            </a:r>
            <a:r>
              <a:rPr lang="en-US" altLang="ko-KR" dirty="0"/>
              <a:t>&gt; </a:t>
            </a:r>
            <a:r>
              <a:rPr lang="en-US" altLang="ko-KR" dirty="0" err="1"/>
              <a:t>jsonOut</a:t>
            </a:r>
            <a:r>
              <a:rPr lang="en-US" altLang="ko-KR" dirty="0"/>
              <a:t> (@</a:t>
            </a:r>
            <a:r>
              <a:rPr lang="en-US" altLang="ko-KR" dirty="0" err="1"/>
              <a:t>RequestParam</a:t>
            </a:r>
            <a:r>
              <a:rPr lang="en-US" altLang="ko-KR" dirty="0"/>
              <a:t> String cd)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if(</a:t>
            </a:r>
            <a:r>
              <a:rPr lang="en-US" altLang="ko-KR" dirty="0" err="1"/>
              <a:t>StringUtils.isEmpty</a:t>
            </a:r>
            <a:r>
              <a:rPr lang="en-US" altLang="ko-KR" dirty="0"/>
              <a:t>(</a:t>
            </a:r>
            <a:r>
              <a:rPr lang="en-US" altLang="ko-KR" dirty="0" err="1"/>
              <a:t>departmentCd</a:t>
            </a:r>
            <a:r>
              <a:rPr lang="en-US" altLang="ko-KR" dirty="0"/>
              <a:t>))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return new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UserInfoViewDto</a:t>
            </a:r>
            <a:r>
              <a:rPr lang="en-US" altLang="ko-KR" dirty="0"/>
              <a:t>&gt;();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List&lt;</a:t>
            </a:r>
            <a:r>
              <a:rPr lang="en-US" altLang="ko-KR" dirty="0" err="1"/>
              <a:t>UserInfoDto</a:t>
            </a:r>
            <a:r>
              <a:rPr lang="en-US" altLang="ko-KR" dirty="0"/>
              <a:t>&gt; list = /* Servlet/DAO</a:t>
            </a:r>
            <a:r>
              <a:rPr lang="ko-KR" altLang="en-US" dirty="0"/>
              <a:t>로부터 취득</a:t>
            </a:r>
            <a:r>
              <a:rPr lang="en-US" altLang="ko-KR" dirty="0"/>
              <a:t> */;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return list;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65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보내는 곳을 생략하는 경우</a:t>
            </a:r>
            <a:r>
              <a:rPr lang="en-US" altLang="ko-KR" dirty="0"/>
              <a:t>(</a:t>
            </a:r>
            <a:r>
              <a:rPr lang="ko-KR" altLang="en-US" dirty="0"/>
              <a:t>메서드 </a:t>
            </a:r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en-US" altLang="ko-KR" dirty="0"/>
              <a:t>void)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자신에게 다시 돌아온다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665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보내는 곳을 생략하는 경우</a:t>
            </a:r>
            <a:r>
              <a:rPr lang="en-US" altLang="ko-KR" dirty="0"/>
              <a:t>(View</a:t>
            </a:r>
            <a:r>
              <a:rPr lang="ko-KR" altLang="en-US" dirty="0"/>
              <a:t>의 패스가 없음</a:t>
            </a:r>
            <a:r>
              <a:rPr lang="en-US" altLang="ko-KR" dirty="0"/>
              <a:t>)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자신에게 다시 돌아온다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50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데이터 송수신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57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 </a:t>
            </a:r>
            <a:r>
              <a:rPr lang="ko-KR" altLang="en-US"/>
              <a:t>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의한 데이터 송수신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Command(@</a:t>
            </a:r>
            <a:r>
              <a:rPr lang="en-US" altLang="ko-KR" dirty="0" err="1"/>
              <a:t>ModelAttribute</a:t>
            </a:r>
            <a:r>
              <a:rPr lang="en-US" altLang="ko-KR" dirty="0"/>
              <a:t>)</a:t>
            </a:r>
            <a:r>
              <a:rPr lang="ko-KR" altLang="en-US" dirty="0"/>
              <a:t>에 의한 데이터 송수신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독자 데이터 </a:t>
            </a:r>
            <a:r>
              <a:rPr lang="ko-KR" altLang="en-US" dirty="0" err="1"/>
              <a:t>바인드</a:t>
            </a:r>
            <a:r>
              <a:rPr lang="en-US" altLang="ko-KR" dirty="0"/>
              <a:t>(@</a:t>
            </a:r>
            <a:r>
              <a:rPr lang="en-US" altLang="ko-KR" dirty="0" err="1"/>
              <a:t>InitBinder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40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의한 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2</a:t>
            </a:r>
            <a:r>
              <a:rPr lang="ko-KR" altLang="en-US" dirty="0"/>
              <a:t>종류의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 err="1"/>
              <a:t>RequestMethod.GET</a:t>
            </a:r>
            <a:r>
              <a:rPr lang="en-US" altLang="ko-KR" dirty="0"/>
              <a:t> (form</a:t>
            </a:r>
            <a:r>
              <a:rPr lang="ko-KR" altLang="en-US" dirty="0"/>
              <a:t>의 초기화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RequestMethod.POST</a:t>
            </a:r>
            <a:endParaRPr lang="en-US" altLang="ko-KR" dirty="0"/>
          </a:p>
          <a:p>
            <a:pPr lvl="2"/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으로 </a:t>
            </a:r>
            <a:r>
              <a:rPr lang="ko-KR" altLang="en-US" dirty="0" err="1"/>
              <a:t>파라미터을</a:t>
            </a:r>
            <a:r>
              <a:rPr lang="ko-KR" altLang="en-US" dirty="0"/>
              <a:t> 받음</a:t>
            </a:r>
            <a:endParaRPr lang="en-US" altLang="ko-KR" dirty="0"/>
          </a:p>
          <a:p>
            <a:pPr lvl="2"/>
            <a:r>
              <a:rPr lang="en-US" altLang="ko-KR" dirty="0"/>
              <a:t>required=false (</a:t>
            </a:r>
            <a:r>
              <a:rPr lang="ko-KR" altLang="en-US" dirty="0"/>
              <a:t>체크박스로 데이터를 받을 때 반드시 설정</a:t>
            </a:r>
            <a:r>
              <a:rPr lang="en-US" altLang="ko-KR" dirty="0"/>
              <a:t>; </a:t>
            </a:r>
            <a:r>
              <a:rPr lang="ko-KR" altLang="en-US" dirty="0"/>
              <a:t>체크하지 않으면 데이터가 </a:t>
            </a:r>
            <a:r>
              <a:rPr lang="en-US" altLang="ko-KR" dirty="0"/>
              <a:t>null</a:t>
            </a:r>
            <a:r>
              <a:rPr lang="ko-KR" altLang="en-US" dirty="0"/>
              <a:t>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2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737"/>
            <a:ext cx="7886700" cy="5319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AspectJ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78867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org.aspectj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aspectjweaver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&lt;version&gt;${</a:t>
            </a:r>
            <a:r>
              <a:rPr lang="en-US" altLang="ko-KR" sz="1800" dirty="0" err="1"/>
              <a:t>aspectJ.version</a:t>
            </a:r>
            <a:r>
              <a:rPr lang="en-US" altLang="ko-KR" sz="1800" dirty="0"/>
              <a:t>}&lt;/version&gt;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org.aspectj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aspectjrt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&lt;version&gt;${</a:t>
            </a:r>
            <a:r>
              <a:rPr lang="en-US" altLang="ko-KR" sz="1800" dirty="0" err="1"/>
              <a:t>aspectJ.version</a:t>
            </a:r>
            <a:r>
              <a:rPr lang="en-US" altLang="ko-KR" sz="1800" dirty="0"/>
              <a:t>}&lt;/version&gt;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&lt;dependency&gt;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cglib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groupId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cglib-nodep</a:t>
            </a:r>
            <a:r>
              <a:rPr lang="en-US" altLang="ko-KR" sz="1800" dirty="0"/>
              <a:t>&lt;/</a:t>
            </a:r>
            <a:r>
              <a:rPr lang="en-US" altLang="ko-KR" sz="1800" dirty="0" err="1"/>
              <a:t>artifactId</a:t>
            </a:r>
            <a:r>
              <a:rPr lang="en-US" altLang="ko-KR" sz="1800" dirty="0"/>
              <a:t>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&lt;version&gt;2.2.2&lt;/version&gt;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&lt;/dependency&gt;</a:t>
            </a:r>
            <a:endParaRPr lang="ko-KR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548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Command(=@</a:t>
            </a:r>
            <a:r>
              <a:rPr lang="en-US" altLang="ko-KR" dirty="0" err="1"/>
              <a:t>ModelAttribute</a:t>
            </a:r>
            <a:r>
              <a:rPr lang="en-US" altLang="ko-KR" dirty="0"/>
              <a:t>)</a:t>
            </a:r>
            <a:r>
              <a:rPr lang="ko-KR" altLang="en-US" dirty="0"/>
              <a:t>에 의한 데이터 송수신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JavaBean </a:t>
            </a:r>
            <a:r>
              <a:rPr lang="ko-KR" altLang="en-US" dirty="0"/>
              <a:t>형식으로 각 프로퍼티에 </a:t>
            </a:r>
            <a:r>
              <a:rPr lang="en-US" altLang="ko-KR" dirty="0" err="1"/>
              <a:t>getter,setter</a:t>
            </a:r>
            <a:endParaRPr lang="en-US" altLang="ko-KR" dirty="0"/>
          </a:p>
          <a:p>
            <a:r>
              <a:rPr lang="ko-KR" altLang="en-US" dirty="0"/>
              <a:t>세션에 저장될 것을 고려해서 </a:t>
            </a:r>
            <a:r>
              <a:rPr lang="en-US" altLang="ko-KR" dirty="0"/>
              <a:t>Serializable </a:t>
            </a:r>
            <a:r>
              <a:rPr lang="ko-KR" altLang="en-US" dirty="0"/>
              <a:t>인터페이스를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디버그하기 쉽게 하기 위해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을 구현한다</a:t>
            </a:r>
            <a:endParaRPr lang="en-US" altLang="ko-KR" dirty="0"/>
          </a:p>
          <a:p>
            <a:r>
              <a:rPr lang="ko-KR" altLang="en-US" dirty="0"/>
              <a:t>기본형을 사용하지 않는다</a:t>
            </a:r>
            <a:r>
              <a:rPr lang="en-US" altLang="ko-KR" dirty="0"/>
              <a:t>(</a:t>
            </a:r>
            <a:r>
              <a:rPr lang="ko-KR" altLang="en-US" dirty="0"/>
              <a:t>래퍼 클래스 사용</a:t>
            </a:r>
            <a:r>
              <a:rPr lang="en-US" altLang="ko-KR" dirty="0"/>
              <a:t>. </a:t>
            </a:r>
            <a:r>
              <a:rPr lang="ko-KR" altLang="en-US" dirty="0"/>
              <a:t>이유</a:t>
            </a:r>
            <a:r>
              <a:rPr lang="en-US" altLang="ko-KR" dirty="0"/>
              <a:t>: null</a:t>
            </a:r>
            <a:r>
              <a:rPr lang="ko-KR" altLang="en-US" dirty="0"/>
              <a:t>을 표시할 수 없기 때문에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11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Command </a:t>
            </a:r>
            <a:r>
              <a:rPr lang="ko-KR" altLang="en-US" sz="2800" dirty="0"/>
              <a:t>클래스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836713"/>
            <a:ext cx="8579296" cy="5832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java.io.Serializable</a:t>
            </a:r>
            <a:r>
              <a:rPr lang="en-US" altLang="ko-KR" sz="1600" dirty="0"/>
              <a:t>;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SampleCommand</a:t>
            </a:r>
            <a:r>
              <a:rPr lang="en-US" altLang="ko-KR" sz="1600" dirty="0"/>
              <a:t> implements Serializable {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/** </a:t>
            </a:r>
            <a:r>
              <a:rPr lang="en-US" altLang="ko-KR" sz="1600" dirty="0" err="1"/>
              <a:t>serialVersionUID</a:t>
            </a:r>
            <a:r>
              <a:rPr lang="en-US" altLang="ko-KR" sz="1600" dirty="0"/>
              <a:t> */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private static final long </a:t>
            </a:r>
            <a:r>
              <a:rPr lang="en-US" altLang="ko-KR" sz="1600" dirty="0" err="1"/>
              <a:t>serialVersionUID</a:t>
            </a:r>
            <a:r>
              <a:rPr lang="en-US" altLang="ko-KR" sz="1600" dirty="0"/>
              <a:t> = 1L;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private String name;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private String mail;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private Integer age;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private Boolean confirmed;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public </a:t>
            </a:r>
            <a:r>
              <a:rPr lang="en-US" altLang="ko-KR" sz="1600" dirty="0" err="1"/>
              <a:t>SampleCommand</a:t>
            </a:r>
            <a:r>
              <a:rPr lang="en-US" altLang="ko-KR" sz="1600" dirty="0"/>
              <a:t>() { }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@Override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public String </a:t>
            </a:r>
            <a:r>
              <a:rPr lang="en-US" altLang="ko-KR" sz="1600" dirty="0" err="1"/>
              <a:t>toString</a:t>
            </a:r>
            <a:r>
              <a:rPr lang="en-US" altLang="ko-KR" sz="1600" dirty="0"/>
              <a:t>() {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    return “”;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    }</a:t>
            </a:r>
            <a:endParaRPr lang="ko-KR" altLang="ko-KR" sz="1600" dirty="0"/>
          </a:p>
          <a:p>
            <a:pPr marL="0" indent="0">
              <a:buNone/>
            </a:pP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/>
              <a:t>    // </a:t>
            </a:r>
            <a:r>
              <a:rPr lang="en-US" altLang="ko-KR" sz="1600" dirty="0" err="1"/>
              <a:t>getter,setter</a:t>
            </a:r>
            <a:r>
              <a:rPr lang="en-US" altLang="ko-KR" sz="1600" dirty="0"/>
              <a:t> </a:t>
            </a:r>
            <a:r>
              <a:rPr lang="ko-KR" altLang="en-US" sz="1600" dirty="0"/>
              <a:t>생략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ko-KR" sz="16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571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25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컨트롤러 클래스 작성</a:t>
            </a:r>
            <a:r>
              <a:rPr lang="en-US" altLang="ko-KR" sz="2800" dirty="0"/>
              <a:t>(GET)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97174"/>
            <a:ext cx="8229600" cy="59441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@Controller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("/test/form2")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public class Form2Controller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// </a:t>
            </a:r>
            <a:r>
              <a:rPr lang="ja-JP" altLang="ko-KR" dirty="0"/>
              <a:t>①</a:t>
            </a:r>
            <a:r>
              <a:rPr lang="en-US" altLang="ko-KR" dirty="0"/>
              <a:t>command</a:t>
            </a:r>
            <a:r>
              <a:rPr lang="en-US" altLang="ja-JP" dirty="0"/>
              <a:t> </a:t>
            </a:r>
            <a:r>
              <a:rPr lang="ko-KR" altLang="en-US" dirty="0"/>
              <a:t>초기 객체 취득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ModelAttribute</a:t>
            </a:r>
            <a:r>
              <a:rPr lang="en-US" altLang="ko-KR" dirty="0"/>
              <a:t>("</a:t>
            </a:r>
            <a:r>
              <a:rPr lang="en-US" altLang="ko-KR" b="1" u="sng" dirty="0" err="1"/>
              <a:t>sampleCommand</a:t>
            </a:r>
            <a:r>
              <a:rPr lang="en-US" altLang="ko-KR" dirty="0"/>
              <a:t>")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public </a:t>
            </a:r>
            <a:r>
              <a:rPr lang="en-US" altLang="ko-KR" dirty="0" err="1"/>
              <a:t>SampleCommand</a:t>
            </a:r>
            <a:r>
              <a:rPr lang="en-US" altLang="ko-KR" dirty="0"/>
              <a:t> </a:t>
            </a:r>
            <a:r>
              <a:rPr lang="en-US" altLang="ko-KR" dirty="0" err="1"/>
              <a:t>createInitCommand</a:t>
            </a:r>
            <a:r>
              <a:rPr lang="en-US" altLang="ko-KR" dirty="0"/>
              <a:t>()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SampleCommand</a:t>
            </a:r>
            <a:r>
              <a:rPr lang="en-US" altLang="ko-KR" dirty="0"/>
              <a:t> command = new </a:t>
            </a:r>
            <a:r>
              <a:rPr lang="en-US" altLang="ko-KR" dirty="0" err="1"/>
              <a:t>SampleCommand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	return command;</a:t>
            </a:r>
            <a:r>
              <a:rPr lang="ko-KR" altLang="ko-KR" dirty="0"/>
              <a:t> </a:t>
            </a: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// </a:t>
            </a:r>
            <a:r>
              <a:rPr lang="ja-JP" altLang="ko-KR" dirty="0"/>
              <a:t>②</a:t>
            </a:r>
            <a:r>
              <a:rPr lang="ko-KR" altLang="en-US" dirty="0"/>
              <a:t>초기값 설정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@</a:t>
            </a:r>
            <a:r>
              <a:rPr lang="en-US" altLang="ko-KR" dirty="0" err="1"/>
              <a:t>RequestMapping</a:t>
            </a:r>
            <a:r>
              <a:rPr lang="en-US" altLang="ko-KR" dirty="0"/>
              <a:t>(method=</a:t>
            </a:r>
            <a:r>
              <a:rPr lang="en-US" altLang="ko-KR" dirty="0" err="1"/>
              <a:t>RequestMethod.GET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public void </a:t>
            </a:r>
            <a:r>
              <a:rPr lang="en-US" altLang="ko-KR" dirty="0" err="1"/>
              <a:t>setupForm</a:t>
            </a:r>
            <a:r>
              <a:rPr lang="en-US" altLang="ko-KR" dirty="0"/>
              <a:t>(Model model)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SampleCommand</a:t>
            </a:r>
            <a:r>
              <a:rPr lang="en-US" altLang="ko-KR" dirty="0"/>
              <a:t> command = </a:t>
            </a:r>
            <a:r>
              <a:rPr lang="en-US" altLang="ko-KR" dirty="0" err="1"/>
              <a:t>createInitCommand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command.setAge</a:t>
            </a:r>
            <a:r>
              <a:rPr lang="en-US" altLang="ko-KR" dirty="0"/>
              <a:t>(1);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model.addAttribute</a:t>
            </a:r>
            <a:r>
              <a:rPr lang="en-US" altLang="ko-KR" dirty="0"/>
              <a:t>("</a:t>
            </a:r>
            <a:r>
              <a:rPr lang="en-US" altLang="ko-KR" b="1" u="sng" dirty="0" err="1"/>
              <a:t>sampleCommand</a:t>
            </a:r>
            <a:r>
              <a:rPr lang="en-US" altLang="ko-KR" dirty="0"/>
              <a:t>", command);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93883" y="3125334"/>
            <a:ext cx="1944216" cy="115212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/>
              <a:t>Command</a:t>
            </a:r>
            <a:r>
              <a:rPr lang="ko-KR" altLang="en-US" sz="1100"/>
              <a:t>의 이름은 </a:t>
            </a:r>
            <a:r>
              <a:rPr lang="en-US" altLang="ko-KR" sz="1100"/>
              <a:t>Controller</a:t>
            </a:r>
            <a:r>
              <a:rPr lang="ko-KR" altLang="en-US" sz="1100"/>
              <a:t>와 </a:t>
            </a:r>
            <a:r>
              <a:rPr lang="en-US" altLang="ko-KR" sz="1100"/>
              <a:t>JSP</a:t>
            </a:r>
            <a:r>
              <a:rPr lang="ko-KR" altLang="en-US" sz="1100"/>
              <a:t>사이에 일치시켜야 한다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Controller</a:t>
            </a:r>
            <a:r>
              <a:rPr lang="ko-KR" altLang="en-US" sz="1100"/>
              <a:t>에서 문자열상수로 정의해도 된다</a:t>
            </a:r>
            <a:r>
              <a:rPr lang="en-US" altLang="ko-KR" sz="1100"/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066184" y="2221099"/>
            <a:ext cx="1944216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</p:cNvCxnSpPr>
          <p:nvPr/>
        </p:nvCxnSpPr>
        <p:spPr>
          <a:xfrm flipH="1">
            <a:off x="5148064" y="4365104"/>
            <a:ext cx="2212258" cy="11437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500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988"/>
            <a:ext cx="8229600" cy="49006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컨트롤러 클래스 작성</a:t>
            </a:r>
            <a:r>
              <a:rPr lang="en-US" altLang="ko-KR" sz="2800" dirty="0"/>
              <a:t>(POST)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/>
              <a:t> // </a:t>
            </a:r>
            <a:r>
              <a:rPr lang="ja-JP" altLang="ko-KR" sz="1300" dirty="0"/>
              <a:t>③</a:t>
            </a:r>
            <a:r>
              <a:rPr lang="en-US" altLang="ko-KR" sz="1300" dirty="0"/>
              <a:t>post</a:t>
            </a:r>
            <a:r>
              <a:rPr lang="ko-KR" altLang="en-US" sz="1300" dirty="0"/>
              <a:t>로 보내는 경우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@</a:t>
            </a:r>
            <a:r>
              <a:rPr lang="en-US" altLang="ko-KR" sz="1300" dirty="0" err="1"/>
              <a:t>RequestMapping</a:t>
            </a:r>
            <a:r>
              <a:rPr lang="en-US" altLang="ko-KR" sz="1300" dirty="0"/>
              <a:t>(method=</a:t>
            </a:r>
            <a:r>
              <a:rPr lang="en-US" altLang="ko-KR" sz="1300" dirty="0" err="1"/>
              <a:t>RequestMethod.POST</a:t>
            </a:r>
            <a:r>
              <a:rPr lang="en-US" altLang="ko-KR" sz="1300" dirty="0"/>
              <a:t>)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public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doAction</a:t>
            </a:r>
            <a:r>
              <a:rPr lang="en-US" altLang="ko-KR" sz="1300" dirty="0"/>
              <a:t>(@</a:t>
            </a:r>
            <a:r>
              <a:rPr lang="en-US" altLang="ko-KR" sz="1300" dirty="0" err="1"/>
              <a:t>ModelAttribute</a:t>
            </a:r>
            <a:r>
              <a:rPr lang="en-US" altLang="ko-KR" sz="1300" dirty="0"/>
              <a:t>("</a:t>
            </a:r>
            <a:r>
              <a:rPr lang="en-US" altLang="ko-KR" sz="1300" b="1" u="sng" dirty="0" err="1"/>
              <a:t>sampleCommand</a:t>
            </a:r>
            <a:r>
              <a:rPr lang="en-US" altLang="ko-KR" sz="1300" dirty="0"/>
              <a:t>") </a:t>
            </a:r>
            <a:r>
              <a:rPr lang="en-US" altLang="ko-KR" sz="1300" dirty="0" err="1"/>
              <a:t>SampleCommand</a:t>
            </a:r>
            <a:r>
              <a:rPr lang="en-US" altLang="ko-KR" sz="1300" dirty="0"/>
              <a:t> command, </a:t>
            </a:r>
            <a:br>
              <a:rPr lang="en-US" altLang="ko-KR" sz="1300" dirty="0"/>
            </a:br>
            <a:r>
              <a:rPr lang="en-US" altLang="ko-KR" sz="1300" dirty="0" err="1"/>
              <a:t>BindingResult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bindingResult</a:t>
            </a:r>
            <a:r>
              <a:rPr lang="en-US" altLang="ko-KR" sz="1300" dirty="0"/>
              <a:t>)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en-US" altLang="ko-KR" sz="1300" dirty="0" err="1"/>
              <a:t>System.out.println</a:t>
            </a:r>
            <a:r>
              <a:rPr lang="en-US" altLang="ko-KR" sz="1300" dirty="0"/>
              <a:t>(command);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// command</a:t>
            </a:r>
            <a:r>
              <a:rPr lang="ko-KR" altLang="en-US" sz="1300" dirty="0"/>
              <a:t> 각 항목 에러 체크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if(</a:t>
            </a:r>
            <a:r>
              <a:rPr lang="en-US" altLang="ko-KR" sz="1300" dirty="0" err="1"/>
              <a:t>StringUtils.isEmpty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command.getName</a:t>
            </a:r>
            <a:r>
              <a:rPr lang="en-US" altLang="ko-KR" sz="1300" dirty="0"/>
              <a:t>()))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bindingResult.rejectValue</a:t>
            </a:r>
            <a:r>
              <a:rPr lang="en-US" altLang="ko-KR" sz="1300" dirty="0"/>
              <a:t>("name", "</a:t>
            </a:r>
            <a:r>
              <a:rPr lang="en-US" altLang="ko-KR" sz="1300" dirty="0" err="1"/>
              <a:t>error.required</a:t>
            </a:r>
            <a:r>
              <a:rPr lang="en-US" altLang="ko-KR" sz="1300" dirty="0"/>
              <a:t>");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// </a:t>
            </a:r>
            <a:r>
              <a:rPr lang="ko-KR" altLang="en-US" sz="1300" dirty="0"/>
              <a:t>공통 에러 체크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if(</a:t>
            </a:r>
            <a:r>
              <a:rPr lang="en-US" altLang="ko-KR" sz="1300" dirty="0" err="1"/>
              <a:t>bindingResult.hasErrors</a:t>
            </a:r>
            <a:r>
              <a:rPr lang="en-US" altLang="ko-KR" sz="1300" dirty="0"/>
              <a:t>())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bindingResult.reject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error.message</a:t>
            </a:r>
            <a:r>
              <a:rPr lang="en-US" altLang="ko-KR" sz="1300" dirty="0"/>
              <a:t>");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//</a:t>
            </a:r>
            <a:r>
              <a:rPr lang="ko-KR" altLang="en-US" sz="1300" dirty="0"/>
              <a:t>에러가 있는 경우</a:t>
            </a:r>
            <a:r>
              <a:rPr lang="ja-JP" altLang="ko-KR" sz="1300" dirty="0"/>
              <a:t>（</a:t>
            </a:r>
            <a:r>
              <a:rPr lang="ko-KR" altLang="en-US" sz="1300" dirty="0"/>
              <a:t>원래 화면으로 </a:t>
            </a:r>
            <a:r>
              <a:rPr lang="ko-KR" altLang="en-US" sz="1300" dirty="0" err="1"/>
              <a:t>돌아감</a:t>
            </a:r>
            <a:r>
              <a:rPr lang="ja-JP" altLang="ko-KR" sz="1300" dirty="0"/>
              <a:t>）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if(</a:t>
            </a:r>
            <a:r>
              <a:rPr lang="en-US" altLang="ko-KR" sz="1300" dirty="0" err="1"/>
              <a:t>bindingResult.hasErrors</a:t>
            </a:r>
            <a:r>
              <a:rPr lang="en-US" altLang="ko-KR" sz="1300" dirty="0"/>
              <a:t>()) {</a:t>
            </a:r>
            <a:r>
              <a:rPr lang="ko-KR" altLang="ko-KR" sz="1300" dirty="0"/>
              <a:t> </a:t>
            </a:r>
            <a:r>
              <a:rPr lang="en-US" altLang="ko-KR" sz="1300" dirty="0"/>
              <a:t>            </a:t>
            </a:r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mav</a:t>
            </a:r>
            <a:r>
              <a:rPr lang="en-US" altLang="ko-KR" sz="1300" dirty="0"/>
              <a:t> = new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();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</a:t>
            </a:r>
            <a:r>
              <a:rPr lang="en-US" altLang="ko-KR" sz="1300" dirty="0" err="1"/>
              <a:t>mav.getModel</a:t>
            </a:r>
            <a:r>
              <a:rPr lang="en-US" altLang="ko-KR" sz="1300" dirty="0"/>
              <a:t>().</a:t>
            </a:r>
            <a:r>
              <a:rPr lang="en-US" altLang="ko-KR" sz="1300" dirty="0" err="1"/>
              <a:t>putAll</a:t>
            </a:r>
            <a:r>
              <a:rPr lang="en-US" altLang="ko-KR" sz="1300" dirty="0"/>
              <a:t>(</a:t>
            </a:r>
            <a:r>
              <a:rPr lang="en-US" altLang="ko-KR" sz="1300" dirty="0" err="1"/>
              <a:t>bindingResult.getModel</a:t>
            </a:r>
            <a:r>
              <a:rPr lang="en-US" altLang="ko-KR" sz="1300" dirty="0"/>
              <a:t>());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return </a:t>
            </a:r>
            <a:r>
              <a:rPr lang="en-US" altLang="ko-KR" sz="1300" dirty="0" err="1"/>
              <a:t>mav</a:t>
            </a:r>
            <a:r>
              <a:rPr lang="en-US" altLang="ko-KR" sz="1300" dirty="0"/>
              <a:t>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mav</a:t>
            </a:r>
            <a:r>
              <a:rPr lang="en-US" altLang="ko-KR" sz="1300" dirty="0"/>
              <a:t> = new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("forward:/hello.html");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return </a:t>
            </a:r>
            <a:r>
              <a:rPr lang="en-US" altLang="ko-KR" sz="1300" dirty="0" err="1"/>
              <a:t>mav</a:t>
            </a:r>
            <a:r>
              <a:rPr lang="en-US" altLang="ko-KR" sz="1300" dirty="0"/>
              <a:t>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}</a:t>
            </a:r>
            <a:endParaRPr lang="ko-KR" altLang="ko-KR" sz="1300" dirty="0"/>
          </a:p>
          <a:p>
            <a:pPr marL="0" indent="0">
              <a:buNone/>
            </a:pPr>
            <a:endParaRPr lang="ko-KR" altLang="en-US" sz="13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9" name="설명선 1 8"/>
          <p:cNvSpPr/>
          <p:nvPr/>
        </p:nvSpPr>
        <p:spPr>
          <a:xfrm>
            <a:off x="5966284" y="1952836"/>
            <a:ext cx="2088232" cy="36004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입력값을 체크</a:t>
            </a:r>
          </a:p>
        </p:txBody>
      </p:sp>
      <p:sp>
        <p:nvSpPr>
          <p:cNvPr id="11" name="설명선 1 10"/>
          <p:cNvSpPr/>
          <p:nvPr/>
        </p:nvSpPr>
        <p:spPr>
          <a:xfrm>
            <a:off x="5786264" y="3501008"/>
            <a:ext cx="2448272" cy="7200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뭔가 에러가 발생할 경우</a:t>
            </a:r>
            <a:endParaRPr lang="en-US" altLang="ko-KR" sz="1200"/>
          </a:p>
          <a:p>
            <a:pPr algn="ctr"/>
            <a:r>
              <a:rPr lang="ko-KR" altLang="en-US" sz="1200"/>
              <a:t>에러 내용을 </a:t>
            </a:r>
            <a:r>
              <a:rPr lang="en-US" altLang="ko-KR" sz="1200"/>
              <a:t>Model</a:t>
            </a:r>
            <a:r>
              <a:rPr lang="ko-KR" altLang="en-US" sz="1200"/>
              <a:t>을 제공해 준 자신의 화면으로 돌아감 </a:t>
            </a:r>
          </a:p>
        </p:txBody>
      </p:sp>
    </p:spTree>
    <p:extLst>
      <p:ext uri="{BB962C8B-B14F-4D97-AF65-F5344CB8AC3E}">
        <p14:creationId xmlns:p14="http://schemas.microsoft.com/office/powerpoint/2010/main" val="3799955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독자 데이터타입 </a:t>
            </a:r>
            <a:r>
              <a:rPr lang="ko-KR" altLang="en-US" dirty="0" err="1"/>
              <a:t>바인드</a:t>
            </a:r>
            <a:r>
              <a:rPr lang="en-US" altLang="ko-KR" dirty="0"/>
              <a:t>(@</a:t>
            </a:r>
            <a:r>
              <a:rPr lang="en-US" altLang="ko-KR" dirty="0" err="1"/>
              <a:t>InitBinder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InitBinder</a:t>
            </a:r>
            <a:r>
              <a:rPr lang="en-US" altLang="ko-KR" dirty="0"/>
              <a:t> : </a:t>
            </a:r>
            <a:r>
              <a:rPr lang="ko-KR" altLang="en-US" dirty="0"/>
              <a:t>형변환초기화 메서드</a:t>
            </a:r>
            <a:endParaRPr lang="en-US" altLang="ko-KR" dirty="0"/>
          </a:p>
          <a:p>
            <a:pPr lvl="1"/>
            <a:r>
              <a:rPr lang="ko-KR" altLang="en-US" dirty="0"/>
              <a:t>자동으로 </a:t>
            </a:r>
            <a:r>
              <a:rPr lang="en-US" altLang="ko-KR" dirty="0"/>
              <a:t>JavaBean</a:t>
            </a:r>
            <a:r>
              <a:rPr lang="ko-KR" altLang="en-US" dirty="0"/>
              <a:t>에 </a:t>
            </a:r>
            <a:r>
              <a:rPr lang="en-US" altLang="ko-KR" dirty="0"/>
              <a:t>Bind</a:t>
            </a:r>
            <a:r>
              <a:rPr lang="ko-KR" altLang="en-US" dirty="0"/>
              <a:t>되지만</a:t>
            </a:r>
            <a:r>
              <a:rPr lang="en-US" altLang="ko-KR" dirty="0"/>
              <a:t>, </a:t>
            </a:r>
            <a:r>
              <a:rPr lang="ko-KR" altLang="en-US" dirty="0"/>
              <a:t>형변환이 필요할 경우 사용</a:t>
            </a:r>
            <a:endParaRPr lang="en-US" altLang="ko-KR" dirty="0"/>
          </a:p>
          <a:p>
            <a:r>
              <a:rPr lang="ko-KR" altLang="en-US" dirty="0"/>
              <a:t>날짜형 </a:t>
            </a:r>
            <a:r>
              <a:rPr lang="ko-KR" altLang="en-US" dirty="0" err="1"/>
              <a:t>바인드</a:t>
            </a:r>
            <a:r>
              <a:rPr lang="en-US" altLang="ko-KR" dirty="0"/>
              <a:t>(</a:t>
            </a:r>
            <a:r>
              <a:rPr lang="en-US" altLang="ko-KR" dirty="0" err="1"/>
              <a:t>CustomDateEditor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수치형 </a:t>
            </a:r>
            <a:r>
              <a:rPr lang="ko-KR" altLang="en-US" dirty="0" err="1"/>
              <a:t>바인드</a:t>
            </a:r>
            <a:r>
              <a:rPr lang="en-US" altLang="ko-KR" dirty="0"/>
              <a:t>(</a:t>
            </a:r>
            <a:r>
              <a:rPr lang="en-US" altLang="ko-KR" dirty="0" err="1"/>
              <a:t>CustomNumberEditor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20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날짜형 </a:t>
            </a:r>
            <a:r>
              <a:rPr lang="ko-KR" altLang="en-US" dirty="0" err="1"/>
              <a:t>바인드</a:t>
            </a:r>
            <a:r>
              <a:rPr lang="en-US" altLang="ko-KR" dirty="0"/>
              <a:t>(</a:t>
            </a:r>
            <a:r>
              <a:rPr lang="en-US" altLang="ko-KR" dirty="0" err="1"/>
              <a:t>CustomDateEditor</a:t>
            </a:r>
            <a:r>
              <a:rPr lang="en-US" altLang="ko-KR" dirty="0"/>
              <a:t>)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메서드에 </a:t>
            </a:r>
            <a:r>
              <a:rPr lang="en-US" altLang="ko-KR" dirty="0"/>
              <a:t>@</a:t>
            </a:r>
            <a:r>
              <a:rPr lang="en-US" altLang="ko-KR" dirty="0" err="1"/>
              <a:t>InitBinder</a:t>
            </a:r>
            <a:r>
              <a:rPr lang="ko-KR" altLang="en-US" dirty="0"/>
              <a:t>를 붙인다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인수로 </a:t>
            </a:r>
            <a:r>
              <a:rPr lang="en-US" altLang="ko-KR" dirty="0" err="1"/>
              <a:t>WebDataBinder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registerCustomEditor</a:t>
            </a:r>
            <a:r>
              <a:rPr lang="en-US" altLang="ko-KR" dirty="0"/>
              <a:t> </a:t>
            </a:r>
            <a:r>
              <a:rPr lang="ko-KR" altLang="en-US" dirty="0"/>
              <a:t>메서드에 미리 만들어진 </a:t>
            </a:r>
            <a:r>
              <a:rPr lang="en-US" altLang="ko-KR" dirty="0" err="1"/>
              <a:t>CustomDateEditor</a:t>
            </a:r>
            <a:r>
              <a:rPr lang="ko-KR" altLang="en-US" dirty="0"/>
              <a:t>를 이용하여 체크한다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366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수치형 </a:t>
            </a:r>
            <a:r>
              <a:rPr lang="ko-KR" altLang="en-US" dirty="0" err="1"/>
              <a:t>바인드</a:t>
            </a:r>
            <a:r>
              <a:rPr lang="en-US" altLang="ko-KR" dirty="0"/>
              <a:t>(</a:t>
            </a:r>
            <a:r>
              <a:rPr lang="en-US" altLang="ko-KR" dirty="0" err="1"/>
              <a:t>CustomNumberEditor</a:t>
            </a:r>
            <a:r>
              <a:rPr lang="en-US" altLang="ko-KR" dirty="0"/>
              <a:t>)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메서드에 </a:t>
            </a:r>
            <a:r>
              <a:rPr lang="en-US" altLang="ko-KR" dirty="0"/>
              <a:t>@</a:t>
            </a:r>
            <a:r>
              <a:rPr lang="en-US" altLang="ko-KR" dirty="0" err="1"/>
              <a:t>InitBinder</a:t>
            </a:r>
            <a:r>
              <a:rPr lang="ko-KR" altLang="en-US" dirty="0"/>
              <a:t>를 붙인다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인수로 </a:t>
            </a:r>
            <a:r>
              <a:rPr lang="en-US" altLang="ko-KR" dirty="0" err="1"/>
              <a:t>WebDataBinder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registerCustomEditor</a:t>
            </a:r>
            <a:r>
              <a:rPr lang="en-US" altLang="ko-KR" dirty="0"/>
              <a:t> </a:t>
            </a:r>
            <a:r>
              <a:rPr lang="ko-KR" altLang="en-US" dirty="0"/>
              <a:t>메서드에 미리 만들어진 </a:t>
            </a:r>
            <a:r>
              <a:rPr lang="en-US" altLang="ko-KR" dirty="0" err="1"/>
              <a:t>CustomNumberEditor</a:t>
            </a:r>
            <a:r>
              <a:rPr lang="ko-KR" altLang="en-US" dirty="0"/>
              <a:t>를 이용하여 체크한다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72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파일 업로드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47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CommonsFileUpload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단순한 파일 업로드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멀티 파일 업로드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파일 사이즈 초과시 처리방법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69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CommonsFileUpload </a:t>
            </a:r>
            <a:r>
              <a:rPr lang="ko-KR" altLang="en-US"/>
              <a:t>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300" dirty="0"/>
              <a:t>라이브러리 준비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&lt;project </a:t>
            </a:r>
            <a:r>
              <a:rPr lang="en-US" altLang="ko-KR" sz="1300" dirty="0" err="1"/>
              <a:t>xmlns</a:t>
            </a:r>
            <a:r>
              <a:rPr lang="en-US" altLang="ko-KR" sz="1300" dirty="0"/>
              <a:t>="http://maven.apache.org/POM/4.0.0"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dirty="0" err="1"/>
              <a:t>xmlns:xsi</a:t>
            </a:r>
            <a:r>
              <a:rPr lang="en-US" altLang="ko-KR" sz="1300" dirty="0"/>
              <a:t>="http://www.w3.org/2001/XMLSchema-instance"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dirty="0" err="1"/>
              <a:t>xsi:schemaLocation</a:t>
            </a:r>
            <a:r>
              <a:rPr lang="en-US" altLang="ko-KR" sz="1300" dirty="0"/>
              <a:t>="http://maven.apache.org/POM/4.0.0 http://maven.apache.org/maven-v4_0_0.xsd"&gt;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&lt;dependencies&gt;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ja-JP" altLang="ko-KR" sz="1300" dirty="0"/>
              <a:t>・・・</a:t>
            </a:r>
            <a:r>
              <a:rPr lang="ko-KR" altLang="en-US" sz="1300" dirty="0"/>
              <a:t>생략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&lt;dependency&gt;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&lt;</a:t>
            </a:r>
            <a:r>
              <a:rPr lang="en-US" altLang="ko-KR" sz="1300" dirty="0" err="1"/>
              <a:t>groupId</a:t>
            </a:r>
            <a:r>
              <a:rPr lang="en-US" altLang="ko-KR" sz="1300" dirty="0"/>
              <a:t>&gt;commons-</a:t>
            </a:r>
            <a:r>
              <a:rPr lang="en-US" altLang="ko-KR" sz="1300" dirty="0" err="1"/>
              <a:t>fileupload</a:t>
            </a:r>
            <a:r>
              <a:rPr lang="en-US" altLang="ko-KR" sz="1300" dirty="0"/>
              <a:t>&lt;/</a:t>
            </a:r>
            <a:r>
              <a:rPr lang="en-US" altLang="ko-KR" sz="1300" dirty="0" err="1"/>
              <a:t>groupId</a:t>
            </a:r>
            <a:r>
              <a:rPr lang="en-US" altLang="ko-KR" sz="1300" dirty="0"/>
              <a:t>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&lt;</a:t>
            </a:r>
            <a:r>
              <a:rPr lang="en-US" altLang="ko-KR" sz="1300" dirty="0" err="1"/>
              <a:t>artifactId</a:t>
            </a:r>
            <a:r>
              <a:rPr lang="en-US" altLang="ko-KR" sz="1300" dirty="0"/>
              <a:t>&gt;commons-</a:t>
            </a:r>
            <a:r>
              <a:rPr lang="en-US" altLang="ko-KR" sz="1300" dirty="0" err="1"/>
              <a:t>fileupload</a:t>
            </a:r>
            <a:r>
              <a:rPr lang="en-US" altLang="ko-KR" sz="1300" dirty="0"/>
              <a:t>&lt;/</a:t>
            </a:r>
            <a:r>
              <a:rPr lang="en-US" altLang="ko-KR" sz="1300" dirty="0" err="1"/>
              <a:t>artifactId</a:t>
            </a:r>
            <a:r>
              <a:rPr lang="en-US" altLang="ko-KR" sz="1300" dirty="0"/>
              <a:t>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    &lt;version&gt;1.2.2&lt;/version&gt;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&lt;/dependency&gt;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    </a:t>
            </a:r>
            <a:r>
              <a:rPr lang="ja-JP" altLang="ko-KR" sz="1300" dirty="0"/>
              <a:t>・・・</a:t>
            </a:r>
            <a:r>
              <a:rPr lang="ko-KR" altLang="en-US" sz="1300" dirty="0"/>
              <a:t>생략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&lt;/dependencies&gt;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&lt;/project&gt;</a:t>
            </a:r>
            <a:endParaRPr lang="ko-KR" altLang="ko-KR" sz="1300" dirty="0"/>
          </a:p>
          <a:p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0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51"/>
            <a:ext cx="7886700" cy="764553"/>
          </a:xfrm>
        </p:spPr>
        <p:txBody>
          <a:bodyPr/>
          <a:lstStyle/>
          <a:p>
            <a:r>
              <a:rPr lang="en-US" altLang="ko-KR" dirty="0"/>
              <a:t>Spring Framework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23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&lt;properties&gt;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spring.version</a:t>
            </a:r>
            <a:r>
              <a:rPr lang="en-US" altLang="ko-KR" dirty="0"/>
              <a:t>&gt;</a:t>
            </a:r>
            <a:r>
              <a:rPr lang="en-US" altLang="ko-KR" b="1" u="sng" dirty="0"/>
              <a:t>3.2.13.RELEASE</a:t>
            </a:r>
            <a:r>
              <a:rPr lang="en-US" altLang="ko-KR" dirty="0"/>
              <a:t>&lt;/</a:t>
            </a:r>
            <a:r>
              <a:rPr lang="en-US" altLang="ko-KR" dirty="0" err="1"/>
              <a:t>spring.version</a:t>
            </a:r>
            <a:r>
              <a:rPr lang="en-US" altLang="ko-KR" dirty="0"/>
              <a:t>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&lt;slf4j.version&gt;1.6.6&lt;/slf4j.version&gt;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aspectJ.version</a:t>
            </a:r>
            <a:r>
              <a:rPr lang="en-US" altLang="ko-KR" dirty="0"/>
              <a:t>&gt;1.6.10&lt;/</a:t>
            </a:r>
            <a:r>
              <a:rPr lang="en-US" altLang="ko-KR" dirty="0" err="1"/>
              <a:t>aspectJ.version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jackson.version</a:t>
            </a:r>
            <a:r>
              <a:rPr lang="en-US" altLang="ko-KR" sz="2400" dirty="0"/>
              <a:t>&gt;1.9.10&lt;/</a:t>
            </a:r>
            <a:r>
              <a:rPr lang="en-US" altLang="ko-KR" sz="2400" dirty="0" err="1"/>
              <a:t>jackson.version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dirty="0"/>
              <a:t>&lt;/properties&gt;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설명선 1 4"/>
          <p:cNvSpPr/>
          <p:nvPr/>
        </p:nvSpPr>
        <p:spPr>
          <a:xfrm>
            <a:off x="5456587" y="1492351"/>
            <a:ext cx="3024336" cy="576064"/>
          </a:xfrm>
          <a:prstGeom prst="borderCallout1">
            <a:avLst>
              <a:gd name="adj1" fmla="val 52328"/>
              <a:gd name="adj2" fmla="val -193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변경하길 원하는 버전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7627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CommonsFileUpload </a:t>
            </a:r>
            <a:r>
              <a:rPr lang="ko-KR" altLang="en-US"/>
              <a:t>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root-context.xml </a:t>
            </a:r>
            <a:r>
              <a:rPr lang="KO-KR" altLang="EN-US" dirty="0"/>
              <a:t>추가</a:t>
            </a:r>
          </a:p>
          <a:p>
            <a:pPr marL="0" indent="0">
              <a:buNone/>
            </a:pPr>
            <a:r>
              <a:rPr lang="EN-US" altLang="ko-KR" dirty="0"/>
              <a:t>&lt;?xml version="1.0" encoding="UTF-8"?&gt;</a:t>
            </a:r>
          </a:p>
          <a:p>
            <a:pPr marL="0" indent="0">
              <a:buNone/>
            </a:pPr>
            <a:r>
              <a:rPr lang="EN-US" altLang="KO-KR" dirty="0"/>
              <a:t>&lt;beans </a:t>
            </a:r>
            <a:r>
              <a:rPr lang="EN-US" altLang="KO-KR" dirty="0" err="1"/>
              <a:t>xmlns</a:t>
            </a:r>
            <a:r>
              <a:rPr lang="EN-US" altLang="KO-KR" dirty="0"/>
              <a:t>="http://www.springframework.org/schema/beans"&gt;</a:t>
            </a:r>
            <a:r>
              <a:rPr lang="KO-KR" altLang="EN-US" dirty="0"/>
              <a:t> </a:t>
            </a:r>
            <a:r>
              <a:rPr lang="JA-JP" altLang="en-US" dirty="0"/>
              <a:t>・・・</a:t>
            </a:r>
            <a:r>
              <a:rPr lang="KO-KR" altLang="EN-US" dirty="0"/>
              <a:t>생략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&lt;!-- use file upload --&gt;</a:t>
            </a:r>
          </a:p>
          <a:p>
            <a:pPr marL="0" indent="0">
              <a:buNone/>
            </a:pPr>
            <a:r>
              <a:rPr lang="EN-US" altLang="ko-KR" dirty="0"/>
              <a:t>    &lt;bean id="</a:t>
            </a:r>
            <a:r>
              <a:rPr lang="EN-US" altLang="ko-KR" dirty="0" err="1"/>
              <a:t>multipartResolver</a:t>
            </a:r>
            <a:r>
              <a:rPr lang="EN-US" altLang="ko-KR" dirty="0"/>
              <a:t>" </a:t>
            </a:r>
            <a:br>
              <a:rPr lang="en-US" altLang="ko-KR" dirty="0"/>
            </a:br>
            <a:r>
              <a:rPr lang="EN-US" altLang="ko-KR" dirty="0"/>
              <a:t>class="org.springframework.web.multipart.commons.CommonsMultipartResolver"&gt;</a:t>
            </a:r>
          </a:p>
          <a:p>
            <a:pPr marL="0" indent="0">
              <a:buNone/>
            </a:pPr>
            <a:r>
              <a:rPr lang="EN-US" altLang="ko-KR" dirty="0"/>
              <a:t>        &lt;!– </a:t>
            </a:r>
            <a:r>
              <a:rPr lang="KO-KR" altLang="en-US" dirty="0"/>
              <a:t>업로드 가능한 최대 파일 사이즈</a:t>
            </a:r>
            <a:r>
              <a:rPr lang="JA-JP" altLang="en-US" dirty="0"/>
              <a:t>（</a:t>
            </a:r>
            <a:r>
              <a:rPr lang="KO-KR" altLang="en-US" dirty="0"/>
              <a:t>단위 바이트</a:t>
            </a:r>
            <a:r>
              <a:rPr lang="JA-JP" altLang="en-US" dirty="0"/>
              <a:t>）</a:t>
            </a:r>
            <a:r>
              <a:rPr lang="en-US" altLang="ja-JP" dirty="0"/>
              <a:t>20mb</a:t>
            </a:r>
            <a:r>
              <a:rPr lang="EN-US" altLang="ko-KR" dirty="0"/>
              <a:t> --&gt;</a:t>
            </a:r>
          </a:p>
          <a:p>
            <a:pPr marL="0" indent="0">
              <a:buNone/>
            </a:pPr>
            <a:r>
              <a:rPr lang="EN-US" altLang="ko-KR" dirty="0"/>
              <a:t>        &lt;property name="</a:t>
            </a:r>
            <a:r>
              <a:rPr lang="EN-US" altLang="ko-KR" dirty="0" err="1"/>
              <a:t>maxUploadSize</a:t>
            </a:r>
            <a:r>
              <a:rPr lang="EN-US" altLang="ko-KR" dirty="0"/>
              <a:t>" value="</a:t>
            </a:r>
            <a:r>
              <a:rPr lang="en-US" altLang="ko-KR" dirty="0"/>
              <a:t>20971520</a:t>
            </a:r>
            <a:r>
              <a:rPr lang="EN-US" altLang="ko-KR" dirty="0"/>
              <a:t>"/&gt;</a:t>
            </a:r>
          </a:p>
          <a:p>
            <a:pPr marL="0" indent="0">
              <a:buNone/>
            </a:pPr>
            <a:r>
              <a:rPr lang="EN-US" altLang="ko-KR" dirty="0"/>
              <a:t>    &lt;/bean&gt;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&lt;/beans&gt;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923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</a:t>
            </a:r>
          </a:p>
          <a:p>
            <a:pPr marL="457200" lvl="1" indent="0">
              <a:buNone/>
            </a:pPr>
            <a:r>
              <a:rPr lang="en-US" altLang="ko-KR" dirty="0"/>
              <a:t>form</a:t>
            </a:r>
            <a:r>
              <a:rPr lang="ko-KR" altLang="en-US" dirty="0"/>
              <a:t>속성에 </a:t>
            </a:r>
            <a:r>
              <a:rPr lang="en-US" altLang="ko-KR" dirty="0" err="1"/>
              <a:t>enctype</a:t>
            </a:r>
            <a:r>
              <a:rPr lang="en-US" altLang="ko-KR" dirty="0"/>
              <a:t>="multipart/form-data“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&lt;h4&gt;</a:t>
            </a:r>
            <a:r>
              <a:rPr lang="ko-KR" altLang="en-US" dirty="0"/>
              <a:t>파일 업로드</a:t>
            </a:r>
            <a:r>
              <a:rPr lang="en-US" altLang="ko-KR" dirty="0"/>
              <a:t>&lt;/h4&gt;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&lt;form action="${</a:t>
            </a:r>
            <a:r>
              <a:rPr lang="en-US" altLang="ko-KR" dirty="0" err="1"/>
              <a:t>appUrl</a:t>
            </a:r>
            <a:r>
              <a:rPr lang="en-US" altLang="ko-KR" dirty="0"/>
              <a:t>}/test/</a:t>
            </a:r>
            <a:r>
              <a:rPr lang="en-US" altLang="ko-KR" dirty="0" err="1"/>
              <a:t>fileupload</a:t>
            </a:r>
            <a:r>
              <a:rPr lang="en-US" altLang="ko-KR" dirty="0"/>
              <a:t>/single.html" method="post" </a:t>
            </a:r>
            <a:r>
              <a:rPr lang="en-US" altLang="ko-KR" b="1" u="sng" dirty="0" err="1"/>
              <a:t>enctype</a:t>
            </a:r>
            <a:r>
              <a:rPr lang="en-US" altLang="ko-KR" b="1" u="sng" dirty="0"/>
              <a:t>="multipart/form-data"</a:t>
            </a:r>
            <a:r>
              <a:rPr lang="en-US" altLang="ko-KR" dirty="0"/>
              <a:t>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&lt;input type="file" name="file" /&gt;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&lt;input type="submit"/&gt;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&lt;/form&gt;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618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86205711"/>
              </p:ext>
            </p:extLst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300" dirty="0"/>
              <a:t>컨트롤러</a:t>
            </a:r>
            <a:endParaRPr lang="en-US" altLang="ko-KR" sz="1300" dirty="0"/>
          </a:p>
          <a:p>
            <a:pPr marL="0" indent="0">
              <a:buNone/>
            </a:pPr>
            <a:r>
              <a:rPr lang="en-US" altLang="ko-KR" sz="1300" dirty="0"/>
              <a:t>@Controller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@</a:t>
            </a:r>
            <a:r>
              <a:rPr lang="en-US" altLang="ko-KR" sz="1300" dirty="0" err="1"/>
              <a:t>RequestMapping</a:t>
            </a:r>
            <a:r>
              <a:rPr lang="en-US" altLang="ko-KR" sz="1300" dirty="0"/>
              <a:t>("/</a:t>
            </a:r>
            <a:r>
              <a:rPr lang="en-US" altLang="ko-KR" sz="1300" dirty="0" err="1"/>
              <a:t>fileupload</a:t>
            </a:r>
            <a:r>
              <a:rPr lang="en-US" altLang="ko-KR" sz="1300" dirty="0"/>
              <a:t>")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public class </a:t>
            </a:r>
            <a:r>
              <a:rPr lang="en-US" altLang="ko-KR" sz="1300" dirty="0" err="1"/>
              <a:t>FileuploadController</a:t>
            </a:r>
            <a:r>
              <a:rPr lang="en-US" altLang="ko-KR" sz="1300" dirty="0"/>
              <a:t> {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@</a:t>
            </a:r>
            <a:r>
              <a:rPr lang="en-US" altLang="ko-KR" sz="1300" dirty="0" err="1"/>
              <a:t>RequestMapping</a:t>
            </a:r>
            <a:r>
              <a:rPr lang="en-US" altLang="ko-KR" sz="1300" dirty="0"/>
              <a:t>(method=</a:t>
            </a:r>
            <a:r>
              <a:rPr lang="en-US" altLang="ko-KR" sz="1300" dirty="0" err="1"/>
              <a:t>RequestMethod.GET</a:t>
            </a:r>
            <a:r>
              <a:rPr lang="en-US" altLang="ko-KR" sz="1300" dirty="0"/>
              <a:t>)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public void </a:t>
            </a:r>
            <a:r>
              <a:rPr lang="en-US" altLang="ko-KR" sz="1300" dirty="0" err="1"/>
              <a:t>setupForm</a:t>
            </a:r>
            <a:r>
              <a:rPr lang="en-US" altLang="ko-KR" sz="1300" dirty="0"/>
              <a:t>(Model model) {</a:t>
            </a:r>
            <a:r>
              <a:rPr lang="ko-KR" altLang="ko-KR" sz="1300" dirty="0"/>
              <a:t> </a:t>
            </a:r>
            <a:r>
              <a:rPr lang="en-US" altLang="ko-KR" sz="1300" dirty="0"/>
              <a:t>    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}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// </a:t>
            </a:r>
            <a:r>
              <a:rPr lang="ko-KR" altLang="en-US" sz="1300" dirty="0"/>
              <a:t>하나의 파일을 업로드함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@</a:t>
            </a:r>
            <a:r>
              <a:rPr lang="en-US" altLang="ko-KR" sz="1300" dirty="0" err="1"/>
              <a:t>RequestMapping</a:t>
            </a:r>
            <a:r>
              <a:rPr lang="en-US" altLang="ko-KR" sz="1300" dirty="0"/>
              <a:t>(value="single", method=</a:t>
            </a:r>
            <a:r>
              <a:rPr lang="en-US" altLang="ko-KR" sz="1300" dirty="0" err="1"/>
              <a:t>RequestMethod.POST</a:t>
            </a:r>
            <a:r>
              <a:rPr lang="en-US" altLang="ko-KR" sz="1300" dirty="0"/>
              <a:t>)</a:t>
            </a:r>
            <a:endParaRPr lang="ko-KR" altLang="ko-KR" sz="1300" dirty="0"/>
          </a:p>
          <a:p>
            <a:pPr marL="0" indent="0">
              <a:buNone/>
            </a:pPr>
            <a:r>
              <a:rPr lang="en-US" altLang="ko-KR" sz="1300" dirty="0"/>
              <a:t>    public </a:t>
            </a:r>
            <a:r>
              <a:rPr lang="en-US" altLang="ko-KR" sz="1300" dirty="0" err="1"/>
              <a:t>ModelAndView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doAction</a:t>
            </a:r>
            <a:r>
              <a:rPr lang="en-US" altLang="ko-KR" sz="1300" dirty="0"/>
              <a:t>(@</a:t>
            </a:r>
            <a:r>
              <a:rPr lang="en-US" altLang="ko-KR" sz="1300" dirty="0" err="1"/>
              <a:t>RequestParam</a:t>
            </a:r>
            <a:r>
              <a:rPr lang="en-US" altLang="ko-KR" sz="1300" dirty="0"/>
              <a:t>("file")</a:t>
            </a:r>
            <a:r>
              <a:rPr lang="en-US" altLang="ko-KR" sz="1300" b="1" u="sng" dirty="0"/>
              <a:t> </a:t>
            </a:r>
            <a:r>
              <a:rPr lang="en-US" altLang="ko-KR" sz="1300" b="1" u="sng" dirty="0" err="1"/>
              <a:t>MultipartFile</a:t>
            </a:r>
            <a:r>
              <a:rPr lang="en-US" altLang="ko-KR" sz="1300" dirty="0"/>
              <a:t> file) </a:t>
            </a:r>
            <a:br>
              <a:rPr lang="en-US" altLang="ko-KR" sz="1300" dirty="0">
                <a:latin typeface="+mn-ea"/>
                <a:cs typeface="+mn-ea"/>
              </a:rPr>
            </a:br>
            <a:r>
              <a:rPr lang="en-US" altLang="ko-KR" sz="1300" dirty="0"/>
              <a:t>throws </a:t>
            </a:r>
            <a:r>
              <a:rPr lang="en-US" altLang="ko-KR" sz="1300" dirty="0" err="1"/>
              <a:t>IllegalStateException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IOException</a:t>
            </a:r>
            <a:r>
              <a:rPr lang="en-US" altLang="ko-KR" sz="1300" dirty="0"/>
              <a:t> {</a:t>
            </a:r>
            <a:endParaRPr lang="ko-KR" altLang="ko-KR" sz="1300" dirty="0"/>
          </a:p>
          <a:p>
            <a:endParaRPr lang="ko-KR" altLang="ko-KR" sz="1300" dirty="0"/>
          </a:p>
          <a:p>
            <a:pPr lvl="1"/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541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 dirty="0"/>
              <a:t>컨트롤러 계속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if(!</a:t>
            </a:r>
            <a:r>
              <a:rPr lang="en-US" altLang="ko-KR" dirty="0" err="1"/>
              <a:t>file.getOriginalFilename</a:t>
            </a:r>
            <a:r>
              <a:rPr lang="en-US" altLang="ko-KR" dirty="0"/>
              <a:t>().</a:t>
            </a:r>
            <a:r>
              <a:rPr lang="en-US" altLang="ko-KR" dirty="0" err="1"/>
              <a:t>isEmpty</a:t>
            </a:r>
            <a:r>
              <a:rPr lang="en-US" altLang="ko-KR" dirty="0"/>
              <a:t>() &amp;&amp; !</a:t>
            </a:r>
            <a:r>
              <a:rPr lang="en-US" altLang="ko-KR" dirty="0" err="1"/>
              <a:t>file.isEmpty</a:t>
            </a:r>
            <a:r>
              <a:rPr lang="en-US" altLang="ko-KR" dirty="0"/>
              <a:t>())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File </a:t>
            </a:r>
            <a:r>
              <a:rPr lang="en-US" altLang="ko-KR" dirty="0" err="1"/>
              <a:t>uploadFile</a:t>
            </a:r>
            <a:r>
              <a:rPr lang="en-US" altLang="ko-KR" dirty="0"/>
              <a:t> = new File("d:/upload/", </a:t>
            </a:r>
            <a:r>
              <a:rPr lang="en-US" altLang="ko-KR" dirty="0" err="1"/>
              <a:t>file.getOriginalFilename</a:t>
            </a:r>
            <a:r>
              <a:rPr lang="en-US" altLang="ko-KR" dirty="0"/>
              <a:t>());</a:t>
            </a:r>
            <a:endParaRPr lang="ko-KR" altLang="ko-KR" dirty="0"/>
          </a:p>
          <a:p>
            <a:pPr marL="0" indent="0">
              <a:buNone/>
            </a:pPr>
            <a:r>
              <a:rPr lang="en-US" altLang="ja-JP" dirty="0"/>
              <a:t>            //</a:t>
            </a:r>
            <a:r>
              <a:rPr lang="ko-KR" altLang="en-US" dirty="0"/>
              <a:t>서버내의 다른 장소에 업로드함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file.transferTo</a:t>
            </a:r>
            <a:r>
              <a:rPr lang="en-US" altLang="ko-KR" dirty="0"/>
              <a:t>(</a:t>
            </a:r>
            <a:r>
              <a:rPr lang="en-US" altLang="ko-KR" dirty="0" err="1"/>
              <a:t>uploadFile</a:t>
            </a:r>
            <a:r>
              <a:rPr lang="en-US" altLang="ko-KR" dirty="0"/>
              <a:t>);</a:t>
            </a:r>
            <a:r>
              <a:rPr lang="ko-KR" altLang="ko-KR" dirty="0"/>
              <a:t> </a:t>
            </a:r>
            <a:r>
              <a:rPr lang="en-US" altLang="ko-KR" dirty="0"/>
              <a:t>    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en-US" altLang="ko-KR" dirty="0" err="1"/>
              <a:t>mav</a:t>
            </a:r>
            <a:r>
              <a:rPr lang="en-US" altLang="ko-KR" dirty="0"/>
              <a:t> = new </a:t>
            </a:r>
            <a:r>
              <a:rPr lang="en-US" altLang="ko-KR" dirty="0" err="1"/>
              <a:t>ModelAndView</a:t>
            </a:r>
            <a:r>
              <a:rPr lang="en-US" altLang="ko-KR" dirty="0"/>
              <a:t>("complete");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mav.addObject</a:t>
            </a:r>
            <a:r>
              <a:rPr lang="en-US" altLang="ko-KR" dirty="0"/>
              <a:t>("filename", </a:t>
            </a:r>
            <a:r>
              <a:rPr lang="en-US" altLang="ko-KR" dirty="0" err="1"/>
              <a:t>file.getOriginalFilename</a:t>
            </a:r>
            <a:r>
              <a:rPr lang="en-US" altLang="ko-KR" dirty="0"/>
              <a:t>());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mav.addObject</a:t>
            </a:r>
            <a:r>
              <a:rPr lang="en-US" altLang="ko-KR" dirty="0"/>
              <a:t>("</a:t>
            </a:r>
            <a:r>
              <a:rPr lang="en-US" altLang="ko-KR" dirty="0" err="1"/>
              <a:t>filesize</a:t>
            </a:r>
            <a:r>
              <a:rPr lang="en-US" altLang="ko-KR" dirty="0"/>
              <a:t>", </a:t>
            </a:r>
            <a:r>
              <a:rPr lang="en-US" altLang="ko-KR" dirty="0" err="1"/>
              <a:t>FileUtils.byteCountToDisplaySize</a:t>
            </a:r>
            <a:r>
              <a:rPr lang="en-US" altLang="ko-KR" dirty="0"/>
              <a:t>(</a:t>
            </a:r>
            <a:r>
              <a:rPr lang="en-US" altLang="ko-KR" dirty="0" err="1"/>
              <a:t>file.getSize</a:t>
            </a:r>
            <a:r>
              <a:rPr lang="en-US" altLang="ko-KR" dirty="0"/>
              <a:t>()));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return </a:t>
            </a:r>
            <a:r>
              <a:rPr lang="en-US" altLang="ko-KR" dirty="0" err="1"/>
              <a:t>mav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} else {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en-US" altLang="ko-KR" dirty="0" err="1"/>
              <a:t>mav</a:t>
            </a:r>
            <a:r>
              <a:rPr lang="en-US" altLang="ko-KR" dirty="0"/>
              <a:t> = new </a:t>
            </a:r>
            <a:r>
              <a:rPr lang="en-US" altLang="ko-KR" dirty="0" err="1"/>
              <a:t>ModelAndView</a:t>
            </a:r>
            <a:r>
              <a:rPr lang="en-US" altLang="ko-KR" dirty="0"/>
              <a:t>("fail");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    return </a:t>
            </a:r>
            <a:r>
              <a:rPr lang="en-US" altLang="ko-KR" dirty="0" err="1"/>
              <a:t>mav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013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sz="3200"/>
              <a:t>멀티 파일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JavaBeans</a:t>
            </a:r>
            <a:r>
              <a:rPr lang="ko-KR" altLang="en-US" dirty="0"/>
              <a:t>에 배열이나 </a:t>
            </a:r>
            <a:r>
              <a:rPr lang="en-US" altLang="ko-KR" dirty="0"/>
              <a:t>List</a:t>
            </a:r>
            <a:r>
              <a:rPr lang="ko-KR" altLang="en-US" dirty="0"/>
              <a:t>형식으로 가지고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FileUpload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private </a:t>
            </a:r>
            <a:r>
              <a:rPr lang="en-US" altLang="ko-KR" dirty="0" err="1"/>
              <a:t>CommonsMultipartFile</a:t>
            </a:r>
            <a:r>
              <a:rPr lang="en-US" altLang="ko-KR" dirty="0"/>
              <a:t>[] files;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CommonsMultipartFile</a:t>
            </a:r>
            <a:r>
              <a:rPr lang="en-US" altLang="ko-KR" dirty="0"/>
              <a:t>[] </a:t>
            </a:r>
            <a:r>
              <a:rPr lang="en-US" altLang="ko-KR" dirty="0" err="1"/>
              <a:t>getFiles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		return files;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setFiles</a:t>
            </a:r>
            <a:r>
              <a:rPr lang="en-US" altLang="ko-KR" dirty="0"/>
              <a:t>(</a:t>
            </a:r>
            <a:r>
              <a:rPr lang="en-US" altLang="ko-KR" dirty="0" err="1"/>
              <a:t>CommonsMultipartFile</a:t>
            </a:r>
            <a:r>
              <a:rPr lang="en-US" altLang="ko-KR" dirty="0"/>
              <a:t>[] files) 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this.files</a:t>
            </a:r>
            <a:r>
              <a:rPr lang="en-US" altLang="ko-KR" dirty="0"/>
              <a:t> = files;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567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95326"/>
            <a:ext cx="8229600" cy="5774034"/>
          </a:xfrm>
        </p:spPr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&lt;h4&gt;</a:t>
            </a:r>
            <a:r>
              <a:rPr lang="ko-KR" altLang="en-US" dirty="0"/>
              <a:t>멀티 파일 업로드</a:t>
            </a:r>
            <a:r>
              <a:rPr lang="en-US" altLang="ko-KR" dirty="0"/>
              <a:t>&lt;/h4&gt;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spring:url</a:t>
            </a:r>
            <a:r>
              <a:rPr lang="en-US" altLang="ko-KR" dirty="0"/>
              <a:t> value=</a:t>
            </a:r>
            <a:r>
              <a:rPr lang="en-US" altLang="ko-KR" i="1" dirty="0"/>
              <a:t>"/upload" </a:t>
            </a:r>
            <a:r>
              <a:rPr lang="en-US" altLang="ko-KR" i="1" dirty="0" err="1"/>
              <a:t>var</a:t>
            </a:r>
            <a:r>
              <a:rPr lang="en-US" altLang="ko-KR" i="1" dirty="0"/>
              <a:t>="</a:t>
            </a:r>
            <a:r>
              <a:rPr lang="en-US" altLang="ko-KR" i="1" dirty="0" err="1"/>
              <a:t>uploadURL</a:t>
            </a:r>
            <a:r>
              <a:rPr lang="en-US" altLang="ko-KR" i="1" dirty="0"/>
              <a:t>" /&gt;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form:form</a:t>
            </a:r>
            <a:r>
              <a:rPr lang="en-US" altLang="ko-KR" dirty="0"/>
              <a:t> </a:t>
            </a:r>
            <a:r>
              <a:rPr lang="en-US" altLang="ko-KR" dirty="0" err="1"/>
              <a:t>modelAttribute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/>
              <a:t>formUpload</a:t>
            </a:r>
            <a:r>
              <a:rPr lang="en-US" altLang="ko-KR" i="1" dirty="0"/>
              <a:t>" method="post" action="${</a:t>
            </a:r>
            <a:r>
              <a:rPr lang="en-US" altLang="ko-KR" i="1" dirty="0" err="1"/>
              <a:t>uploadURL</a:t>
            </a:r>
            <a:r>
              <a:rPr lang="en-US" altLang="ko-KR" i="1" dirty="0"/>
              <a:t>}" </a:t>
            </a:r>
            <a:r>
              <a:rPr lang="en-US" altLang="ko-KR" i="1" dirty="0" err="1"/>
              <a:t>enctype</a:t>
            </a:r>
            <a:r>
              <a:rPr lang="en-US" altLang="ko-KR" i="1" dirty="0"/>
              <a:t>="multipart/form-data"&gt;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form:input</a:t>
            </a:r>
            <a:r>
              <a:rPr lang="en-US" altLang="ko-KR" dirty="0"/>
              <a:t> path=</a:t>
            </a:r>
            <a:r>
              <a:rPr lang="en-US" altLang="ko-KR" i="1" dirty="0"/>
              <a:t>"files" type="file" multiple="multiple"/&gt;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form:errors</a:t>
            </a:r>
            <a:r>
              <a:rPr lang="en-US" altLang="ko-KR" dirty="0"/>
              <a:t> path=</a:t>
            </a:r>
            <a:r>
              <a:rPr lang="en-US" altLang="ko-KR" i="1" dirty="0"/>
              <a:t>"files" </a:t>
            </a:r>
            <a:r>
              <a:rPr lang="en-US" altLang="ko-KR" i="1" dirty="0" err="1"/>
              <a:t>cssStyle</a:t>
            </a:r>
            <a:r>
              <a:rPr lang="en-US" altLang="ko-KR" i="1" dirty="0"/>
              <a:t>="</a:t>
            </a:r>
            <a:r>
              <a:rPr lang="en-US" altLang="ko-KR" i="1" dirty="0" err="1"/>
              <a:t>color:red</a:t>
            </a:r>
            <a:r>
              <a:rPr lang="en-US" altLang="ko-KR" i="1" dirty="0"/>
              <a:t>;" /&gt;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&lt;button type=</a:t>
            </a:r>
            <a:r>
              <a:rPr lang="en-US" altLang="ko-KR" i="1" dirty="0"/>
              <a:t>"submit"&gt;Upload&lt;/button&gt;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form:form</a:t>
            </a:r>
            <a:r>
              <a:rPr lang="en-US" altLang="ko-KR" dirty="0"/>
              <a:t>&gt;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멀티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2283102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r>
              <a:rPr lang="en-US" altLang="ko-KR" dirty="0"/>
              <a:t>Controller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@Controller</a:t>
            </a:r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(value="/")</a:t>
            </a:r>
          </a:p>
          <a:p>
            <a:pPr marL="0" indent="0">
              <a:buNone/>
            </a:pPr>
            <a:r>
              <a:rPr lang="en-US" altLang="ko-KR" b="1" dirty="0"/>
              <a:t>public class </a:t>
            </a:r>
            <a:r>
              <a:rPr lang="en-US" altLang="ko-KR" b="1" dirty="0" err="1"/>
              <a:t>UploadController</a:t>
            </a:r>
            <a:r>
              <a:rPr lang="en-US" altLang="ko-KR" b="1" dirty="0"/>
              <a:t> {</a:t>
            </a: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</a:t>
            </a:r>
            <a:r>
              <a:rPr lang="en-US" altLang="ko-KR" dirty="0" err="1"/>
              <a:t>uploadPage</a:t>
            </a:r>
            <a:r>
              <a:rPr lang="en-US" altLang="ko-KR" dirty="0"/>
              <a:t>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GET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/>
              <a:t>ModelAndView</a:t>
            </a:r>
            <a:r>
              <a:rPr lang="en-US" altLang="ko-KR" b="1" dirty="0"/>
              <a:t> </a:t>
            </a:r>
            <a:r>
              <a:rPr lang="en-US" altLang="ko-KR" b="1" dirty="0" err="1"/>
              <a:t>uploadPage</a:t>
            </a:r>
            <a:r>
              <a:rPr lang="en-US" altLang="ko-KR" b="1" dirty="0"/>
              <a:t>() {</a:t>
            </a:r>
          </a:p>
          <a:p>
            <a:pPr marL="0" indent="0">
              <a:buNone/>
            </a:pPr>
            <a:r>
              <a:rPr lang="en-US" altLang="ko-KR" dirty="0" err="1"/>
              <a:t>ModelAndView</a:t>
            </a:r>
            <a:r>
              <a:rPr lang="en-US" altLang="ko-KR" dirty="0"/>
              <a:t> model = </a:t>
            </a:r>
            <a:r>
              <a:rPr lang="en-US" altLang="ko-KR" b="1" dirty="0"/>
              <a:t>new </a:t>
            </a:r>
            <a:r>
              <a:rPr lang="en-US" altLang="ko-KR" b="1" dirty="0" err="1"/>
              <a:t>ModelAndView</a:t>
            </a:r>
            <a:r>
              <a:rPr lang="en-US" altLang="ko-KR" b="1" dirty="0"/>
              <a:t>("</a:t>
            </a:r>
            <a:r>
              <a:rPr lang="en-US" altLang="ko-KR" b="1" dirty="0" err="1"/>
              <a:t>upload_page</a:t>
            </a:r>
            <a:r>
              <a:rPr lang="en-US" altLang="ko-KR" b="1" dirty="0"/>
              <a:t>");</a:t>
            </a:r>
          </a:p>
          <a:p>
            <a:pPr marL="0" indent="0">
              <a:buNone/>
            </a:pPr>
            <a:r>
              <a:rPr lang="en-US" altLang="ko-KR" dirty="0" err="1"/>
              <a:t>model.addObject</a:t>
            </a:r>
            <a:r>
              <a:rPr lang="en-US" altLang="ko-KR" dirty="0"/>
              <a:t>("</a:t>
            </a:r>
            <a:r>
              <a:rPr lang="en-US" altLang="ko-KR" dirty="0" err="1"/>
              <a:t>formUpload</a:t>
            </a:r>
            <a:r>
              <a:rPr lang="en-US" altLang="ko-KR" dirty="0"/>
              <a:t>", </a:t>
            </a:r>
            <a:r>
              <a:rPr lang="en-US" altLang="ko-KR" b="1" dirty="0"/>
              <a:t>new </a:t>
            </a:r>
            <a:r>
              <a:rPr lang="en-US" altLang="ko-KR" b="1" dirty="0" err="1"/>
              <a:t>FileUpload</a:t>
            </a:r>
            <a:r>
              <a:rPr lang="en-US" altLang="ko-KR" b="1" dirty="0"/>
              <a:t>());</a:t>
            </a:r>
          </a:p>
          <a:p>
            <a:pPr marL="0" indent="0">
              <a:buNone/>
            </a:pPr>
            <a:r>
              <a:rPr lang="en-US" altLang="ko-KR" b="1" dirty="0"/>
              <a:t>return model;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멀티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7173257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Controller </a:t>
            </a:r>
            <a:r>
              <a:rPr lang="ko-KR" altLang="en-US" sz="1800" dirty="0"/>
              <a:t>작성</a:t>
            </a:r>
            <a:r>
              <a:rPr lang="en-US" altLang="ko-KR" sz="1800" dirty="0"/>
              <a:t>(</a:t>
            </a:r>
            <a:r>
              <a:rPr lang="ko-KR" altLang="en-US" sz="1800" dirty="0"/>
              <a:t>계속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// </a:t>
            </a:r>
            <a:r>
              <a:rPr lang="ko-KR" altLang="en-US" sz="1800" dirty="0"/>
              <a:t>멀티 파일 업로드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(value="/upload",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POST</a:t>
            </a:r>
            <a:r>
              <a:rPr lang="en-US" altLang="ko-KR" b="1" i="1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public </a:t>
            </a:r>
            <a:r>
              <a:rPr lang="en-US" altLang="ko-KR" b="1" dirty="0" err="1"/>
              <a:t>ModelAndView</a:t>
            </a:r>
            <a:r>
              <a:rPr lang="en-US" altLang="ko-KR" b="1" dirty="0"/>
              <a:t> upload(@</a:t>
            </a:r>
            <a:r>
              <a:rPr lang="en-US" altLang="ko-KR" b="1" dirty="0" err="1"/>
              <a:t>ModelAttribute</a:t>
            </a:r>
            <a:r>
              <a:rPr lang="en-US" altLang="ko-KR" b="1" dirty="0"/>
              <a:t>("</a:t>
            </a:r>
            <a:r>
              <a:rPr lang="en-US" altLang="ko-KR" b="1" dirty="0" err="1"/>
              <a:t>formUpload</a:t>
            </a:r>
            <a:r>
              <a:rPr lang="en-US" altLang="ko-KR" b="1" dirty="0"/>
              <a:t>") </a:t>
            </a:r>
            <a:r>
              <a:rPr lang="en-US" altLang="ko-KR" b="1" dirty="0" err="1"/>
              <a:t>FileUpload</a:t>
            </a:r>
            <a:r>
              <a:rPr lang="en-US" altLang="ko-KR" b="1" dirty="0"/>
              <a:t> </a:t>
            </a:r>
            <a:r>
              <a:rPr lang="en-US" altLang="ko-KR" b="1" dirty="0" err="1"/>
              <a:t>fileUpload</a:t>
            </a:r>
            <a:r>
              <a:rPr lang="en-US" altLang="ko-KR" b="1" dirty="0"/>
              <a:t>, </a:t>
            </a:r>
            <a:r>
              <a:rPr lang="en-US" altLang="ko-KR" b="1" dirty="0" err="1"/>
              <a:t>BindingResult</a:t>
            </a:r>
            <a:r>
              <a:rPr lang="en-US" altLang="ko-KR" b="1" dirty="0"/>
              <a:t> result)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if (</a:t>
            </a:r>
            <a:r>
              <a:rPr lang="en-US" altLang="ko-KR" b="1" dirty="0" err="1"/>
              <a:t>result.hasErrors</a:t>
            </a:r>
            <a:r>
              <a:rPr lang="en-US" altLang="ko-KR" b="1" dirty="0"/>
              <a:t>()) {</a:t>
            </a:r>
          </a:p>
          <a:p>
            <a:pPr marL="0" indent="0">
              <a:buNone/>
            </a:pPr>
            <a:r>
              <a:rPr lang="en-US" altLang="ko-KR" b="1" dirty="0"/>
              <a:t>return new </a:t>
            </a:r>
            <a:r>
              <a:rPr lang="en-US" altLang="ko-KR" b="1" dirty="0" err="1"/>
              <a:t>ModelAndView</a:t>
            </a:r>
            <a:r>
              <a:rPr lang="en-US" altLang="ko-KR" b="1" dirty="0"/>
              <a:t>("</a:t>
            </a:r>
            <a:r>
              <a:rPr lang="en-US" altLang="ko-KR" b="1" dirty="0" err="1"/>
              <a:t>upload_page</a:t>
            </a:r>
            <a:r>
              <a:rPr lang="en-US" altLang="ko-KR" b="1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b="1" dirty="0"/>
              <a:t>return new </a:t>
            </a:r>
            <a:r>
              <a:rPr lang="en-US" altLang="ko-KR" b="1" dirty="0" err="1"/>
              <a:t>ModelAndView</a:t>
            </a:r>
            <a:r>
              <a:rPr lang="en-US" altLang="ko-KR" b="1" dirty="0"/>
              <a:t>("success", "</a:t>
            </a:r>
            <a:r>
              <a:rPr lang="en-US" altLang="ko-KR" b="1" dirty="0" err="1"/>
              <a:t>fileNames</a:t>
            </a:r>
            <a:r>
              <a:rPr lang="en-US" altLang="ko-KR" b="1" dirty="0"/>
              <a:t>", </a:t>
            </a:r>
            <a:r>
              <a:rPr lang="en-US" altLang="ko-KR" b="1" dirty="0" err="1"/>
              <a:t>processUpload</a:t>
            </a:r>
            <a:r>
              <a:rPr lang="en-US" altLang="ko-KR" b="1" dirty="0"/>
              <a:t>(</a:t>
            </a:r>
            <a:r>
              <a:rPr lang="en-US" altLang="ko-KR" b="1" dirty="0" err="1"/>
              <a:t>fileUpload</a:t>
            </a:r>
            <a:r>
              <a:rPr lang="en-US" altLang="ko-KR" b="1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멀티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36376261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/>
              <a:t>Controller </a:t>
            </a:r>
            <a:r>
              <a:rPr lang="ko-KR" altLang="en-US" sz="1800" dirty="0"/>
              <a:t>작성</a:t>
            </a:r>
            <a:r>
              <a:rPr lang="en-US" altLang="ko-KR" sz="1800" dirty="0"/>
              <a:t>(</a:t>
            </a:r>
            <a:r>
              <a:rPr lang="ko-KR" altLang="en-US" sz="1800" dirty="0"/>
              <a:t>계속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b="1" dirty="0"/>
              <a:t>private List&lt;String&gt; </a:t>
            </a:r>
            <a:r>
              <a:rPr lang="en-US" altLang="ko-KR" b="1" dirty="0" err="1"/>
              <a:t>processUpload</a:t>
            </a:r>
            <a:r>
              <a:rPr lang="en-US" altLang="ko-KR" b="1" dirty="0"/>
              <a:t>(</a:t>
            </a:r>
            <a:r>
              <a:rPr lang="en-US" altLang="ko-KR" b="1" dirty="0" err="1"/>
              <a:t>FileUpload</a:t>
            </a:r>
            <a:r>
              <a:rPr lang="en-US" altLang="ko-KR" b="1" dirty="0"/>
              <a:t> files) throws 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List&lt;String&gt; </a:t>
            </a:r>
            <a:r>
              <a:rPr lang="en-US" altLang="ko-KR" dirty="0" err="1"/>
              <a:t>fileNames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&lt;String&gt;();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CommonsMultipartFile</a:t>
            </a:r>
            <a:r>
              <a:rPr lang="en-US" altLang="ko-KR" dirty="0"/>
              <a:t>[] </a:t>
            </a:r>
            <a:r>
              <a:rPr lang="en-US" altLang="ko-KR" dirty="0" err="1"/>
              <a:t>commonsMultipartFiles</a:t>
            </a:r>
            <a:r>
              <a:rPr lang="en-US" altLang="ko-KR" dirty="0"/>
              <a:t> = </a:t>
            </a:r>
            <a:r>
              <a:rPr lang="en-US" altLang="ko-KR" dirty="0" err="1"/>
              <a:t>files.getFiles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for (</a:t>
            </a:r>
            <a:r>
              <a:rPr lang="en-US" altLang="ko-KR" b="1" dirty="0" err="1"/>
              <a:t>CommonsMultipartFile</a:t>
            </a:r>
            <a:r>
              <a:rPr lang="en-US" altLang="ko-KR" b="1" dirty="0"/>
              <a:t> </a:t>
            </a:r>
            <a:r>
              <a:rPr lang="en-US" altLang="ko-KR" b="1" dirty="0" err="1"/>
              <a:t>commonsMultipartFile</a:t>
            </a:r>
            <a:r>
              <a:rPr lang="en-US" altLang="ko-KR" b="1" dirty="0"/>
              <a:t> : </a:t>
            </a:r>
            <a:r>
              <a:rPr lang="en-US" altLang="ko-KR" b="1" dirty="0" err="1"/>
              <a:t>commonsMultipartFiles</a:t>
            </a:r>
            <a:r>
              <a:rPr lang="en-US" altLang="ko-KR" b="1" dirty="0"/>
              <a:t>) {</a:t>
            </a:r>
          </a:p>
          <a:p>
            <a:pPr marL="0" indent="0">
              <a:buNone/>
            </a:pPr>
            <a:r>
              <a:rPr lang="en-US" altLang="ko-KR" dirty="0" err="1"/>
              <a:t>FileCopyUtils.</a:t>
            </a:r>
            <a:r>
              <a:rPr lang="en-US" altLang="ko-KR" i="1" dirty="0" err="1"/>
              <a:t>copy</a:t>
            </a:r>
            <a:r>
              <a:rPr lang="en-US" altLang="ko-KR" i="1" dirty="0"/>
              <a:t>(</a:t>
            </a:r>
            <a:r>
              <a:rPr lang="en-US" altLang="ko-KR" i="1" dirty="0" err="1"/>
              <a:t>commonsMultipartFile.getBytes</a:t>
            </a:r>
            <a:r>
              <a:rPr lang="en-US" altLang="ko-KR" i="1" dirty="0"/>
              <a:t>(), </a:t>
            </a:r>
            <a:r>
              <a:rPr lang="en-US" altLang="ko-KR" b="1" i="1" dirty="0"/>
              <a:t>new File("D:\\upload\\" + </a:t>
            </a:r>
            <a:r>
              <a:rPr lang="en-US" altLang="ko-KR" b="1" i="1" dirty="0" err="1"/>
              <a:t>commonsMultipartFile.getOriginalFilename</a:t>
            </a:r>
            <a:r>
              <a:rPr lang="en-US" altLang="ko-KR" b="1" i="1" dirty="0"/>
              <a:t>()));</a:t>
            </a:r>
          </a:p>
          <a:p>
            <a:pPr marL="0" indent="0">
              <a:buNone/>
            </a:pPr>
            <a:r>
              <a:rPr lang="en-US" altLang="ko-KR" dirty="0" err="1"/>
              <a:t>fileNames.add</a:t>
            </a:r>
            <a:r>
              <a:rPr lang="en-US" altLang="ko-KR" dirty="0"/>
              <a:t>(</a:t>
            </a:r>
            <a:r>
              <a:rPr lang="en-US" altLang="ko-KR" dirty="0" err="1"/>
              <a:t>commonsMultipartFile.getOriginalFilename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return </a:t>
            </a:r>
            <a:r>
              <a:rPr lang="en-US" altLang="ko-KR" b="1" dirty="0" err="1"/>
              <a:t>fileNames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멀티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7867047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사이즈 초과시 처리방법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MaxUploadSizeExceededException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ko-KR" altLang="en-US" dirty="0"/>
              <a:t>공통 예외처리 클래스 </a:t>
            </a:r>
            <a:r>
              <a:rPr lang="en-US" altLang="ko-KR" dirty="0" err="1"/>
              <a:t>HandlerExceptionResolver</a:t>
            </a:r>
            <a:r>
              <a:rPr lang="ko-KR" altLang="en-US" dirty="0"/>
              <a:t>로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1CB-E4ED-4843-B503-2AF8BE32A466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8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10681</Words>
  <Application>Microsoft Office PowerPoint</Application>
  <PresentationFormat>화면 슬라이드 쇼(4:3)</PresentationFormat>
  <Paragraphs>2274</Paragraphs>
  <Slides>185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185</vt:i4>
      </vt:variant>
    </vt:vector>
  </HeadingPairs>
  <TitlesOfParts>
    <vt:vector size="198" baseType="lpstr">
      <vt:lpstr>MS Mincho</vt:lpstr>
      <vt:lpstr>游ゴシック</vt:lpstr>
      <vt:lpstr>굴림</vt:lpstr>
      <vt:lpstr>맑은 고딕</vt:lpstr>
      <vt:lpstr>Aharoni</vt:lpstr>
      <vt:lpstr>Arial</vt:lpstr>
      <vt:lpstr>Arial Black</vt:lpstr>
      <vt:lpstr>Century</vt:lpstr>
      <vt:lpstr>Consolas</vt:lpstr>
      <vt:lpstr>Courier New</vt:lpstr>
      <vt:lpstr>Times New Roman</vt:lpstr>
      <vt:lpstr>Office 테마</vt:lpstr>
      <vt:lpstr>Slide</vt:lpstr>
      <vt:lpstr>Spring 3.2 &amp; MyBatis &amp; Hibernate &amp; JPA</vt:lpstr>
      <vt:lpstr>개발환경 설정</vt:lpstr>
      <vt:lpstr>설정 파일 준비</vt:lpstr>
      <vt:lpstr>Web Library</vt:lpstr>
      <vt:lpstr>Tag Library</vt:lpstr>
      <vt:lpstr>Logger Library</vt:lpstr>
      <vt:lpstr>Spring Framework Library</vt:lpstr>
      <vt:lpstr>AspectJ Library</vt:lpstr>
      <vt:lpstr>Spring Framework Library</vt:lpstr>
      <vt:lpstr>JSON Library</vt:lpstr>
      <vt:lpstr>Maven 리포지토리에 없는 jar파일 추가</vt:lpstr>
      <vt:lpstr>DI(Dependency Injection)</vt:lpstr>
      <vt:lpstr>DI(Dependency Injection)</vt:lpstr>
      <vt:lpstr>DI(Dependency Injection)</vt:lpstr>
      <vt:lpstr>Spring Framework</vt:lpstr>
      <vt:lpstr>New Maven Project</vt:lpstr>
      <vt:lpstr>New Maven Project</vt:lpstr>
      <vt:lpstr>Simple Spring Maven Project</vt:lpstr>
      <vt:lpstr>Spring DI Test</vt:lpstr>
      <vt:lpstr>PowerPoint 프레젠테이션</vt:lpstr>
      <vt:lpstr>PowerPoint 프레젠테이션</vt:lpstr>
      <vt:lpstr>PowerPoint 프레젠테이션</vt:lpstr>
      <vt:lpstr>AOP</vt:lpstr>
      <vt:lpstr>AOP</vt:lpstr>
      <vt:lpstr>AOP Sample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개발</vt:lpstr>
      <vt:lpstr>Spring MVC 처리 Flow</vt:lpstr>
      <vt:lpstr>파일 구성</vt:lpstr>
      <vt:lpstr> web.xml</vt:lpstr>
      <vt:lpstr>인코딩 필터</vt:lpstr>
      <vt:lpstr>공통 Spring Bean 취득</vt:lpstr>
      <vt:lpstr>Spring Web 스코프 이용할 경우  설정 추가</vt:lpstr>
      <vt:lpstr>Spring MVC Bean 취득</vt:lpstr>
      <vt:lpstr>공통Spring Bean파일</vt:lpstr>
      <vt:lpstr>공통Spring Bean파일</vt:lpstr>
      <vt:lpstr>공통Spring Bean파일</vt:lpstr>
      <vt:lpstr>공통Spring Bean파일</vt:lpstr>
      <vt:lpstr>Spring MVC용 설정파일</vt:lpstr>
      <vt:lpstr>Spring MVC용 설정파일</vt:lpstr>
      <vt:lpstr>컨트롤러 작성</vt:lpstr>
      <vt:lpstr>JSP 정의(helloView.jsp)</vt:lpstr>
      <vt:lpstr>공통 jsp(taglibs.inc.jsp)</vt:lpstr>
      <vt:lpstr>웹 브라우저에서 확인</vt:lpstr>
      <vt:lpstr>컨트롤러의 인수와 리턴값 정리</vt:lpstr>
      <vt:lpstr>컨트롤러 인수정리</vt:lpstr>
      <vt:lpstr>컨트롤러 인수정리</vt:lpstr>
      <vt:lpstr>컨트롤러 리턴값 정리</vt:lpstr>
      <vt:lpstr>컨트롤러 패턴</vt:lpstr>
      <vt:lpstr>컨트롤러 패턴</vt:lpstr>
      <vt:lpstr>View(Jsp)로 이동하는 경우</vt:lpstr>
      <vt:lpstr>View(Jsp)로 이동하는 경우</vt:lpstr>
      <vt:lpstr>View(Jsp)로 이동하는 경우(모델과 함께)</vt:lpstr>
      <vt:lpstr>View(Jsp)로 이동하는 경우(모델과 함께)</vt:lpstr>
      <vt:lpstr>다른 URL로 이동하는 경우</vt:lpstr>
      <vt:lpstr>다른 URL로 이동하는 경우</vt:lpstr>
      <vt:lpstr>URL 응답링크에서 값을 받는 경우</vt:lpstr>
      <vt:lpstr>URL 응답에서 값을 받는 경우</vt:lpstr>
      <vt:lpstr>Form에서 값을 받는 경우</vt:lpstr>
      <vt:lpstr>Form에서 값을 받는 경우</vt:lpstr>
      <vt:lpstr>Form에서 값을 받아, 세션에 저장하는 경우</vt:lpstr>
      <vt:lpstr>Form에서 값을 받아, 세션에 저장하는 경우</vt:lpstr>
      <vt:lpstr>파일 다운로드(HttpServletResponse사용)</vt:lpstr>
      <vt:lpstr>파일 다운로드(HttpServletResponse사용)</vt:lpstr>
      <vt:lpstr>파일 다운로드(ResponseEntity사용)</vt:lpstr>
      <vt:lpstr>파일 다운로드(ResponseEntity사용)</vt:lpstr>
      <vt:lpstr>파일 다운로드(Writer/OutputStream사용)</vt:lpstr>
      <vt:lpstr>JSON형식으로 리턴하는 경우</vt:lpstr>
      <vt:lpstr>JSON형식으로 리턴하는 경우</vt:lpstr>
      <vt:lpstr>보내는 곳을 생략하는 경우(메서드 리턴값이 void)</vt:lpstr>
      <vt:lpstr>보내는 곳을 생략하는 경우(View의 패스가 없음) </vt:lpstr>
      <vt:lpstr>form 데이터 송수신</vt:lpstr>
      <vt:lpstr>Form 데이터 송수신</vt:lpstr>
      <vt:lpstr>@RequestParam에 의한 데이터 송수신</vt:lpstr>
      <vt:lpstr>Command(=@ModelAttribute)에 의한 데이터 송수신</vt:lpstr>
      <vt:lpstr>Command 클래스 작성</vt:lpstr>
      <vt:lpstr>컨트롤러 클래스 작성(GET)</vt:lpstr>
      <vt:lpstr>컨트롤러 클래스 작성(POST)</vt:lpstr>
      <vt:lpstr>독자 데이터타입 바인드(@InitBinder)</vt:lpstr>
      <vt:lpstr>날짜형 바인드(CustomDateEditor) 실습</vt:lpstr>
      <vt:lpstr>수치형 바인드(CustomNumberEditor) 실습</vt:lpstr>
      <vt:lpstr>spring 파일 업로드</vt:lpstr>
      <vt:lpstr>파일 업로드</vt:lpstr>
      <vt:lpstr>CommonsFileUpload 준비</vt:lpstr>
      <vt:lpstr>CommonsFileUpload 준비</vt:lpstr>
      <vt:lpstr>단순한 파일 업로드</vt:lpstr>
      <vt:lpstr>단순한 파일 업로드</vt:lpstr>
      <vt:lpstr>단순한 파일 업로드</vt:lpstr>
      <vt:lpstr>멀티 파일 업로드</vt:lpstr>
      <vt:lpstr>PowerPoint 프레젠테이션</vt:lpstr>
      <vt:lpstr>PowerPoint 프레젠테이션</vt:lpstr>
      <vt:lpstr>PowerPoint 프레젠테이션</vt:lpstr>
      <vt:lpstr>PowerPoint 프레젠테이션</vt:lpstr>
      <vt:lpstr>파일 사이즈 초과시 처리방법</vt:lpstr>
      <vt:lpstr>rest 서비스 작성</vt:lpstr>
      <vt:lpstr>REST 서비스 작성</vt:lpstr>
      <vt:lpstr>REST 서비스 작성</vt:lpstr>
      <vt:lpstr>JSON/XML 데이터 송수신</vt:lpstr>
      <vt:lpstr>JSON/XML 데이터 송수신</vt:lpstr>
      <vt:lpstr>JSON/XML 데이터 송수신</vt:lpstr>
      <vt:lpstr>JSON/XML 데이터 송수신</vt:lpstr>
      <vt:lpstr>JSON/XML 데이터 송수신</vt:lpstr>
      <vt:lpstr>JSON/XML 데이터 송수신</vt:lpstr>
      <vt:lpstr>서버에서 XML 출력 처리(JAXB)</vt:lpstr>
      <vt:lpstr>PowerPoint 프레젠테이션</vt:lpstr>
      <vt:lpstr>서버에서 XML 출력 처리</vt:lpstr>
      <vt:lpstr>클라이언트에서 XML송신/서버수신</vt:lpstr>
      <vt:lpstr>클라이언트에서 XML송신/서버수신</vt:lpstr>
      <vt:lpstr>REST 서비스에서의 에러 처리</vt:lpstr>
      <vt:lpstr>EL 식</vt:lpstr>
      <vt:lpstr>EL 식</vt:lpstr>
      <vt:lpstr>스코프(Scope)에서의 EL식</vt:lpstr>
      <vt:lpstr>EL 계산식</vt:lpstr>
      <vt:lpstr>EL 리스트(배열), 맵 참조</vt:lpstr>
      <vt:lpstr>JSTL 함수</vt:lpstr>
      <vt:lpstr>JSTL 함수</vt:lpstr>
      <vt:lpstr>JSTL 함수</vt:lpstr>
      <vt:lpstr>Spring Expression Language(SpEL)</vt:lpstr>
      <vt:lpstr>SpEL 상수 </vt:lpstr>
      <vt:lpstr>SpEL 연산자 </vt:lpstr>
      <vt:lpstr>SpEL속성 접근</vt:lpstr>
      <vt:lpstr>SpEL메서드 호출</vt:lpstr>
      <vt:lpstr>SpEL사용예</vt:lpstr>
      <vt:lpstr>SpEL사용예</vt:lpstr>
      <vt:lpstr>SpEL사용예</vt:lpstr>
      <vt:lpstr>스코프의 종류</vt:lpstr>
      <vt:lpstr>정적 리소스 이동</vt:lpstr>
      <vt:lpstr>MyBatis</vt:lpstr>
      <vt:lpstr>MyBatis 3.3.0</vt:lpstr>
      <vt:lpstr>MyBatis 구성요소</vt:lpstr>
      <vt:lpstr>MyBatis 샘플(테이블정의, 기본데이터)</vt:lpstr>
      <vt:lpstr>MyBatis 설정파일 샘플</vt:lpstr>
      <vt:lpstr>MyBatis 맵핑파일 샘플</vt:lpstr>
      <vt:lpstr>MyBatis Dao 샘플</vt:lpstr>
      <vt:lpstr>MyBatis Dao 샘플</vt:lpstr>
      <vt:lpstr>MyBatis Dao Test 샘플</vt:lpstr>
      <vt:lpstr>매핑파일</vt:lpstr>
      <vt:lpstr>SQL 파라미터 바인딩</vt:lpstr>
      <vt:lpstr>SQL 파라미터 바인딩</vt:lpstr>
      <vt:lpstr>SELECT 결과 매핑</vt:lpstr>
      <vt:lpstr>동적 SQL 샘플</vt:lpstr>
      <vt:lpstr>동적 SQL 태그</vt:lpstr>
      <vt:lpstr>INSERT시 키 생성</vt:lpstr>
      <vt:lpstr>INSERT시 키 생성</vt:lpstr>
      <vt:lpstr>Mapper 인터페이스</vt:lpstr>
      <vt:lpstr>Mapper Interface Annotation</vt:lpstr>
      <vt:lpstr>트랜잭션 처리</vt:lpstr>
      <vt:lpstr>트랜잭션 처리 샘플</vt:lpstr>
      <vt:lpstr>MyBatis와 Spring 연동</vt:lpstr>
      <vt:lpstr>SqlSession 인젝션</vt:lpstr>
      <vt:lpstr>SqlSession 인젝션</vt:lpstr>
      <vt:lpstr>Spring 트랜잭션과 연동</vt:lpstr>
      <vt:lpstr>Hibernate</vt:lpstr>
      <vt:lpstr>Hibernate의 구조</vt:lpstr>
      <vt:lpstr>Hibernate의 구조</vt:lpstr>
      <vt:lpstr>SessionFactory와 Session</vt:lpstr>
      <vt:lpstr>Hibernate 환경설정</vt:lpstr>
      <vt:lpstr>applicationContext.xml</vt:lpstr>
      <vt:lpstr>Entity 클래스 작성 예</vt:lpstr>
      <vt:lpstr>DaoImpl 작성 예</vt:lpstr>
      <vt:lpstr>Spring Data JPA</vt:lpstr>
      <vt:lpstr>JPA란? </vt:lpstr>
      <vt:lpstr>Spring Data JPA의 전체 구조</vt:lpstr>
      <vt:lpstr>JPA의 O/R Mapping</vt:lpstr>
      <vt:lpstr>Entity 클래스</vt:lpstr>
      <vt:lpstr>Spring Data JPA</vt:lpstr>
      <vt:lpstr>PowerPoint 프레젠테이션</vt:lpstr>
      <vt:lpstr>uplus라는 db</vt:lpstr>
      <vt:lpstr>기존의 Phone클래스를 Entity화</vt:lpstr>
      <vt:lpstr>JPA 환경설정</vt:lpstr>
      <vt:lpstr>LocalContainerEntityManagerFactoryBean</vt:lpstr>
      <vt:lpstr>JpaTransactionManager</vt:lpstr>
      <vt:lpstr>AbstractDao 작성</vt:lpstr>
      <vt:lpstr>PowerPoint 프레젠테이션</vt:lpstr>
      <vt:lpstr>PowerPoint 프레젠테이션</vt:lpstr>
      <vt:lpstr>PowerPoint 프레젠테이션</vt:lpstr>
      <vt:lpstr>Dao작성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3.2 &amp; MyBatis</dc:title>
  <dc:creator>LG</dc:creator>
  <cp:lastModifiedBy>HyungKu Im</cp:lastModifiedBy>
  <cp:revision>363</cp:revision>
  <dcterms:created xsi:type="dcterms:W3CDTF">2013-07-27T04:58:30Z</dcterms:created>
  <dcterms:modified xsi:type="dcterms:W3CDTF">2017-09-11T01:55:17Z</dcterms:modified>
</cp:coreProperties>
</file>