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9" r:id="rId14"/>
    <p:sldId id="330" r:id="rId15"/>
    <p:sldId id="327" r:id="rId16"/>
    <p:sldId id="331" r:id="rId17"/>
    <p:sldId id="332" r:id="rId18"/>
    <p:sldId id="333" r:id="rId19"/>
    <p:sldId id="257" r:id="rId20"/>
    <p:sldId id="316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334" r:id="rId51"/>
    <p:sldId id="335" r:id="rId52"/>
    <p:sldId id="336" r:id="rId53"/>
    <p:sldId id="337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3" r:id="rId70"/>
    <p:sldId id="304" r:id="rId71"/>
    <p:sldId id="338" r:id="rId72"/>
    <p:sldId id="339" r:id="rId73"/>
    <p:sldId id="340" r:id="rId74"/>
    <p:sldId id="345" r:id="rId75"/>
    <p:sldId id="341" r:id="rId76"/>
    <p:sldId id="346" r:id="rId77"/>
    <p:sldId id="342" r:id="rId78"/>
    <p:sldId id="343" r:id="rId79"/>
    <p:sldId id="344" r:id="rId80"/>
    <p:sldId id="358" r:id="rId81"/>
    <p:sldId id="357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9" r:id="rId92"/>
    <p:sldId id="370" r:id="rId93"/>
    <p:sldId id="368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05" r:id="rId104"/>
    <p:sldId id="356" r:id="rId105"/>
    <p:sldId id="306" r:id="rId106"/>
    <p:sldId id="307" r:id="rId107"/>
    <p:sldId id="308" r:id="rId108"/>
    <p:sldId id="309" r:id="rId109"/>
    <p:sldId id="310" r:id="rId110"/>
    <p:sldId id="311" r:id="rId1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391"/>
    <a:srgbClr val="01FF74"/>
    <a:srgbClr val="FBE3D5"/>
    <a:srgbClr val="E97749"/>
    <a:srgbClr val="C2F6DB"/>
    <a:srgbClr val="2DFF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2B5573-29A1-47F9-8EB0-A3745E3C8418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D4ABAB-816D-4B0C-9946-A05FD4DF3F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ema.com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strokes.tistory.com/entry/MAVEN-MAVEN-&#49444;&#52824;-&#48143;-Eclipse-&#50672;&#46041;&#54616;&#44592;" TargetMode="External"/><Relationship Id="rId2" Type="http://schemas.openxmlformats.org/officeDocument/2006/relationships/hyperlink" Target="http://iclass.tistory.com/entry/1-Java-SE-Development-Kit-8-&#49444;&#52824;-v1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wgye.tistory.com/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boot/docs/current/reference/htmlsingle/#boot-features-spring-mvc-template-engin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7/tutorial/persistence-querylanguage005.htm#BNBVP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 &amp; JPA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oraclejava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65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0963532-C5BC-4161-A655-09DE20F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Servlet-context.xml</a:t>
            </a:r>
            <a:r>
              <a:rPr lang="ko-KR" altLang="en-US" dirty="0"/>
              <a:t>에 </a:t>
            </a:r>
            <a:r>
              <a:rPr lang="en-US" altLang="ko-KR" dirty="0" err="1"/>
              <a:t>tx:annotation-driven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tx:annotation-driven</a:t>
            </a:r>
            <a:r>
              <a:rPr lang="en-US" altLang="ko-KR" dirty="0"/>
              <a:t> transaction-manager=</a:t>
            </a:r>
            <a:r>
              <a:rPr lang="en-US" altLang="ko-KR" i="1" dirty="0"/>
              <a:t>"</a:t>
            </a:r>
            <a:r>
              <a:rPr lang="en-US" altLang="ko-KR" i="1" dirty="0" err="1"/>
              <a:t>transactionManager</a:t>
            </a:r>
            <a:r>
              <a:rPr lang="en-US" altLang="ko-KR" i="1" dirty="0"/>
              <a:t>"/&gt;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D261EF-3B24-4D4D-AA67-5B4F4B88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tx:annotation-driven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24971771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4C79DCD-24D3-4B9C-9840-83AF63B0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 </a:t>
            </a:r>
            <a:r>
              <a:rPr lang="en-US" altLang="ko-KR" dirty="0" err="1"/>
              <a:t>th:each</a:t>
            </a:r>
            <a:r>
              <a:rPr lang="en-US" altLang="ko-KR" dirty="0"/>
              <a:t>=</a:t>
            </a:r>
            <a:r>
              <a:rPr lang="en-US" altLang="ko-KR" i="1" dirty="0"/>
              <a:t>"p : ${</a:t>
            </a:r>
            <a:r>
              <a:rPr lang="en-US" altLang="ko-KR" i="1" dirty="0" err="1"/>
              <a:t>playerList</a:t>
            </a:r>
            <a:r>
              <a:rPr lang="en-US" altLang="ko-KR" i="1" dirty="0"/>
              <a:t>}"&gt;</a:t>
            </a:r>
          </a:p>
          <a:p>
            <a:r>
              <a:rPr lang="en-US" altLang="ko-KR" dirty="0"/>
              <a:t>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"${p.id}"&gt;&lt;/td&gt;</a:t>
            </a:r>
          </a:p>
          <a:p>
            <a:r>
              <a:rPr lang="en-US" altLang="ko-KR" dirty="0"/>
              <a:t>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"${p.name}"&gt;&lt;/td&gt;</a:t>
            </a:r>
          </a:p>
          <a:p>
            <a:r>
              <a:rPr lang="en-US" altLang="ko-KR" dirty="0"/>
              <a:t>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</a:t>
            </a:r>
            <a:r>
              <a:rPr lang="en-US" altLang="ko-KR" i="1" dirty="0" err="1"/>
              <a:t>p.age</a:t>
            </a:r>
            <a:r>
              <a:rPr lang="en-US" altLang="ko-KR" i="1" dirty="0"/>
              <a:t>}"&gt;&lt;/td&gt;</a:t>
            </a:r>
          </a:p>
          <a:p>
            <a:r>
              <a:rPr lang="en-US" altLang="ko-KR" dirty="0"/>
              <a:t>&lt;td&gt;</a:t>
            </a:r>
          </a:p>
          <a:p>
            <a:r>
              <a:rPr lang="en-US" altLang="ko-KR" dirty="0"/>
              <a:t>&lt;p </a:t>
            </a:r>
            <a:r>
              <a:rPr lang="en-US" altLang="ko-KR" dirty="0" err="1"/>
              <a:t>th:each</a:t>
            </a:r>
            <a:r>
              <a:rPr lang="en-US" altLang="ko-KR" dirty="0"/>
              <a:t>=</a:t>
            </a:r>
            <a:r>
              <a:rPr lang="en-US" altLang="ko-KR" i="1" dirty="0"/>
              <a:t>"c : ${</a:t>
            </a:r>
            <a:r>
              <a:rPr lang="en-US" altLang="ko-KR" i="1" dirty="0" err="1"/>
              <a:t>p.comments</a:t>
            </a:r>
            <a:r>
              <a:rPr lang="en-US" altLang="ko-KR" i="1" dirty="0"/>
              <a:t>}"&gt;</a:t>
            </a:r>
          </a:p>
          <a:p>
            <a:r>
              <a:rPr lang="en-US" altLang="ko-KR" dirty="0"/>
              <a:t>&lt;span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</a:t>
            </a:r>
            <a:r>
              <a:rPr lang="en-US" altLang="ko-KR" i="1" dirty="0" err="1"/>
              <a:t>c.comment</a:t>
            </a:r>
            <a:r>
              <a:rPr lang="en-US" altLang="ko-KR" i="1" dirty="0"/>
              <a:t>}"&gt;</a:t>
            </a:r>
            <a:r>
              <a:rPr lang="ko-KR" altLang="en-US" i="1" dirty="0" err="1"/>
              <a:t>잘생겼다</a:t>
            </a:r>
            <a:r>
              <a:rPr lang="en-US" altLang="ko-KR" i="1" dirty="0"/>
              <a:t>&lt;/span&gt;</a:t>
            </a:r>
          </a:p>
          <a:p>
            <a:r>
              <a:rPr lang="en-US" altLang="ko-KR" dirty="0"/>
              <a:t>&lt;/p&gt;</a:t>
            </a:r>
          </a:p>
          <a:p>
            <a:r>
              <a:rPr lang="en-US" altLang="ko-KR" dirty="0"/>
              <a:t>&lt;/td&gt;</a:t>
            </a:r>
          </a:p>
          <a:p>
            <a:r>
              <a:rPr lang="en-US" altLang="ko-KR" dirty="0"/>
              <a:t>&lt;td&gt;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th:href</a:t>
            </a:r>
            <a:r>
              <a:rPr lang="en-US" altLang="ko-KR" dirty="0"/>
              <a:t>=</a:t>
            </a:r>
            <a:r>
              <a:rPr lang="en-US" altLang="ko-KR" i="1" dirty="0"/>
              <a:t>"'/</a:t>
            </a:r>
            <a:r>
              <a:rPr lang="en-US" altLang="ko-KR" i="1" dirty="0" err="1"/>
              <a:t>allstar</a:t>
            </a:r>
            <a:r>
              <a:rPr lang="en-US" altLang="ko-KR" i="1" dirty="0"/>
              <a:t>/comment/' + ${p.id}"&gt;</a:t>
            </a:r>
            <a:r>
              <a:rPr lang="ko-KR" altLang="en-US" i="1" dirty="0" err="1"/>
              <a:t>덧글쓰기</a:t>
            </a:r>
            <a:r>
              <a:rPr lang="en-US" altLang="ko-KR" i="1" dirty="0"/>
              <a:t>&lt;/a&gt;</a:t>
            </a:r>
          </a:p>
          <a:p>
            <a:r>
              <a:rPr lang="en-US" altLang="ko-KR" dirty="0"/>
              <a:t>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414E5E2-F26A-4D21-87F0-8D73C055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(index.html)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76815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CD4C078-AE37-4063-B6B9-0E810CE9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 </a:t>
            </a:r>
            <a:r>
              <a:rPr lang="en-US" altLang="ko-KR" dirty="0" err="1"/>
              <a:t>xmlns:th</a:t>
            </a:r>
            <a:r>
              <a:rPr lang="en-US" altLang="ko-KR" dirty="0"/>
              <a:t>=</a:t>
            </a:r>
            <a:r>
              <a:rPr lang="en-US" altLang="ko-KR" i="1" dirty="0"/>
              <a:t>"http://www.thymeleaf.org"&gt;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</a:t>
            </a:r>
            <a:r>
              <a:rPr lang="en-US" altLang="ko-KR" i="1" dirty="0"/>
              <a:t>"UTF-8"/&gt;</a:t>
            </a:r>
          </a:p>
          <a:p>
            <a:r>
              <a:rPr lang="en-US" altLang="ko-KR" dirty="0"/>
              <a:t>&lt;title&gt;Insert title here&lt;/title&gt;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&lt;form action=</a:t>
            </a:r>
            <a:r>
              <a:rPr lang="en-US" altLang="ko-KR" i="1" dirty="0"/>
              <a:t>"" method="post"&gt;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"hidden" name="</a:t>
            </a:r>
            <a:r>
              <a:rPr lang="en-US" altLang="ko-KR" i="1" dirty="0" err="1"/>
              <a:t>playerId</a:t>
            </a:r>
            <a:r>
              <a:rPr lang="en-US" altLang="ko-KR" i="1" dirty="0"/>
              <a:t>" </a:t>
            </a:r>
            <a:r>
              <a:rPr lang="en-US" altLang="ko-KR" i="1" dirty="0" err="1"/>
              <a:t>th:value</a:t>
            </a:r>
            <a:r>
              <a:rPr lang="en-US" altLang="ko-KR" i="1" dirty="0"/>
              <a:t>="${</a:t>
            </a:r>
            <a:r>
              <a:rPr lang="en-US" altLang="ko-KR" i="1" dirty="0" err="1"/>
              <a:t>playerId</a:t>
            </a:r>
            <a:r>
              <a:rPr lang="en-US" altLang="ko-KR" i="1" dirty="0"/>
              <a:t>}" /&gt;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"name"&gt;</a:t>
            </a:r>
            <a:r>
              <a:rPr lang="ko-KR" altLang="en-US" i="1" dirty="0" err="1"/>
              <a:t>덧글내용</a:t>
            </a:r>
            <a:r>
              <a:rPr lang="en-US" altLang="ko-KR" i="1" dirty="0"/>
              <a:t>:&lt;/label&gt;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"text" name="comment" id="comment" /&gt; &lt;</a:t>
            </a:r>
            <a:r>
              <a:rPr lang="en-US" altLang="ko-KR" i="1" dirty="0" err="1"/>
              <a:t>br</a:t>
            </a:r>
            <a:r>
              <a:rPr lang="en-US" altLang="ko-KR" i="1" dirty="0"/>
              <a:t>/&gt;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"submit" value="</a:t>
            </a:r>
            <a:r>
              <a:rPr lang="ko-KR" altLang="en-US" i="1" dirty="0"/>
              <a:t>쓰기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&lt;/form&gt;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8809A09-8051-4CB6-ACBF-A4D05AEB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Thymeheaf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(comment.html)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04151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02D21348-3CBF-4441-AC35-167821FA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814"/>
          <a:stretch/>
        </p:blipFill>
        <p:spPr>
          <a:xfrm>
            <a:off x="251520" y="476672"/>
            <a:ext cx="3898919" cy="33123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5264AA5-F968-4716-9AAB-3D3DFAA8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5875"/>
          <a:stretch/>
        </p:blipFill>
        <p:spPr>
          <a:xfrm>
            <a:off x="4848969" y="476672"/>
            <a:ext cx="3534268" cy="1440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5CD29C4-E4D6-4660-A048-E9E702EFA8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4331" b="23442"/>
          <a:stretch/>
        </p:blipFill>
        <p:spPr>
          <a:xfrm>
            <a:off x="4860032" y="2420888"/>
            <a:ext cx="3661921" cy="42957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42D02544-E7A7-4326-A8FC-D53B777EF7FA}"/>
              </a:ext>
            </a:extLst>
          </p:cNvPr>
          <p:cNvSpPr/>
          <p:nvPr/>
        </p:nvSpPr>
        <p:spPr>
          <a:xfrm>
            <a:off x="4355976" y="112474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4DCF9469-8F28-4466-AF82-6145371BBB74}"/>
              </a:ext>
            </a:extLst>
          </p:cNvPr>
          <p:cNvSpPr/>
          <p:nvPr/>
        </p:nvSpPr>
        <p:spPr>
          <a:xfrm>
            <a:off x="6588224" y="1916832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01294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E0BF7E-EDEB-41E4-8D6F-0D7DD325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검색을 위한 </a:t>
            </a:r>
            <a:r>
              <a:rPr lang="en-US" altLang="ko-KR" dirty="0" err="1"/>
              <a:t>QueryDsl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4AD172-2112-42B5-B765-81B62128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22909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5EC6D270-F140-44A8-AE4D-7D3CF9B9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jpa</a:t>
            </a:r>
            <a:r>
              <a:rPr lang="ko-KR" altLang="en-US" dirty="0"/>
              <a:t>에서 </a:t>
            </a:r>
            <a:r>
              <a:rPr lang="en-US" altLang="ko-KR" dirty="0"/>
              <a:t>query</a:t>
            </a:r>
            <a:r>
              <a:rPr lang="ko-KR" altLang="en-US" dirty="0"/>
              <a:t>작성시 타입체크가 안되는 문제</a:t>
            </a:r>
            <a:r>
              <a:rPr lang="en-US" altLang="ko-KR" dirty="0"/>
              <a:t>(</a:t>
            </a:r>
            <a:r>
              <a:rPr lang="ko-KR" altLang="en-US" dirty="0"/>
              <a:t>사실 </a:t>
            </a:r>
            <a:r>
              <a:rPr lang="ko-KR" altLang="en-US" dirty="0" err="1"/>
              <a:t>이것때문에</a:t>
            </a:r>
            <a:r>
              <a:rPr lang="ko-KR" altLang="en-US" dirty="0"/>
              <a:t> </a:t>
            </a:r>
            <a:r>
              <a:rPr lang="en-US" altLang="ko-KR" dirty="0" err="1"/>
              <a:t>mybatis</a:t>
            </a:r>
            <a:r>
              <a:rPr lang="ko-KR" altLang="en-US" dirty="0"/>
              <a:t>와 차이점이 많이 없어지게 되지 않을까</a:t>
            </a:r>
            <a:r>
              <a:rPr lang="en-US" altLang="ko-KR" dirty="0"/>
              <a:t>?)</a:t>
            </a:r>
          </a:p>
          <a:p>
            <a:r>
              <a:rPr lang="en-US" altLang="ko-KR" dirty="0" err="1"/>
              <a:t>querydsl</a:t>
            </a:r>
            <a:r>
              <a:rPr lang="ko-KR" altLang="en-US" dirty="0"/>
              <a:t>로 해결 가능</a:t>
            </a:r>
          </a:p>
          <a:p>
            <a:r>
              <a:rPr lang="ko-KR" altLang="en-US" dirty="0"/>
              <a:t>라이브러리 개발 회사</a:t>
            </a:r>
            <a:endParaRPr lang="en-US" altLang="ko-KR" dirty="0"/>
          </a:p>
          <a:p>
            <a:pPr lvl="1"/>
            <a:r>
              <a:rPr lang="en-US" altLang="ko-KR" dirty="0" err="1"/>
              <a:t>Mysema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http://www.mysema.com/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D9D9037-3A11-4814-ABA7-B89DD463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87252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DB8730-299F-4544-BB12-AFF35D1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2BD0CF-CBEB-449B-9670-B8782750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&lt;!-- </a:t>
            </a:r>
            <a:r>
              <a:rPr lang="en-US" altLang="ko-KR" dirty="0" err="1"/>
              <a:t>QueryDSL</a:t>
            </a:r>
            <a:r>
              <a:rPr lang="en-US" altLang="ko-KR" dirty="0"/>
              <a:t> </a:t>
            </a:r>
            <a:r>
              <a:rPr lang="ko-KR" altLang="en-US" dirty="0"/>
              <a:t>관련 라이브러리 </a:t>
            </a:r>
            <a:r>
              <a:rPr lang="en-US" altLang="ko-KR" dirty="0"/>
              <a:t>--&gt;</a:t>
            </a:r>
          </a:p>
          <a:p>
            <a:endParaRPr lang="ko-KR" altLang="en-US" dirty="0"/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com.querydsl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querydsl</a:t>
            </a:r>
            <a:r>
              <a:rPr lang="en-US" altLang="ko-KR" u="sng" dirty="0"/>
              <a:t>-apt&lt;/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&lt;scope&gt;provided&lt;/scope&gt;</a:t>
            </a:r>
          </a:p>
          <a:p>
            <a:r>
              <a:rPr lang="en-US" altLang="ko-KR" dirty="0"/>
              <a:t>&lt;/dependency&gt;</a:t>
            </a:r>
          </a:p>
          <a:p>
            <a:endParaRPr lang="ko-KR" altLang="en-US" dirty="0"/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com.querydsl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querydsl-jpa</a:t>
            </a:r>
            <a:r>
              <a:rPr lang="en-US" altLang="ko-KR" u="sng" dirty="0"/>
              <a:t>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00559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019E7C-801C-4532-A33D-0FB57A14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7" y="260648"/>
            <a:ext cx="8184844" cy="568863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&lt;!-- </a:t>
            </a:r>
            <a:r>
              <a:rPr lang="en-US" altLang="ko-KR" dirty="0" err="1"/>
              <a:t>QueryDSL</a:t>
            </a:r>
            <a:r>
              <a:rPr lang="ko-KR" altLang="en-US" dirty="0"/>
              <a:t>관련 플러그인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&lt;plugin&gt;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com.mysema.maven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&gt;apt-</a:t>
            </a:r>
            <a:r>
              <a:rPr lang="en-US" altLang="ko-KR" u="sng" dirty="0"/>
              <a:t>maven-plugin&lt;/</a:t>
            </a:r>
            <a:r>
              <a:rPr lang="en-US" altLang="ko-KR" u="sng" dirty="0" err="1"/>
              <a:t>artifactId</a:t>
            </a:r>
            <a:r>
              <a:rPr lang="en-US" altLang="ko-KR" u="sng" dirty="0"/>
              <a:t>&gt;</a:t>
            </a:r>
          </a:p>
          <a:p>
            <a:r>
              <a:rPr lang="en-US" altLang="ko-KR" dirty="0"/>
              <a:t>&lt;version&gt;1.1.3&lt;/version&gt;</a:t>
            </a:r>
          </a:p>
          <a:p>
            <a:r>
              <a:rPr lang="en-US" altLang="ko-KR" dirty="0"/>
              <a:t>&lt;executions&gt;</a:t>
            </a:r>
          </a:p>
          <a:p>
            <a:r>
              <a:rPr lang="en-US" altLang="ko-KR" dirty="0"/>
              <a:t>&lt;execution&gt;</a:t>
            </a:r>
          </a:p>
          <a:p>
            <a:r>
              <a:rPr lang="en-US" altLang="ko-KR" dirty="0"/>
              <a:t>&lt;goals&gt;</a:t>
            </a:r>
          </a:p>
          <a:p>
            <a:r>
              <a:rPr lang="en-US" altLang="ko-KR" dirty="0"/>
              <a:t>&lt;goal&gt;process&lt;/goal&gt;</a:t>
            </a:r>
          </a:p>
          <a:p>
            <a:r>
              <a:rPr lang="en-US" altLang="ko-KR" dirty="0"/>
              <a:t>&lt;/goals&gt;</a:t>
            </a:r>
          </a:p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outputDirectory</a:t>
            </a:r>
            <a:r>
              <a:rPr lang="en-US" altLang="ko-KR" dirty="0"/>
              <a:t>&gt;target/generated-sources/java&lt;/</a:t>
            </a:r>
            <a:r>
              <a:rPr lang="en-US" altLang="ko-KR" dirty="0" err="1"/>
              <a:t>outputDirectory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&lt;processor&gt;</a:t>
            </a:r>
            <a:r>
              <a:rPr lang="en-US" altLang="ko-KR" dirty="0" err="1"/>
              <a:t>com.querydsl.apt.jpa.JPAAnnotationProcessor</a:t>
            </a:r>
            <a:r>
              <a:rPr lang="en-US" altLang="ko-KR" dirty="0"/>
              <a:t>&lt;/processor&gt;</a:t>
            </a:r>
          </a:p>
          <a:p>
            <a:r>
              <a:rPr lang="en-US" altLang="ko-KR" dirty="0"/>
              <a:t>&lt;/configuration&gt;</a:t>
            </a:r>
          </a:p>
          <a:p>
            <a:r>
              <a:rPr lang="en-US" altLang="ko-KR" dirty="0"/>
              <a:t>&lt;/execution&gt;</a:t>
            </a:r>
          </a:p>
          <a:p>
            <a:r>
              <a:rPr lang="en-US" altLang="ko-KR" dirty="0"/>
              <a:t>&lt;/executions&gt;</a:t>
            </a:r>
          </a:p>
          <a:p>
            <a:r>
              <a:rPr lang="en-US" altLang="ko-KR" dirty="0"/>
              <a:t>&lt;/plugin&gt;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817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866001-CEEA-47FA-962A-C5E2B8B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PlayerPredicate.java</a:t>
            </a:r>
            <a:r>
              <a:rPr lang="ko-KR" altLang="en-US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4EEBD6-01DC-4743-9476-9337750D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PlayerPredicate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b="1" dirty="0"/>
              <a:t>public static Predicate search(String name) {</a:t>
            </a:r>
          </a:p>
          <a:p>
            <a:r>
              <a:rPr lang="en-US" altLang="ko-KR" dirty="0" err="1"/>
              <a:t>QPlayer</a:t>
            </a:r>
            <a:r>
              <a:rPr lang="en-US" altLang="ko-KR" dirty="0"/>
              <a:t> player = </a:t>
            </a:r>
            <a:r>
              <a:rPr lang="en-US" altLang="ko-KR" dirty="0" err="1"/>
              <a:t>QPlayer.</a:t>
            </a:r>
            <a:r>
              <a:rPr lang="en-US" altLang="ko-KR" b="1" i="1" dirty="0" err="1"/>
              <a:t>player</a:t>
            </a:r>
            <a:r>
              <a:rPr lang="en-US" altLang="ko-KR" b="1" i="1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BooleanBuilder</a:t>
            </a:r>
            <a:r>
              <a:rPr lang="en-US" altLang="ko-KR" dirty="0"/>
              <a:t> builder = </a:t>
            </a:r>
            <a:r>
              <a:rPr lang="en-US" altLang="ko-KR" b="1" dirty="0"/>
              <a:t>new </a:t>
            </a:r>
            <a:r>
              <a:rPr lang="en-US" altLang="ko-KR" b="1" dirty="0" err="1"/>
              <a:t>BooleanBuilder</a:t>
            </a:r>
            <a:r>
              <a:rPr lang="en-US" altLang="ko-KR" b="1" dirty="0"/>
              <a:t>();</a:t>
            </a:r>
          </a:p>
          <a:p>
            <a:r>
              <a:rPr lang="en-US" altLang="ko-KR" b="1" dirty="0"/>
              <a:t>if (name != null) {</a:t>
            </a:r>
          </a:p>
          <a:p>
            <a:r>
              <a:rPr lang="en-US" altLang="ko-KR" dirty="0" err="1"/>
              <a:t>builder.and</a:t>
            </a:r>
            <a:r>
              <a:rPr lang="en-US" altLang="ko-KR" dirty="0"/>
              <a:t>(</a:t>
            </a:r>
            <a:r>
              <a:rPr lang="en-US" altLang="ko-KR" dirty="0" err="1"/>
              <a:t>player.name.like</a:t>
            </a:r>
            <a:r>
              <a:rPr lang="en-US" altLang="ko-KR" dirty="0"/>
              <a:t>("%" + name + "%"));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return builder;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86382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2F3FAB-FDD2-431D-BD82-F6D4C21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672F65-3BF9-4454-B4BD-D591D740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public interface </a:t>
            </a:r>
            <a:r>
              <a:rPr lang="en-US" altLang="ko-KR" b="1" dirty="0" err="1"/>
              <a:t>PlayerRepository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extends </a:t>
            </a:r>
            <a:r>
              <a:rPr lang="en-US" altLang="ko-KR" b="1" dirty="0" err="1"/>
              <a:t>PagingAndSortingRepository</a:t>
            </a:r>
            <a:r>
              <a:rPr lang="en-US" altLang="ko-KR" b="1" dirty="0"/>
              <a:t>&lt;Player, Integer&gt;,</a:t>
            </a:r>
          </a:p>
          <a:p>
            <a:r>
              <a:rPr lang="en-US" altLang="ko-KR" dirty="0" err="1"/>
              <a:t>QueryDslPredicateExecutor</a:t>
            </a:r>
            <a:r>
              <a:rPr lang="en-US" altLang="ko-KR" dirty="0"/>
              <a:t>&lt;Player&gt;{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44292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E578E9-FA72-48F0-BA6D-A0E659F7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컨트롤러에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312D03-D70E-4102-9C23-74450727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Page&lt;Player&gt; players = </a:t>
            </a:r>
            <a:r>
              <a:rPr lang="en-US" altLang="ko-KR" dirty="0" err="1"/>
              <a:t>playerRepository.findAll</a:t>
            </a:r>
            <a:r>
              <a:rPr lang="en-US" altLang="ko-KR" dirty="0"/>
              <a:t>(</a:t>
            </a:r>
          </a:p>
          <a:p>
            <a:r>
              <a:rPr lang="en-US" altLang="ko-KR" dirty="0" err="1"/>
              <a:t>PlayerPredicate.</a:t>
            </a:r>
            <a:r>
              <a:rPr lang="en-US" altLang="ko-KR" i="1" dirty="0" err="1"/>
              <a:t>search</a:t>
            </a:r>
            <a:r>
              <a:rPr lang="en-US" altLang="ko-KR" i="1" dirty="0"/>
              <a:t>("</a:t>
            </a:r>
            <a:r>
              <a:rPr lang="ko-KR" altLang="en-US" i="1" dirty="0"/>
              <a:t>나</a:t>
            </a:r>
            <a:r>
              <a:rPr lang="en-US" altLang="ko-KR" i="1" dirty="0"/>
              <a:t>"),</a:t>
            </a:r>
          </a:p>
          <a:p>
            <a:r>
              <a:rPr lang="en-US" altLang="ko-KR" b="1" dirty="0"/>
              <a:t>new </a:t>
            </a:r>
            <a:r>
              <a:rPr lang="en-US" altLang="ko-KR" b="1" dirty="0" err="1"/>
              <a:t>PageRequest</a:t>
            </a:r>
            <a:r>
              <a:rPr lang="en-US" altLang="ko-KR" b="1" dirty="0"/>
              <a:t>(pageNumber-1, </a:t>
            </a:r>
            <a:r>
              <a:rPr lang="en-US" altLang="ko-KR" b="1" i="1" dirty="0"/>
              <a:t>PAGE_SIZE, </a:t>
            </a:r>
            <a:r>
              <a:rPr lang="en-US" altLang="ko-KR" b="1" i="1" dirty="0" err="1"/>
              <a:t>Sort.Direction.ASC</a:t>
            </a:r>
            <a:r>
              <a:rPr lang="en-US" altLang="ko-KR" b="1" i="1" dirty="0"/>
              <a:t>, "name"));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25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8CE46EC-AFE3-4C0A-807B-219E91CE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PersistenceContext</a:t>
            </a:r>
            <a:r>
              <a:rPr lang="en-US" altLang="ko-KR" dirty="0"/>
              <a:t> </a:t>
            </a:r>
            <a:r>
              <a:rPr lang="ko-KR" altLang="en-US" dirty="0"/>
              <a:t>로 의존성 주입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7E07BAE-76FE-4EC8-9091-26BB92C8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AbstractDao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205107142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EF9CE2-7F4F-4961-8DB1-BE939C06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F737F79E-2CDE-47B4-B852-5DB6CE58D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556792"/>
            <a:ext cx="7461177" cy="3600400"/>
          </a:xfrm>
        </p:spPr>
      </p:pic>
    </p:spTree>
    <p:extLst>
      <p:ext uri="{BB962C8B-B14F-4D97-AF65-F5344CB8AC3E}">
        <p14:creationId xmlns:p14="http://schemas.microsoft.com/office/powerpoint/2010/main" xmlns="" val="95875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E6B9A58-16FD-4698-8236-A47B2170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public class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&lt;PK extends Serializable, T&gt; {</a:t>
            </a:r>
          </a:p>
          <a:p>
            <a:r>
              <a:rPr lang="en-US" altLang="ko-KR" b="1" dirty="0"/>
              <a:t>private final Class&lt;T&gt; </a:t>
            </a:r>
            <a:r>
              <a:rPr lang="en-US" altLang="ko-KR" b="1" dirty="0" err="1"/>
              <a:t>persitentClass</a:t>
            </a:r>
            <a:r>
              <a:rPr lang="en-US" altLang="ko-KR" b="1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SuppressWarnings</a:t>
            </a:r>
            <a:r>
              <a:rPr lang="en-US" altLang="ko-KR" dirty="0"/>
              <a:t>("unchecked")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() {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제네릭스로</a:t>
            </a:r>
            <a:r>
              <a:rPr lang="ko-KR" altLang="en-US" dirty="0"/>
              <a:t> 부모클래스가 운용하는 파라메터의 클래스 취득</a:t>
            </a:r>
          </a:p>
          <a:p>
            <a:r>
              <a:rPr lang="en-US" altLang="ko-KR" b="1" dirty="0" err="1"/>
              <a:t>this.persitentClass</a:t>
            </a:r>
            <a:r>
              <a:rPr lang="en-US" altLang="ko-KR" b="1" dirty="0"/>
              <a:t> = (Class&lt;T&gt;)((</a:t>
            </a:r>
            <a:r>
              <a:rPr lang="en-US" altLang="ko-KR" b="1" dirty="0" err="1"/>
              <a:t>ParameterizedType</a:t>
            </a:r>
            <a:r>
              <a:rPr lang="en-US" altLang="ko-KR" b="1" dirty="0"/>
              <a:t>)</a:t>
            </a:r>
            <a:r>
              <a:rPr lang="en-US" altLang="ko-KR" b="1" dirty="0" err="1"/>
              <a:t>this.getClass</a:t>
            </a:r>
            <a:r>
              <a:rPr lang="en-US" altLang="ko-KR" b="1" dirty="0"/>
              <a:t>().</a:t>
            </a:r>
          </a:p>
          <a:p>
            <a:r>
              <a:rPr lang="en-US" altLang="ko-KR" dirty="0" err="1"/>
              <a:t>getGenericSuperclass</a:t>
            </a:r>
            <a:r>
              <a:rPr lang="en-US" altLang="ko-KR" dirty="0"/>
              <a:t>()).</a:t>
            </a:r>
            <a:r>
              <a:rPr lang="en-US" altLang="ko-KR" dirty="0" err="1"/>
              <a:t>getActualTypeArguments</a:t>
            </a:r>
            <a:r>
              <a:rPr lang="en-US" altLang="ko-KR" dirty="0"/>
              <a:t>()[1];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AAC2ADA-E14C-4CF8-999B-A5CAC275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916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F6E655D-A02A-4284-8A11-5602EC51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PersistenceContext</a:t>
            </a:r>
            <a:endParaRPr lang="en-US" altLang="ko-KR" dirty="0"/>
          </a:p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en-US" altLang="ko-KR" dirty="0" err="1"/>
              <a:t>entityManger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b="1" dirty="0"/>
              <a:t>protected </a:t>
            </a:r>
            <a:r>
              <a:rPr lang="en-US" altLang="ko-KR" b="1" dirty="0" err="1"/>
              <a:t>EntityManager</a:t>
            </a:r>
            <a:r>
              <a:rPr lang="en-US" altLang="ko-KR" b="1" dirty="0"/>
              <a:t> </a:t>
            </a:r>
            <a:r>
              <a:rPr lang="en-US" altLang="ko-KR" b="1" dirty="0" err="1"/>
              <a:t>getEntityManager</a:t>
            </a:r>
            <a:r>
              <a:rPr lang="en-US" altLang="ko-KR" b="1" dirty="0"/>
              <a:t>()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this.entityManger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T </a:t>
            </a:r>
            <a:r>
              <a:rPr lang="en-US" altLang="ko-KR" b="1" dirty="0" err="1"/>
              <a:t>getByKey</a:t>
            </a:r>
            <a:r>
              <a:rPr lang="en-US" altLang="ko-KR" b="1" dirty="0"/>
              <a:t>(PK key) {</a:t>
            </a:r>
          </a:p>
          <a:p>
            <a:r>
              <a:rPr lang="en-US" altLang="ko-KR" b="1" dirty="0"/>
              <a:t>return (T)</a:t>
            </a:r>
            <a:r>
              <a:rPr lang="en-US" altLang="ko-KR" b="1" dirty="0" err="1"/>
              <a:t>entityManger.find</a:t>
            </a:r>
            <a:r>
              <a:rPr lang="en-US" altLang="ko-KR" b="1" dirty="0"/>
              <a:t>(</a:t>
            </a:r>
            <a:r>
              <a:rPr lang="en-US" altLang="ko-KR" b="1" dirty="0" err="1"/>
              <a:t>persitentClass</a:t>
            </a:r>
            <a:r>
              <a:rPr lang="en-US" altLang="ko-KR" b="1" dirty="0"/>
              <a:t>, key);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CB49CB4-2E77-402D-8837-DE49AE7B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10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E636B106-4D80-4609-83AE-326C0AF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protected void persist(T entity) {</a:t>
            </a:r>
          </a:p>
          <a:p>
            <a:r>
              <a:rPr lang="en-US" altLang="ko-KR" dirty="0" err="1"/>
              <a:t>entityManger.persist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void </a:t>
            </a:r>
            <a:r>
              <a:rPr lang="en-US" altLang="ko-KR" b="1" dirty="0" err="1"/>
              <a:t>upd</a:t>
            </a:r>
            <a:r>
              <a:rPr lang="en-US" altLang="ko-KR" b="1" dirty="0"/>
              <a:t>(T entity) {</a:t>
            </a:r>
          </a:p>
          <a:p>
            <a:r>
              <a:rPr lang="en-US" altLang="ko-KR" dirty="0" err="1"/>
              <a:t>entityManger.merge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protected void del(T entity) {</a:t>
            </a:r>
          </a:p>
          <a:p>
            <a:r>
              <a:rPr lang="en-US" altLang="ko-KR" dirty="0" err="1"/>
              <a:t>entityManger.remove</a:t>
            </a:r>
            <a:r>
              <a:rPr lang="en-US" altLang="ko-KR" dirty="0"/>
              <a:t>(entity);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FF2C1E-757F-4AB9-9F19-45EC6C47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0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F802B29-4C1E-4CA3-9407-74D8AF6B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EntityManager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JPQL </a:t>
            </a:r>
            <a:r>
              <a:rPr lang="ko-KR" altLang="en-US" dirty="0"/>
              <a:t>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0B0B93E-85EF-4ED7-8F4B-71D682EF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61988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A37F0B9-64DF-4E91-AFAB-FA77B102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@Repository</a:t>
            </a:r>
          </a:p>
          <a:p>
            <a:r>
              <a:rPr lang="en-US" altLang="ko-KR" b="1" dirty="0"/>
              <a:t>public class TodoRepositoryImpl2 extends </a:t>
            </a:r>
            <a:r>
              <a:rPr lang="en-US" altLang="ko-KR" b="1" dirty="0" err="1"/>
              <a:t>AbstractDao</a:t>
            </a:r>
            <a:r>
              <a:rPr lang="en-US" altLang="ko-KR" b="1" dirty="0"/>
              <a:t>&lt;Integer, </a:t>
            </a:r>
            <a:r>
              <a:rPr lang="en-US" altLang="ko-KR" b="1" dirty="0" err="1"/>
              <a:t>Todo</a:t>
            </a:r>
            <a:r>
              <a:rPr lang="en-US" altLang="ko-KR" b="1" dirty="0"/>
              <a:t>&gt; implements </a:t>
            </a:r>
            <a:r>
              <a:rPr lang="en-US" altLang="ko-KR" b="1" dirty="0" err="1"/>
              <a:t>TodoRepsitory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findOne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todoId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getByKey</a:t>
            </a:r>
            <a:r>
              <a:rPr lang="en-US" altLang="ko-KR" b="1" dirty="0"/>
              <a:t>(</a:t>
            </a:r>
            <a:r>
              <a:rPr lang="en-US" altLang="ko-KR" b="1" dirty="0" err="1"/>
              <a:t>todoId</a:t>
            </a:r>
            <a:r>
              <a:rPr lang="en-US" altLang="ko-KR" b="1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Collection&lt;</a:t>
            </a:r>
            <a:r>
              <a:rPr lang="en-US" altLang="ko-KR" b="1" dirty="0" err="1"/>
              <a:t>Todo</a:t>
            </a:r>
            <a:r>
              <a:rPr lang="en-US" altLang="ko-KR" b="1" dirty="0"/>
              <a:t>&gt; </a:t>
            </a:r>
            <a:r>
              <a:rPr lang="en-US" altLang="ko-KR" b="1" dirty="0" err="1"/>
              <a:t>findAll</a:t>
            </a:r>
            <a:r>
              <a:rPr lang="en-US" altLang="ko-KR" b="1" dirty="0"/>
              <a:t>() {</a:t>
            </a:r>
          </a:p>
          <a:p>
            <a:r>
              <a:rPr lang="en-US" altLang="ko-KR" dirty="0"/>
              <a:t>List&lt;</a:t>
            </a:r>
            <a:r>
              <a:rPr lang="en-US" altLang="ko-KR" dirty="0" err="1"/>
              <a:t>Todo</a:t>
            </a:r>
            <a:r>
              <a:rPr lang="en-US" altLang="ko-KR" dirty="0"/>
              <a:t>&gt; </a:t>
            </a:r>
            <a:r>
              <a:rPr lang="en-US" altLang="ko-KR" dirty="0" err="1"/>
              <a:t>todos</a:t>
            </a:r>
            <a:r>
              <a:rPr lang="en-US" altLang="ko-KR" dirty="0"/>
              <a:t> = </a:t>
            </a:r>
          </a:p>
          <a:p>
            <a:r>
              <a:rPr lang="en-US" altLang="ko-KR" u="sng" dirty="0" err="1"/>
              <a:t>getEntityManager</a:t>
            </a:r>
            <a:r>
              <a:rPr lang="en-US" altLang="ko-KR" u="sng" dirty="0"/>
              <a:t>()</a:t>
            </a:r>
          </a:p>
          <a:p>
            <a:r>
              <a:rPr lang="en-US" altLang="ko-KR" u="sng" dirty="0"/>
              <a:t>.</a:t>
            </a:r>
            <a:r>
              <a:rPr lang="en-US" altLang="ko-KR" u="sng" dirty="0" err="1"/>
              <a:t>createQuery</a:t>
            </a:r>
            <a:r>
              <a:rPr lang="en-US" altLang="ko-KR" u="sng" dirty="0"/>
              <a:t>("SELECT t FROM </a:t>
            </a:r>
            <a:r>
              <a:rPr lang="en-US" altLang="ko-KR" u="sng" dirty="0" err="1"/>
              <a:t>Todo</a:t>
            </a:r>
            <a:r>
              <a:rPr lang="en-US" altLang="ko-KR" u="sng" dirty="0"/>
              <a:t> t")</a:t>
            </a:r>
          </a:p>
          <a:p>
            <a:r>
              <a:rPr lang="en-US" altLang="ko-KR" u="sng" dirty="0"/>
              <a:t>.</a:t>
            </a:r>
            <a:r>
              <a:rPr lang="en-US" altLang="ko-KR" u="sng" dirty="0" err="1"/>
              <a:t>getResultList</a:t>
            </a:r>
            <a:r>
              <a:rPr lang="en-US" altLang="ko-KR" u="sng" dirty="0"/>
              <a:t>();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todos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4ADD62D-6F8F-4B24-B91E-7DF492E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867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5BBD5AE-CE57-4196-BC65-B873AE7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void create(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todo</a:t>
            </a:r>
            <a:r>
              <a:rPr lang="en-US" altLang="ko-KR" b="1" dirty="0"/>
              <a:t>) {</a:t>
            </a:r>
          </a:p>
          <a:p>
            <a:r>
              <a:rPr lang="en-US" altLang="ko-KR" dirty="0"/>
              <a:t>persist(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</a:t>
            </a:r>
            <a:r>
              <a:rPr lang="en-US" altLang="ko-KR" b="1" dirty="0" err="1"/>
              <a:t>boolean</a:t>
            </a:r>
            <a:r>
              <a:rPr lang="en-US" altLang="ko-KR" b="1" dirty="0"/>
              <a:t> update(</a:t>
            </a:r>
            <a:r>
              <a:rPr lang="en-US" altLang="ko-KR" b="1" dirty="0" err="1"/>
              <a:t>Todo</a:t>
            </a:r>
            <a:r>
              <a:rPr lang="en-US" altLang="ko-KR" b="1" dirty="0"/>
              <a:t> </a:t>
            </a:r>
            <a:r>
              <a:rPr lang="en-US" altLang="ko-KR" b="1" dirty="0" err="1"/>
              <a:t>todo</a:t>
            </a:r>
            <a:r>
              <a:rPr lang="en-US" altLang="ko-KR" b="1" dirty="0"/>
              <a:t>) {</a:t>
            </a:r>
          </a:p>
          <a:p>
            <a:r>
              <a:rPr lang="en-US" altLang="ko-KR" dirty="0" err="1"/>
              <a:t>upd</a:t>
            </a:r>
            <a:r>
              <a:rPr lang="en-US" altLang="ko-KR" dirty="0"/>
              <a:t>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b="1" dirty="0"/>
              <a:t>return true;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@Override</a:t>
            </a:r>
          </a:p>
          <a:p>
            <a:r>
              <a:rPr lang="es-ES" altLang="ko-KR" b="1" dirty="0"/>
              <a:t>public void delete(Todo todo) {</a:t>
            </a:r>
          </a:p>
          <a:p>
            <a:r>
              <a:rPr lang="en-US" altLang="ko-KR" dirty="0"/>
              <a:t>del(</a:t>
            </a:r>
            <a:r>
              <a:rPr lang="en-US" altLang="ko-KR" dirty="0" err="1"/>
              <a:t>todo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8B06A66-6046-4998-BA1A-DE52141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566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8643284-EB76-437E-B321-B22B33F0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@Override</a:t>
            </a:r>
          </a:p>
          <a:p>
            <a:r>
              <a:rPr lang="en-US" altLang="ko-KR" b="1" dirty="0"/>
              <a:t>public long </a:t>
            </a:r>
            <a:r>
              <a:rPr lang="en-US" altLang="ko-KR" b="1" dirty="0" err="1"/>
              <a:t>countByFinished</a:t>
            </a:r>
            <a:r>
              <a:rPr lang="en-US" altLang="ko-KR" b="1" dirty="0"/>
              <a:t>(</a:t>
            </a:r>
            <a:r>
              <a:rPr lang="en-US" altLang="ko-KR" b="1" dirty="0" err="1"/>
              <a:t>boolean</a:t>
            </a:r>
            <a:r>
              <a:rPr lang="en-US" altLang="ko-KR" b="1" dirty="0"/>
              <a:t> finished) {</a:t>
            </a:r>
          </a:p>
          <a:p>
            <a:r>
              <a:rPr lang="en-US" altLang="ko-KR" b="1" dirty="0"/>
              <a:t>long </a:t>
            </a:r>
            <a:r>
              <a:rPr lang="en-US" altLang="ko-KR" b="1" dirty="0" err="1"/>
              <a:t>cnt</a:t>
            </a:r>
            <a:r>
              <a:rPr lang="en-US" altLang="ko-KR" b="1" dirty="0"/>
              <a:t> = (Long)</a:t>
            </a:r>
            <a:r>
              <a:rPr lang="en-US" altLang="ko-KR" b="1" dirty="0" err="1"/>
              <a:t>getEntityManager</a:t>
            </a:r>
            <a:r>
              <a:rPr lang="en-US" altLang="ko-KR" b="1" dirty="0"/>
              <a:t>().</a:t>
            </a:r>
          </a:p>
          <a:p>
            <a:r>
              <a:rPr lang="en-US" altLang="ko-KR" dirty="0" err="1"/>
              <a:t>createNativeQuery</a:t>
            </a:r>
            <a:r>
              <a:rPr lang="en-US" altLang="ko-KR" dirty="0"/>
              <a:t>("SELECT count(*) FROM </a:t>
            </a:r>
            <a:r>
              <a:rPr lang="en-US" altLang="ko-KR" dirty="0" err="1"/>
              <a:t>Todo</a:t>
            </a:r>
            <a:r>
              <a:rPr lang="en-US" altLang="ko-KR" dirty="0"/>
              <a:t> where finished = :finished")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setParameter</a:t>
            </a:r>
            <a:r>
              <a:rPr lang="en-US" altLang="ko-KR" dirty="0"/>
              <a:t>("finished", finished)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getSingleResult</a:t>
            </a:r>
            <a:r>
              <a:rPr lang="en-US" altLang="ko-KR" dirty="0"/>
              <a:t>();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cnt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0A27BFE-06D9-4B1F-AB18-D93F8907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27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설치</a:t>
            </a:r>
          </a:p>
          <a:p>
            <a:r>
              <a:rPr lang="en-US" altLang="ko-KR" dirty="0"/>
              <a:t>JDK 8 </a:t>
            </a:r>
            <a:r>
              <a:rPr lang="ko-KR" altLang="en-US" dirty="0"/>
              <a:t>설치 </a:t>
            </a:r>
            <a:r>
              <a:rPr lang="en-US" altLang="ko-KR" dirty="0">
                <a:hlinkClick r:id="rId2"/>
              </a:rPr>
              <a:t>http://iclass.tistory.com/entry/1-Java-SE-Development-Kit-8-</a:t>
            </a:r>
            <a:r>
              <a:rPr lang="ko-KR" altLang="en-US" dirty="0">
                <a:hlinkClick r:id="rId2"/>
              </a:rPr>
              <a:t>설치</a:t>
            </a:r>
            <a:r>
              <a:rPr lang="en-US" altLang="ko-KR" dirty="0">
                <a:hlinkClick r:id="rId2"/>
              </a:rPr>
              <a:t>-v180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Maven </a:t>
            </a:r>
            <a:r>
              <a:rPr lang="ko-KR" altLang="en-US" dirty="0"/>
              <a:t>설치 </a:t>
            </a:r>
            <a:r>
              <a:rPr lang="en-US" altLang="ko-KR" dirty="0">
                <a:hlinkClick r:id="rId3"/>
              </a:rPr>
              <a:t>http://freestrokes.tistory.com/entry/MAVEN-MAVEN-</a:t>
            </a:r>
            <a:r>
              <a:rPr lang="ko-KR" altLang="en-US" dirty="0">
                <a:hlinkClick r:id="rId3"/>
              </a:rPr>
              <a:t>설치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및</a:t>
            </a:r>
            <a:r>
              <a:rPr lang="en-US" altLang="ko-KR" dirty="0">
                <a:hlinkClick r:id="rId3"/>
              </a:rPr>
              <a:t>-Eclipse-</a:t>
            </a:r>
            <a:r>
              <a:rPr lang="ko-KR" altLang="en-US" dirty="0">
                <a:hlinkClick r:id="rId3"/>
              </a:rPr>
              <a:t>연동하기</a:t>
            </a:r>
            <a:endParaRPr lang="ko-KR" altLang="en-US" dirty="0"/>
          </a:p>
          <a:p>
            <a:r>
              <a:rPr lang="en-US" altLang="ko-KR" dirty="0"/>
              <a:t>STS </a:t>
            </a:r>
            <a:r>
              <a:rPr lang="ko-KR" altLang="en-US" dirty="0"/>
              <a:t>설치 </a:t>
            </a:r>
            <a:r>
              <a:rPr lang="en-US" altLang="ko-KR" dirty="0">
                <a:hlinkClick r:id="rId4"/>
              </a:rPr>
              <a:t>http://jwgye.tistory.com/12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>
                <a:effectLst/>
              </a:rPr>
              <a:t>Spring Boot </a:t>
            </a:r>
            <a:r>
              <a:rPr lang="ko-KR" altLang="en-US" b="0" dirty="0">
                <a:effectLst/>
              </a:rPr>
              <a:t>설치와 사용</a:t>
            </a:r>
            <a:r>
              <a:rPr lang="en-US" altLang="ko-KR" b="0" dirty="0">
                <a:effectLst/>
              </a:rPr>
              <a:t>(Bootstrapping)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36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4EC0BC40-6276-4257-900D-D46A0F66AB7D}"/>
              </a:ext>
            </a:extLst>
          </p:cNvPr>
          <p:cNvSpPr/>
          <p:nvPr/>
        </p:nvSpPr>
        <p:spPr>
          <a:xfrm>
            <a:off x="3779186" y="2141490"/>
            <a:ext cx="1512894" cy="2736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15E56D5-5F6C-4F26-B83B-14600E7F7FA0}"/>
              </a:ext>
            </a:extLst>
          </p:cNvPr>
          <p:cNvSpPr/>
          <p:nvPr/>
        </p:nvSpPr>
        <p:spPr>
          <a:xfrm>
            <a:off x="5399366" y="2141490"/>
            <a:ext cx="1693640" cy="2736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8FB4F63C-64ED-4AFD-B915-4C4F6CDD0AD5}"/>
              </a:ext>
            </a:extLst>
          </p:cNvPr>
          <p:cNvSpPr/>
          <p:nvPr/>
        </p:nvSpPr>
        <p:spPr>
          <a:xfrm>
            <a:off x="2014990" y="2141490"/>
            <a:ext cx="1656910" cy="2736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9A612C7-9CCB-4D94-AAE5-30015566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Framework(Server)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60CA236-AC44-477F-9D3C-F7C9467F303E}"/>
              </a:ext>
            </a:extLst>
          </p:cNvPr>
          <p:cNvSpPr/>
          <p:nvPr/>
        </p:nvSpPr>
        <p:spPr>
          <a:xfrm>
            <a:off x="251520" y="3236350"/>
            <a:ext cx="1512168" cy="64807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 Browser</a:t>
            </a:r>
            <a:endParaRPr lang="ko-KR" altLang="en-US" sz="1600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D388F182-CAB0-43E1-9C23-0B8C6DDDF7B6}"/>
              </a:ext>
            </a:extLst>
          </p:cNvPr>
          <p:cNvSpPr/>
          <p:nvPr/>
        </p:nvSpPr>
        <p:spPr>
          <a:xfrm>
            <a:off x="7380312" y="3212976"/>
            <a:ext cx="1306488" cy="648072"/>
          </a:xfrm>
          <a:prstGeom prst="can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RDBMS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4321490E-CA06-4280-9F2C-6F5AB0616EFA}"/>
              </a:ext>
            </a:extLst>
          </p:cNvPr>
          <p:cNvSpPr/>
          <p:nvPr/>
        </p:nvSpPr>
        <p:spPr>
          <a:xfrm>
            <a:off x="2159732" y="3236349"/>
            <a:ext cx="1368152" cy="6967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Spring MVC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B7DF29F-E611-42DC-8E15-F40A916FFEFD}"/>
              </a:ext>
            </a:extLst>
          </p:cNvPr>
          <p:cNvSpPr/>
          <p:nvPr/>
        </p:nvSpPr>
        <p:spPr>
          <a:xfrm>
            <a:off x="5508104" y="3140968"/>
            <a:ext cx="1512168" cy="8640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MyBatis</a:t>
            </a:r>
            <a:endParaRPr lang="en-US" altLang="ko-KR" sz="1600" dirty="0"/>
          </a:p>
          <a:p>
            <a:pPr algn="ctr"/>
            <a:r>
              <a:rPr lang="en-US" altLang="ko-KR" sz="1600" dirty="0"/>
              <a:t>Spring Data JPA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B551AD3-FFC2-4A84-8E01-3073E8E75B38}"/>
              </a:ext>
            </a:extLst>
          </p:cNvPr>
          <p:cNvSpPr/>
          <p:nvPr/>
        </p:nvSpPr>
        <p:spPr>
          <a:xfrm>
            <a:off x="2159732" y="4152852"/>
            <a:ext cx="4788532" cy="500284"/>
          </a:xfrm>
          <a:prstGeom prst="round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844A033-0C08-469D-AEA1-298B41154E79}"/>
              </a:ext>
            </a:extLst>
          </p:cNvPr>
          <p:cNvSpPr/>
          <p:nvPr/>
        </p:nvSpPr>
        <p:spPr>
          <a:xfrm>
            <a:off x="2182844" y="5025582"/>
            <a:ext cx="4765420" cy="57606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E97749"/>
              </a:gs>
              <a:gs pos="100000">
                <a:srgbClr val="FBE3D5"/>
              </a:gs>
            </a:gsLst>
            <a:lin ang="162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EE Application Server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45874A-CC4B-41CB-9E75-3322CC10B1D0}"/>
              </a:ext>
            </a:extLst>
          </p:cNvPr>
          <p:cNvSpPr txBox="1"/>
          <p:nvPr/>
        </p:nvSpPr>
        <p:spPr>
          <a:xfrm>
            <a:off x="2073640" y="228205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51C1C2-194B-437C-B8EF-5D260F63A3B0}"/>
              </a:ext>
            </a:extLst>
          </p:cNvPr>
          <p:cNvSpPr txBox="1"/>
          <p:nvPr/>
        </p:nvSpPr>
        <p:spPr>
          <a:xfrm>
            <a:off x="3844878" y="2282059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F2B6A1-ACD1-4ECD-8C23-FEED40E0F3BF}"/>
              </a:ext>
            </a:extLst>
          </p:cNvPr>
          <p:cNvSpPr txBox="1"/>
          <p:nvPr/>
        </p:nvSpPr>
        <p:spPr>
          <a:xfrm>
            <a:off x="5537066" y="225524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Infrastructure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BE927E2-43CC-4BE2-8FD4-E033AF11A93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63688" y="3560386"/>
            <a:ext cx="396044" cy="24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3A6BD7A-2B9F-4945-AD69-3F6B35C27247}"/>
              </a:ext>
            </a:extLst>
          </p:cNvPr>
          <p:cNvCxnSpPr/>
          <p:nvPr/>
        </p:nvCxnSpPr>
        <p:spPr>
          <a:xfrm>
            <a:off x="6984268" y="3392996"/>
            <a:ext cx="396044" cy="24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4FE574D-D3A7-4D13-A122-651431137B25}"/>
              </a:ext>
            </a:extLst>
          </p:cNvPr>
          <p:cNvGrpSpPr/>
          <p:nvPr/>
        </p:nvGrpSpPr>
        <p:grpSpPr>
          <a:xfrm>
            <a:off x="2182844" y="2888735"/>
            <a:ext cx="4765420" cy="1030253"/>
            <a:chOff x="2182844" y="2708920"/>
            <a:chExt cx="4765420" cy="1030253"/>
          </a:xfrm>
          <a:gradFill>
            <a:gsLst>
              <a:gs pos="0">
                <a:srgbClr val="92D050"/>
              </a:gs>
              <a:gs pos="50000">
                <a:srgbClr val="96F391"/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1"/>
          </a:gra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28D5763-C961-44ED-B215-F4F2DAB0F124}"/>
                </a:ext>
              </a:extLst>
            </p:cNvPr>
            <p:cNvSpPr/>
            <p:nvPr/>
          </p:nvSpPr>
          <p:spPr>
            <a:xfrm>
              <a:off x="2182844" y="2708920"/>
              <a:ext cx="4765420" cy="21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E4DBB4D1-32D9-472A-86E8-2015A978B10D}"/>
                </a:ext>
              </a:extLst>
            </p:cNvPr>
            <p:cNvSpPr/>
            <p:nvPr/>
          </p:nvSpPr>
          <p:spPr>
            <a:xfrm>
              <a:off x="3880056" y="2928390"/>
              <a:ext cx="1303186" cy="8107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9C499C1-66FA-48A4-9DB4-BC3913D4A3C2}"/>
              </a:ext>
            </a:extLst>
          </p:cNvPr>
          <p:cNvSpPr txBox="1"/>
          <p:nvPr/>
        </p:nvSpPr>
        <p:spPr>
          <a:xfrm>
            <a:off x="3907957" y="322439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Business </a:t>
            </a:r>
          </a:p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291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E854ACC-BAC6-4E10-BF11-388ABE6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알집</a:t>
            </a:r>
            <a:r>
              <a:rPr lang="en-US" altLang="ko-KR" dirty="0"/>
              <a:t>(</a:t>
            </a:r>
            <a:r>
              <a:rPr lang="en-US" altLang="ko-KR" dirty="0" err="1"/>
              <a:t>Alzip</a:t>
            </a:r>
            <a:r>
              <a:rPr lang="en-US" altLang="ko-KR" dirty="0"/>
              <a:t>)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Window</a:t>
            </a:r>
            <a:r>
              <a:rPr lang="ko-KR" altLang="en-US" dirty="0"/>
              <a:t>기본 압축 프로그램이 너무 느려서 </a:t>
            </a:r>
            <a:r>
              <a:rPr lang="ko-KR" altLang="en-US" dirty="0" err="1"/>
              <a:t>알집등으로</a:t>
            </a:r>
            <a:r>
              <a:rPr lang="ko-KR" altLang="en-US" dirty="0"/>
              <a:t> 압축 해제</a:t>
            </a:r>
            <a:endParaRPr lang="en-US" altLang="ko-KR" dirty="0"/>
          </a:p>
          <a:p>
            <a:r>
              <a:rPr lang="ko-KR" altLang="en-US" dirty="0"/>
              <a:t>압축파일 이름 짧게 변경</a:t>
            </a:r>
            <a:endParaRPr lang="en-US" altLang="ko-KR" dirty="0"/>
          </a:p>
          <a:p>
            <a:pPr lvl="1"/>
            <a:r>
              <a:rPr lang="en-US" altLang="ko-KR" dirty="0"/>
              <a:t>spring-tool-suite-3.8.4.RELEASE-e4.6.3-win32-x86_64.zip </a:t>
            </a:r>
            <a:r>
              <a:rPr lang="ko-KR" altLang="en-US" dirty="0"/>
              <a:t>등으로 파일이름이 너무 길어서 이대로 압축해제시 </a:t>
            </a:r>
            <a:r>
              <a:rPr lang="en-US" altLang="ko-KR" dirty="0"/>
              <a:t>window </a:t>
            </a:r>
            <a:r>
              <a:rPr lang="ko-KR" altLang="en-US" dirty="0"/>
              <a:t>자체오류 발생함</a:t>
            </a:r>
            <a:endParaRPr lang="en-US" altLang="ko-KR" dirty="0"/>
          </a:p>
          <a:p>
            <a:pPr lvl="1"/>
            <a:r>
              <a:rPr lang="en-US" altLang="ko-KR" dirty="0"/>
              <a:t>Sts.zip </a:t>
            </a:r>
            <a:r>
              <a:rPr lang="ko-KR" altLang="en-US" dirty="0"/>
              <a:t>등으로 짧게 변경하고 압축해제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FEBFB9A-9B94-4B4E-85BF-466019CF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STS</a:t>
            </a:r>
            <a:r>
              <a:rPr lang="ko-KR" altLang="en-US" dirty="0" err="1"/>
              <a:t>설치시</a:t>
            </a:r>
            <a:r>
              <a:rPr lang="ko-KR" altLang="en-US" dirty="0"/>
              <a:t> 주의사항</a:t>
            </a:r>
          </a:p>
        </p:txBody>
      </p:sp>
    </p:spTree>
    <p:extLst>
      <p:ext uri="{BB962C8B-B14F-4D97-AF65-F5344CB8AC3E}">
        <p14:creationId xmlns:p14="http://schemas.microsoft.com/office/powerpoint/2010/main" xmlns="" val="334844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ko-KR" altLang="en-US" dirty="0"/>
              <a:t>명령 프롬프트에서 사용할 워크 스페이스 </a:t>
            </a:r>
            <a:r>
              <a:rPr lang="ko-KR" altLang="en-US" dirty="0" err="1"/>
              <a:t>로</a:t>
            </a:r>
            <a:r>
              <a:rPr lang="ko-KR" altLang="en-US" dirty="0"/>
              <a:t> 이동</a:t>
            </a:r>
          </a:p>
          <a:p>
            <a:r>
              <a:rPr lang="en-US" altLang="ko-KR" dirty="0"/>
              <a:t>Ex)cd d:\Dev\workspace</a:t>
            </a:r>
          </a:p>
          <a:p>
            <a:r>
              <a:rPr lang="en-US" altLang="ko-KR" dirty="0"/>
              <a:t>D:\Dev\workspace2&gt;mvn </a:t>
            </a:r>
            <a:r>
              <a:rPr lang="en-US" altLang="ko-KR" dirty="0" err="1"/>
              <a:t>archetype:generate</a:t>
            </a:r>
            <a:r>
              <a:rPr lang="en-US" altLang="ko-KR" dirty="0"/>
              <a:t> -</a:t>
            </a:r>
            <a:r>
              <a:rPr lang="en-US" altLang="ko-KR" dirty="0" err="1"/>
              <a:t>DarchetypeArtifactId</a:t>
            </a:r>
            <a:r>
              <a:rPr lang="en-US" altLang="ko-KR" dirty="0"/>
              <a:t>=maven-archetype-</a:t>
            </a:r>
            <a:r>
              <a:rPr lang="en-US" altLang="ko-KR" dirty="0" err="1"/>
              <a:t>quickstart</a:t>
            </a:r>
            <a:r>
              <a:rPr lang="en-US" altLang="ko-KR" dirty="0"/>
              <a:t> -</a:t>
            </a:r>
            <a:r>
              <a:rPr lang="en-US" altLang="ko-KR" dirty="0" err="1"/>
              <a:t>DgroupId</a:t>
            </a:r>
            <a:r>
              <a:rPr lang="en-US" altLang="ko-KR" dirty="0"/>
              <a:t>=</a:t>
            </a:r>
            <a:r>
              <a:rPr lang="en-US" altLang="ko-KR" dirty="0" err="1"/>
              <a:t>org.example</a:t>
            </a:r>
            <a:r>
              <a:rPr lang="en-US" altLang="ko-KR" dirty="0"/>
              <a:t> -</a:t>
            </a:r>
            <a:r>
              <a:rPr lang="en-US" altLang="ko-KR" dirty="0" err="1"/>
              <a:t>DartifactId</a:t>
            </a:r>
            <a:r>
              <a:rPr lang="en-US" altLang="ko-KR" dirty="0"/>
              <a:t>=skeleton-web-services -</a:t>
            </a:r>
            <a:r>
              <a:rPr lang="en-US" altLang="ko-KR" dirty="0" err="1"/>
              <a:t>DinteractiveMode</a:t>
            </a:r>
            <a:r>
              <a:rPr lang="en-US" altLang="ko-KR" dirty="0"/>
              <a:t>=false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2. </a:t>
            </a:r>
            <a:r>
              <a:rPr lang="ko-KR" altLang="en-US" b="0" dirty="0">
                <a:effectLst/>
              </a:rPr>
              <a:t>프로젝트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756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maven-archetype-</a:t>
            </a:r>
            <a:r>
              <a:rPr lang="en-US" altLang="ko-KR" dirty="0" err="1"/>
              <a:t>quickstart</a:t>
            </a:r>
            <a:r>
              <a:rPr lang="en-US" altLang="ko-KR" dirty="0"/>
              <a:t> : </a:t>
            </a:r>
            <a:r>
              <a:rPr lang="ko-KR" altLang="en-US" dirty="0"/>
              <a:t>프로젝트타입</a:t>
            </a:r>
            <a:r>
              <a:rPr lang="en-US" altLang="ko-KR" dirty="0"/>
              <a:t>(</a:t>
            </a:r>
            <a:r>
              <a:rPr lang="ko-KR" altLang="en-US" dirty="0"/>
              <a:t>간단한</a:t>
            </a:r>
            <a:r>
              <a:rPr lang="en-US" altLang="ko-KR" dirty="0"/>
              <a:t>? Java Project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org.example</a:t>
            </a:r>
            <a:r>
              <a:rPr lang="en-US" altLang="ko-KR" dirty="0"/>
              <a:t>: </a:t>
            </a:r>
            <a:r>
              <a:rPr lang="ko-KR" altLang="en-US" dirty="0"/>
              <a:t>기본 패키지로 사용할 이름</a:t>
            </a:r>
          </a:p>
          <a:p>
            <a:r>
              <a:rPr lang="en-US" altLang="ko-KR" dirty="0"/>
              <a:t>skeleton-web-services: </a:t>
            </a:r>
            <a:r>
              <a:rPr lang="ko-KR" altLang="en-US" dirty="0" err="1"/>
              <a:t>프로젝트명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DinteractiveMode</a:t>
            </a:r>
            <a:r>
              <a:rPr lang="en-US" altLang="ko-KR" dirty="0"/>
              <a:t>=false : </a:t>
            </a:r>
            <a:r>
              <a:rPr lang="ko-KR" altLang="en-US" dirty="0" err="1"/>
              <a:t>인터렉티브</a:t>
            </a:r>
            <a:r>
              <a:rPr lang="ko-KR" altLang="en-US" dirty="0"/>
              <a:t> 모드를 사용하지 않음</a:t>
            </a:r>
            <a:r>
              <a:rPr lang="en-US" altLang="ko-KR" dirty="0"/>
              <a:t>(y/n</a:t>
            </a:r>
            <a:r>
              <a:rPr lang="ko-KR" altLang="en-US" dirty="0"/>
              <a:t>등을 물어보지 않음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439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element </a:t>
            </a:r>
            <a:r>
              <a:rPr lang="ko-KR" altLang="en-US" dirty="0"/>
              <a:t>삭제</a:t>
            </a:r>
          </a:p>
          <a:p>
            <a:pPr lvl="1"/>
            <a:r>
              <a:rPr lang="en-US" altLang="ko-KR" dirty="0"/>
              <a:t>Packaging, name, </a:t>
            </a:r>
            <a:r>
              <a:rPr lang="en-US" altLang="ko-KR" dirty="0" err="1"/>
              <a:t>url</a:t>
            </a:r>
            <a:r>
              <a:rPr lang="en-US" altLang="ko-KR" dirty="0"/>
              <a:t> (</a:t>
            </a:r>
            <a:r>
              <a:rPr lang="ko-KR" altLang="en-US" dirty="0" err="1"/>
              <a:t>패키징은</a:t>
            </a:r>
            <a:r>
              <a:rPr lang="ko-KR" altLang="en-US" dirty="0"/>
              <a:t> 기본 </a:t>
            </a:r>
            <a:r>
              <a:rPr lang="en-US" altLang="ko-KR" dirty="0"/>
              <a:t>jar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JUnit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추후 </a:t>
            </a:r>
            <a:r>
              <a:rPr lang="ko-KR" altLang="en-US" dirty="0" err="1"/>
              <a:t>테스팅이</a:t>
            </a:r>
            <a:r>
              <a:rPr lang="ko-KR" altLang="en-US" dirty="0"/>
              <a:t> </a:t>
            </a:r>
            <a:r>
              <a:rPr lang="ko-KR" altLang="en-US" dirty="0" err="1"/>
              <a:t>필요시</a:t>
            </a:r>
            <a:r>
              <a:rPr lang="ko-KR" altLang="en-US" dirty="0"/>
              <a:t> 추가가능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b. </a:t>
            </a:r>
            <a:r>
              <a:rPr lang="ko-KR" altLang="en-US" dirty="0"/>
              <a:t>추가</a:t>
            </a:r>
          </a:p>
          <a:p>
            <a:pPr lvl="1"/>
            <a:r>
              <a:rPr lang="en-US" altLang="ko-KR" dirty="0"/>
              <a:t>Parent </a:t>
            </a:r>
            <a:r>
              <a:rPr lang="ko-KR" altLang="en-US" dirty="0" err="1"/>
              <a:t>엘리먼트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3. Pom.xml </a:t>
            </a:r>
            <a:r>
              <a:rPr lang="ko-KR" altLang="en-US" b="0" dirty="0">
                <a:effectLst/>
              </a:rPr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46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&lt;parent&gt;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&gt;spring-boot-starter-parent&lt;/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&lt;version&gt;1.2.1.RELEASE&lt;/version&gt;</a:t>
            </a:r>
          </a:p>
          <a:p>
            <a:r>
              <a:rPr lang="en-US" altLang="ko-KR" dirty="0"/>
              <a:t>&lt;/parent&gt;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286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&lt;dependencies&gt;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&gt;spring-boot-starter-web&lt;/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&lt;/dependency&gt;</a:t>
            </a:r>
          </a:p>
          <a:p>
            <a:r>
              <a:rPr lang="en-US" altLang="ko-KR" dirty="0"/>
              <a:t>&lt;/dependencies&gt;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Dependency </a:t>
            </a:r>
            <a:r>
              <a:rPr lang="ko-KR" altLang="en-US" b="0" dirty="0">
                <a:effectLst/>
              </a:rPr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3764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&lt;build&gt;</a:t>
            </a:r>
          </a:p>
          <a:p>
            <a:r>
              <a:rPr lang="en-US" altLang="ko-KR" dirty="0"/>
              <a:t>&lt;plugins&gt;</a:t>
            </a:r>
          </a:p>
          <a:p>
            <a:r>
              <a:rPr lang="en-US" altLang="ko-KR" dirty="0"/>
              <a:t>&lt;plugin&gt;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&gt;spring-boot-maven-plugin&lt;/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&lt;/plugin&gt;</a:t>
            </a:r>
          </a:p>
          <a:p>
            <a:r>
              <a:rPr lang="en-US" altLang="ko-KR" dirty="0"/>
              <a:t>&lt;/plugins&gt;</a:t>
            </a:r>
          </a:p>
          <a:p>
            <a:r>
              <a:rPr lang="en-US" altLang="ko-KR" dirty="0"/>
              <a:t>&lt;/build&gt;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build</a:t>
            </a:r>
            <a:r>
              <a:rPr lang="ko-KR" altLang="en-US" b="0" dirty="0">
                <a:effectLst/>
              </a:rPr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144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org.example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org.springframework.boot.SpringApplication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org.springframework.boot.autoconfigure.SpringBootApplication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endParaRPr lang="en-US" altLang="ko-KR" dirty="0"/>
          </a:p>
          <a:p>
            <a:r>
              <a:rPr lang="en-US" altLang="ko-KR" dirty="0"/>
              <a:t>public class Application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public static void main( String[] </a:t>
            </a:r>
            <a:r>
              <a:rPr lang="en-US" altLang="ko-KR" dirty="0" err="1"/>
              <a:t>args</a:t>
            </a:r>
            <a:r>
              <a:rPr lang="en-US" altLang="ko-KR" dirty="0"/>
              <a:t> ) throws Exception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SpringApplication.run</a:t>
            </a:r>
            <a:r>
              <a:rPr lang="en-US" altLang="ko-KR" dirty="0"/>
              <a:t>(</a:t>
            </a:r>
            <a:r>
              <a:rPr lang="en-US" altLang="ko-KR" dirty="0" err="1"/>
              <a:t>Application.class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4. Application.java </a:t>
            </a:r>
            <a:r>
              <a:rPr lang="ko-KR" altLang="en-US" b="0" dirty="0">
                <a:effectLst/>
              </a:rPr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629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후</a:t>
            </a:r>
            <a:r>
              <a:rPr lang="en-US" altLang="ko-KR" dirty="0"/>
              <a:t>, Maven -&gt; Update Project… </a:t>
            </a:r>
            <a:r>
              <a:rPr lang="ko-KR" altLang="en-US" dirty="0"/>
              <a:t>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61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도스 프롬프트</a:t>
            </a:r>
            <a:r>
              <a:rPr lang="en-US" altLang="ko-KR" dirty="0"/>
              <a:t>(</a:t>
            </a:r>
            <a:r>
              <a:rPr lang="ko-KR" altLang="en-US" dirty="0"/>
              <a:t>현재 프로젝트의 루트에 있음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</a:t>
            </a:r>
            <a:r>
              <a:rPr lang="ko-KR" altLang="en-US" dirty="0" err="1"/>
              <a:t>엔터</a:t>
            </a:r>
            <a:endParaRPr lang="ko-KR" altLang="en-US" dirty="0"/>
          </a:p>
          <a:p>
            <a:r>
              <a:rPr lang="en-US" altLang="ko-KR" dirty="0"/>
              <a:t>8080</a:t>
            </a:r>
            <a:r>
              <a:rPr lang="ko-KR" altLang="en-US" dirty="0"/>
              <a:t>으로 포트가 잡힌 것을 확인한 후</a:t>
            </a:r>
            <a:r>
              <a:rPr lang="en-US" altLang="ko-KR" dirty="0"/>
              <a:t>, </a:t>
            </a:r>
            <a:r>
              <a:rPr lang="ko-KR" altLang="en-US" dirty="0"/>
              <a:t>브라우저에서 </a:t>
            </a:r>
            <a:r>
              <a:rPr lang="en-US" altLang="ko-KR" dirty="0"/>
              <a:t>http://localhost:8080 </a:t>
            </a:r>
            <a:r>
              <a:rPr lang="ko-KR" altLang="en-US" dirty="0"/>
              <a:t>하면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5. </a:t>
            </a:r>
            <a:r>
              <a:rPr lang="ko-KR" altLang="en-US" b="0" dirty="0">
                <a:effectLst/>
              </a:rPr>
              <a:t>프로젝트 실행 및 </a:t>
            </a:r>
            <a:r>
              <a:rPr lang="en-US" altLang="ko-KR" b="0" dirty="0">
                <a:effectLst/>
              </a:rPr>
              <a:t>jar </a:t>
            </a:r>
            <a:r>
              <a:rPr lang="ko-KR" altLang="en-US" b="0" dirty="0">
                <a:effectLst/>
              </a:rPr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87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6F5036B-862F-43B4-999B-939350BB6863}"/>
              </a:ext>
            </a:extLst>
          </p:cNvPr>
          <p:cNvSpPr/>
          <p:nvPr/>
        </p:nvSpPr>
        <p:spPr>
          <a:xfrm>
            <a:off x="6588224" y="2060848"/>
            <a:ext cx="2232248" cy="388843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9714E15-F4A9-4DDE-807E-A5035FE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7634FEC-2CFC-4670-9D7F-CB0284EC0894}"/>
              </a:ext>
            </a:extLst>
          </p:cNvPr>
          <p:cNvSpPr/>
          <p:nvPr/>
        </p:nvSpPr>
        <p:spPr>
          <a:xfrm>
            <a:off x="395536" y="2636912"/>
            <a:ext cx="1440160" cy="10801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4FFF182-DD5E-4747-B9A1-FC029C74AAD9}"/>
              </a:ext>
            </a:extLst>
          </p:cNvPr>
          <p:cNvSpPr/>
          <p:nvPr/>
        </p:nvSpPr>
        <p:spPr>
          <a:xfrm>
            <a:off x="2267744" y="1392664"/>
            <a:ext cx="1584176" cy="66818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892115-9FAF-45FD-8AA6-A8DE2515A62D}"/>
              </a:ext>
            </a:extLst>
          </p:cNvPr>
          <p:cNvSpPr/>
          <p:nvPr/>
        </p:nvSpPr>
        <p:spPr>
          <a:xfrm>
            <a:off x="2267744" y="2302820"/>
            <a:ext cx="1584176" cy="66818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</a:p>
          <a:p>
            <a:pPr algn="ctr"/>
            <a:r>
              <a:rPr lang="en-US" altLang="ko-KR" dirty="0"/>
              <a:t>Adapter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AE3BC59-EA44-4C3C-BF9A-CD21AD0A177F}"/>
              </a:ext>
            </a:extLst>
          </p:cNvPr>
          <p:cNvSpPr/>
          <p:nvPr/>
        </p:nvSpPr>
        <p:spPr>
          <a:xfrm>
            <a:off x="4716016" y="2302820"/>
            <a:ext cx="1584176" cy="668184"/>
          </a:xfrm>
          <a:prstGeom prst="rect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885E9E2-2016-4397-A193-1247BDE10C7E}"/>
              </a:ext>
            </a:extLst>
          </p:cNvPr>
          <p:cNvSpPr/>
          <p:nvPr/>
        </p:nvSpPr>
        <p:spPr>
          <a:xfrm>
            <a:off x="6780025" y="2302820"/>
            <a:ext cx="1872208" cy="668184"/>
          </a:xfrm>
          <a:prstGeom prst="rect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B2C3156-03DC-424E-93E7-FC33FF23E0A5}"/>
              </a:ext>
            </a:extLst>
          </p:cNvPr>
          <p:cNvSpPr/>
          <p:nvPr/>
        </p:nvSpPr>
        <p:spPr>
          <a:xfrm>
            <a:off x="6780025" y="3522094"/>
            <a:ext cx="1872208" cy="668184"/>
          </a:xfrm>
          <a:prstGeom prst="rect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xmlns="" id="{98FCB8A0-7F33-4F2A-B9B9-D80E243488A8}"/>
              </a:ext>
            </a:extLst>
          </p:cNvPr>
          <p:cNvSpPr/>
          <p:nvPr/>
        </p:nvSpPr>
        <p:spPr>
          <a:xfrm>
            <a:off x="6780025" y="4741368"/>
            <a:ext cx="1872208" cy="767699"/>
          </a:xfrm>
          <a:prstGeom prst="can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DA7DE99-AD2C-482B-8679-EC38BC8ADE0F}"/>
              </a:ext>
            </a:extLst>
          </p:cNvPr>
          <p:cNvSpPr/>
          <p:nvPr/>
        </p:nvSpPr>
        <p:spPr>
          <a:xfrm>
            <a:off x="3743908" y="3548335"/>
            <a:ext cx="1368152" cy="473246"/>
          </a:xfrm>
          <a:prstGeom prst="roundRect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view name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911EF61-0261-43D2-9C8E-D97D58B76EC6}"/>
              </a:ext>
            </a:extLst>
          </p:cNvPr>
          <p:cNvSpPr/>
          <p:nvPr/>
        </p:nvSpPr>
        <p:spPr>
          <a:xfrm>
            <a:off x="4716016" y="4615700"/>
            <a:ext cx="1584176" cy="89336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09AF7CB-F2B9-484A-BBF5-31A792E3C37A}"/>
              </a:ext>
            </a:extLst>
          </p:cNvPr>
          <p:cNvSpPr/>
          <p:nvPr/>
        </p:nvSpPr>
        <p:spPr>
          <a:xfrm>
            <a:off x="2255810" y="4264820"/>
            <a:ext cx="1584176" cy="66818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Resolver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58F00B-6E6A-44E8-9420-2A4146137E98}"/>
              </a:ext>
            </a:extLst>
          </p:cNvPr>
          <p:cNvSpPr/>
          <p:nvPr/>
        </p:nvSpPr>
        <p:spPr>
          <a:xfrm>
            <a:off x="395536" y="4942316"/>
            <a:ext cx="1584176" cy="668184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27CA892-6B78-4095-BCF4-DC040F4A894D}"/>
              </a:ext>
            </a:extLst>
          </p:cNvPr>
          <p:cNvCxnSpPr/>
          <p:nvPr/>
        </p:nvCxnSpPr>
        <p:spPr>
          <a:xfrm>
            <a:off x="0" y="2971004"/>
            <a:ext cx="3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ECE911B-523E-4073-A56A-FCB616F4C889}"/>
              </a:ext>
            </a:extLst>
          </p:cNvPr>
          <p:cNvCxnSpPr>
            <a:stCxn id="5" idx="0"/>
            <a:endCxn id="6" idx="1"/>
          </p:cNvCxnSpPr>
          <p:nvPr/>
        </p:nvCxnSpPr>
        <p:spPr>
          <a:xfrm flipV="1">
            <a:off x="1115616" y="1726756"/>
            <a:ext cx="1152128" cy="9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7139792-A097-4C1C-A997-748ED432ABB3}"/>
              </a:ext>
            </a:extLst>
          </p:cNvPr>
          <p:cNvCxnSpPr>
            <a:endCxn id="7" idx="1"/>
          </p:cNvCxnSpPr>
          <p:nvPr/>
        </p:nvCxnSpPr>
        <p:spPr>
          <a:xfrm flipV="1">
            <a:off x="1835696" y="2636912"/>
            <a:ext cx="432048" cy="33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D64D746-4DDA-4A44-B701-14D3ACF38B60}"/>
              </a:ext>
            </a:extLst>
          </p:cNvPr>
          <p:cNvCxnSpPr/>
          <p:nvPr/>
        </p:nvCxnSpPr>
        <p:spPr>
          <a:xfrm>
            <a:off x="1979712" y="3356992"/>
            <a:ext cx="276098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228537E-69DA-4266-88D7-4F6C99CB20FA}"/>
              </a:ext>
            </a:extLst>
          </p:cNvPr>
          <p:cNvCxnSpPr>
            <a:endCxn id="15" idx="0"/>
          </p:cNvCxnSpPr>
          <p:nvPr/>
        </p:nvCxnSpPr>
        <p:spPr>
          <a:xfrm flipH="1">
            <a:off x="1187624" y="3717032"/>
            <a:ext cx="72008" cy="122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5A71881-C340-40F8-84F3-F244F87A46D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851920" y="263691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5F2485E4-904D-4B6F-902B-D85B3401FA2D}"/>
              </a:ext>
            </a:extLst>
          </p:cNvPr>
          <p:cNvCxnSpPr>
            <a:stCxn id="8" idx="2"/>
          </p:cNvCxnSpPr>
          <p:nvPr/>
        </p:nvCxnSpPr>
        <p:spPr>
          <a:xfrm flipH="1">
            <a:off x="5112060" y="2971004"/>
            <a:ext cx="396044" cy="7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58D4E0A-6BD5-4EB2-9252-D761989D46F8}"/>
              </a:ext>
            </a:extLst>
          </p:cNvPr>
          <p:cNvCxnSpPr/>
          <p:nvPr/>
        </p:nvCxnSpPr>
        <p:spPr>
          <a:xfrm flipH="1" flipV="1">
            <a:off x="2987824" y="2971004"/>
            <a:ext cx="852162" cy="74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3FDD38AE-CFE5-42C1-956F-7DD189ABCE77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3851920" y="1726756"/>
            <a:ext cx="1656184" cy="57606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4C19813F-C139-4A09-BB53-38469451286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508104" y="2971004"/>
            <a:ext cx="0" cy="16446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63CA513-80B7-4CFD-8732-B674434BEB07}"/>
              </a:ext>
            </a:extLst>
          </p:cNvPr>
          <p:cNvCxnSpPr>
            <a:stCxn id="8" idx="3"/>
          </p:cNvCxnSpPr>
          <p:nvPr/>
        </p:nvCxnSpPr>
        <p:spPr>
          <a:xfrm>
            <a:off x="6300192" y="2636912"/>
            <a:ext cx="47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378CC1F6-416A-4DDC-A20D-ED3A93C55B76}"/>
              </a:ext>
            </a:extLst>
          </p:cNvPr>
          <p:cNvCxnSpPr>
            <a:endCxn id="10" idx="0"/>
          </p:cNvCxnSpPr>
          <p:nvPr/>
        </p:nvCxnSpPr>
        <p:spPr>
          <a:xfrm flipH="1">
            <a:off x="7716129" y="2971004"/>
            <a:ext cx="24223" cy="551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2F8165E-331F-433C-A30C-4189B8D1AFA9}"/>
              </a:ext>
            </a:extLst>
          </p:cNvPr>
          <p:cNvCxnSpPr/>
          <p:nvPr/>
        </p:nvCxnSpPr>
        <p:spPr>
          <a:xfrm flipH="1">
            <a:off x="7743473" y="4174054"/>
            <a:ext cx="24223" cy="551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43348663-F298-4794-B2E1-DE2713B0CFEA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2342103" y="4570613"/>
            <a:ext cx="343404" cy="106818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F4203E79-A822-41F2-A17E-BA1C086DEF7E}"/>
              </a:ext>
            </a:extLst>
          </p:cNvPr>
          <p:cNvCxnSpPr>
            <a:stCxn id="15" idx="2"/>
            <a:endCxn id="13" idx="2"/>
          </p:cNvCxnSpPr>
          <p:nvPr/>
        </p:nvCxnSpPr>
        <p:spPr>
          <a:xfrm rot="5400000" flipH="1" flipV="1">
            <a:off x="3297147" y="3399544"/>
            <a:ext cx="101433" cy="4320480"/>
          </a:xfrm>
          <a:prstGeom prst="bentConnector3">
            <a:avLst>
              <a:gd name="adj1" fmla="val -2253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3151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AutoShape 2" descr="data:image/png;base64,iVBORw0KGgoAAAANSUhEUgAAAxcAAAHSCAYAAACemjYSAAAAAXNSR0IArs4c6QAAAARnQU1BAACxjwv8YQUAAAAJcEhZcwAADsMAAA7DAcdvqGQAANYKSURBVHhe7J0LfFXVlf9/IQEuqBDrI7G1kLYgsVVIR5E4oyVtraRVIdM6GOsrOlTSjo6x1SGO+i/9qEMcbUlHR/HRmvooEXGMqDVVW4I6YxSnJOjUoLZc0JbEF5eHcIHA/a+19t7nnnPfCRcEXd9k3/1ee5999tlnrXset+D+5ZtjsMSwUz5RwD5RIP/GFdDnkEIUFhRiCLshQyjNxHfF+vHWG69iy6YIpVHZIaYO43wOeA05khLicD2R5UU4YCp4UfnwkRj3Q1Vjvva8oA24PPZ9xeLp3oc/bBL4U8qRc8niW1KlSdxlWFxI/F0SFALpNuLSmJjtdIz/vAwOx2jfcFByKEwRkst+bNcu7BSf0ndy3i7sojQOm3QKk0+eV1dE27gRaxrz2nc+/UlbnMd/dltskqQ5EmVIWALxMgxnF7g0mhhmVxtfUiltiNv/NAEl6KVROZ6UVLKAEqSW/PMH54kn5QSKhEaOwqFHTkBhYZGvJ1LJ1HOYihwwqb54vBiHvYjAx1MwJQ0JYgZMQrsCbxANqOwW8k3U7CeO8ZzZRR+cJj45nhNc3s0Lb79xvtQ3dSXCceP5AkSW/mfKDualKGmT2JNd7Uja/nhcyqYanzQESybUk2jixrugS+BxY5/HkKPyYcddPihplyntxtf6nGmOI5YhAcHlMmY+U8CrY0joKeH6kYhNZC+5EkEZXj2SYUMGfyyY4xGTzplwGpJzOYVc5mrJyFDE2zNjw5+0JvC5i9YBOY8VDqE4p3GYz20UlzQ+v9kwrycUNz7XI1mcz3/chCfb4ptT8RD3xL8dJiCfbmf4ZYhMW98nLyVurshnkGCajblEI1yCTMq2ZKLGq7iuss/bw1GzdvC6YdYLz08V5rKeb+uy88mUf5sgR4PEuRzF2GdZXJLXIgrHYjvJ5zC5nVxmJ3bSecykU9ldO6WOaZfyKcxCpQ2fL3BbJpQMDU1gdMyASTCIS0uRl6p4CmQmpCxrE315pmxi4ZSVcyOpqk0Qz4T9n1lJ7JsvnqMEC5WWConyrD8QUsgxMV/aYOTmnXz1Z6CV0x0FvnQv6Evzd/e+5RGbQ14BH7JkWIhxQYoYffI8MI4X3CIyJorEHwIKk+LFi/K7fw1jw7tv49TjvoAjDz1QpCnK/sqrq9/D3Y/9L4aPKsGoQz9rEukYYHXCizhkoeQDxETNweRTOvjTW0xdORfnPBvwwTJ8NQIkKcMcpQr2IA6QSraBMqgCH+0Mn1zNydv4cuIn/dVTBvgEzT7H6QRuyrAIESJSRBYHrDyDF/CRqlPJ5UwpX9lANb8S5q9rx91f1gvHE03IxsVLJy8Zr2S8gheMb3ZchoyRhcfNhkwRUZY4ZsJG5zFlaIRNmP9dmsSpnImRi3ciGDJrdxAjw3kcsFLl00OiVDtZAOEra/sUgNLiqSnyPaGmf2JrJJJK7mAIyKH27MQQo56/YJDzWSEKOcyGBRsPbFxYQ0OMCTEwjDHihckgMfXZsURjcBhMmiHlxlnPjpP4FHJ99SpbOdwGyxE/Nf4RF1hmQpLDJPszjVTThgSJeFumb/Ewy3W1eS5KO5xGAZ6Tsl7YtcIZFDs9A4DDVIbjnE/OyXBhI9fKlohJMGsLpbFMCotxwOly/Bj5u3ZaA4MNCjYsyKCQL8wofae0z2XZ5zx33Bk54nF77tN4yfiHiZFIICUB/7ccRKaiCQT3SSLBPDdHgqStnJ1A1RRyJMnNkyzt2LIBfH3NUjsBKh2o4IsMTJAtH6xkYjZtoPL2CAmd2K0+DbSyOQjS1ZJjxwTiSOF4QsF9L78nMT5sUdBPIXZsYOyiOUATiI4P+aaGFtWiIUPJuCBH/pAhwyheJAfi612dmPi5wzH5qCNYlKLs9/zXs6vQ8YcwPjO+gpSOoTaVjwMbpED8wHMhe21Fzimc5spzWRM2vr8u4SJU2Rya5pPxSnoe1zfh+FnQ+vFqVMYU4mPY4AmIF6OAhEkOn6+db07ANkx/TlHgdM+44BxXn/O4OodtnQAu6rqSDV95U8VXMZCW0A7hK+nbD4lYCeLF800oqfeURCnePqNP82/C/MkeFfFq8viZQDCd8IdYrJSVAAfZoJAcm0a+2QmSxmVZETNxWp/jHSF8c8qfLFAFz2PZXkQ8E7JxWzlQ30VcESEQ8UWlpwlwil+ijQcaIaQifyRKiBeUkDenE6F6tqo3fjJeNpHqmXOZMyAK6Fxmrl44YyNw1YINDfY5n/OonjEqjEEhYTYuWKTfwLAhDgcxfXL9ijtjLkpNEcYh+guETYkgXNf48U+G0m3IQOuSHQPju1zbhudLcxIXuG9cVvoYl2rC1nd5NixXOCnsNyxYueewrCm0qZIu9WxZG6Z/49tGPN9zHPUbCVyf5bI8bouNCfadYWHSjKFhynM9Y5SIMP7nRqzPmEA8bvENvRf0j1VKfMZFUrFM9TKITpHB8yNVenI8B5KqpJHhtSetp8cr58PONSZj3QC2ZFKFdOlZkPLBSt6WDFTWHmP3+xOvmllI6umemBqEjpp4kSTxMRTc+79/sdnWuCjYIX5Bgfm2h9ZZitMijCIUFQ4ng2I4CskvFONiKDa89x7efetNfOekLyE0rMiIUpT9nM1bt+O6X3bgwMPG4KCDD7froTuC4kcSfwfrYuZAMjEXdidvI4DirIQYYQIHXUzqJJ3VLFRQyjmfkBOkCRg/EdemqSj/Bi8geAor+XyydydeF3YnZvaNoWFP8PJHmOISYF+CDolzim0z2LQPW8t68a6akLfV4rmYKWyrBIjXt34ASjT/XtiGSJjdJiEon1uNK2Gudry+1JWBsL6TxWEpY8s6gYQ3jlKe/3lsOYOVIlNfyki+cbxfuKTtAsH9Ii9mfa9vUpA+uZ4JcX0WY8ImmZ0pa+s5wUEvBVyH4RImHP80fffgiAgy0uIybUgKuxq+mt62UKrZOPrzhAmSJyH6lI0z48VBo4wao81tV/yKhLlCUegZF2xImKsYgdugOMxpzqggpZEND5bBafRh7VjXJ/LNvxc2HTT9k5GR/pm+mW/S7dUVn0z547C06QkMIPNC5JHny+doACli2qEPm8jbxG1wRedz08Y34+bG0vWb/znOWWZPcJjnpHGUR9XYN0aFcbxmxH3KJ1/WE3aUzjKMXCebPqxsFkhVTBrL4FalnJHH/ZR1Sa5ScNxcvTC3Q3F7Zrtdeb66wQJNG6a9uM9Q2IZS4Q2zBLxYCng/2mASmeol5HIkKSGOxOw+C+YFy+VEUpUsMnj+pCoTSErId/NMPtORTWYilJlZYAK2sK9OumMs/wygkUH2J1htsBuV6SgwZDpSCu79w2qTW7CTFk42Ltiw2EFhXuzMAssLaeGQIgwtDJFB4dxwWoiHYdUfluOzhxyIk744VsQoyseFX/1mBf4YfhefnfA3dCy4AzTRZ+InWZfOwfhixb47ebPvO+k4X3AHqvPjmU6WkyHYk6P5N34AbtPW47BJ8tW38AleqpPPQXfypvOwyJV0OnmzciAnaFGI2DcNyifFxZNPwkStZyOu3WDzFiojxUwfbG9tQLaCvLgfxNV1+CJc1BPo6pEv/z6f4G01VU19F+eYlLDjyc3H96WvvoyHUWS4TTOeLIXTbTnXd/alGOe5chzk+pzik+PGWqKmLCOS+INkmT8bdm2YPSn1bGVTX/aVkWFFSUDqufrm3/fhChIctPlS37VnPd8skPZsiJwtYOt4xb0QZci/rSPJ/u0iZZhj8m/8ALxt0h5vo/vWmpVJUU1tcappDQNzVYIMDAoXsm8NCGNMOCODmzbnQC+ft5d8keGMDKtIcijuy6f4gu2b6afpHyu6MVKKBSlv6hn5pg3TrpFh5JFz48SyOM1+SqYpanERHhPTrjEaKIfkB9qhUtIOO9tHca4e/0mTHJIi5NPaZ40Mnla8ZuziOGWSfm+uZFCGMTJI0Rel3xkYPK+N0SEyub74Rj4niC/ddemUImV47Eya94UHX6HgMZUwy2Ujw8a5nGyLP+zaYJnSIEctJuBFUyFDa/dxKmy+DSSQtpYQyA2ISK4nKXZ+JOcnl09LUtEc6vK88dpOR0I+17HB1CSWt35GqFBO5Ry2sKsj1QckIA1+GalmzwDbyFA8d0m7s11pjgCfyPjxE6Tgvu7XTHJBjBZNMiwKzW1RQwpj5uFtWnSLeLEtHIqhBSOMgWGNjMh7H2DtG6swfcoxOGjEcBGjKB8X3l2/Gf/+q9/hsM9+Qa5eyBFFCyOdkiXsP574pCROwny48VJlj0BefN0JXFxq48LJk4PV4mSINBZjPiSV2/EalbjxTYDLsWfqCV6Y88hJedOaVKEPc+K1qfRvTuCcZU7iclK3J3PJ55Lkmw/jmZCFEry464jrQ7CkKWuEmSzur/SV//kjHg9g22ZMfS5iZMRoXQsgMozPpYxnBLq67HOKxCjsJHj7zx+2jhGlnZUWrpPgM1KO972JiGfaKhBlxzTESpNk2PpGphl7Dps6AosTObYfHJI2OM7lRHvikkaWKF0iIC6D4KAnh6emk2GyOdngqyNIHallwrYcX/XmdqVNTkhozxWUT27HKqdcx3zGDQEjl7eHnVHszfFjSkgR+pOWXDs85rStcnsM34tPzvZEyorPcsgwYCOikJV334PbctXC+VKOwvwn6Vyf61Ga9MXK4bos2/aH++flk5MM20dGjqOd/dTHflK4ed9TOpfz1+MrC9KOaUtEEFaSfJrtJV+yXRnjB+JcRuYRjw0ZM9Kckx1vwxS35UURZ4Wdxs/WZ1/WBCpmjArrKMw36jmfDQyeasaxYWFuh+qngLuCwd1wt0g5Z9ph2aYNjhjfpnEfJJk+WY7sa+PL/qawMTK4Td73bhtMXWmXwhQhORx2bXAa/xs/jqSkhseJPfn0EUhwEX9iUo0UKZak6qlLmjkmIes7UpdPSVLRFHUDSRSRuJ03KQnmmOLpS3vlMxVJCVVIWyeDMM6y2Zm2IjUDLT9A0ojPvdXd6F/KqmmPBD6E+FPCjoL7X+mWlCFypWIXCsmoGFLIvrlawfekFomBwbdDhTCUjAo2MIYUDMeqrhU4/MAQpozXqxbKx5P7f7Mcr7+9Hp/+/BfNAs4nYT7y5ARsyrjjyp0c+YTFabKGmg9Tz53AyZd0zhKMIPdpfIP/pOHqisJDKXJA84dU4LZdInt8PNu67InjehQQOawUEK66rc8KBYf5/Cup1pdtkxO2UTDMdkoFKSu95rLWM76E4nj98fXLw8gXpUEaZSedlr463wR9FaWsBGw1rm/j9Fng8o2IeF2RZcLON9VtefJtyEmy1eO+u21G9iuXY0VH2meFh8fF+jKmVMcqiqyMmSZtu65NyuFxlratLBNlOSbMH+IT0m/uj3jsszwbpxDVkvIS4vpu33F/2LftM1RL+ichZ2AIppRpkuVJgKBU9629r13+4PqMac+2aTstnpUh9fj2W2nB5nkN+OTx+LKzVxPYcSOSz3XZd22Iz2POiiUp72JckE9pUtrXhjEWWK4zIvi5Co4b44E+fHkU5j+3v106OakjYZLJvvQpXs7kSapplwI8Njtt/3aSgSH7JLEuF+QUblPSbX1yZjN4H5ptFqFSL+57YVtDxsIq3IzkSDvWSdyks0w2fNzVABlTuy+NzxKdYTHEGBZkDMVIDvvOwOB8bi1gXHhXL8wVDV5HjHHAzXLYN1/kQ7bSGBMcknz2uE8m7vWR5VIbJs7bSmVpG3ZKHoddOVuPwmbe8H/QjyMpCchAuVCQQIKL+BOTasi4ZyVDIZOVqo0sgtNmJ2SkLGcS5TNl3+JpgVxTQYLJUHq6rGwE+pCDkEBxE0lfKwd5qRhktVQEReVRMDNgcQlHROCQMaGCX//xZQnxQllUBHJ8iZjCbFAU8nMWQ8mwIFc4jAwN88wFX7nYsmETelZ24WsTv4jikSNE2O7B3SjAtu1hCu1CaNjnTbKifIT0hHvxi4c78OnPlWPkQaNpivKp15z4+ZzERLd8iC2bN5iTopwo/YcZH7XkuB6fwK2ywXHvcJSp7zuB2QNdTvI2JI7qjzjwIBxw0MEmz54UBdu2+CZB/lxIJNk+iG9SPFgB8JQz/uME6SdnyL89YdP2sXJgT8pOaaWYKcRQXa7uElyy1y7LlO1n330YOe7kbyrZsvQhf9If53MVK9n2Wepw2PoG65uq5sPWN31heaYIV5HStq75ZAXJhUxB/uQ+8LfY3u0zlCbjIULMdvB4sYLGCp3Uk7G3SqukOHgucRumvud4LLht/pfxtnOOHdWJj4d4Emdf8qwsLiz7SvaTuQc9xgqXlDJljcdzk+o55dmkEjIzTJBhmVKZSshc5nrs27alPge4fTMG0q7dJq5r+sUiuJ9UVnwmfuxIipPP+XKFoQhD6JxUWFRo+iuVXF2pLW2yfFHad+7Arn5SMPvJ59uPrGzjswrMcrm+9T3jwrZLvlyp4FumbBk+T1JAylG2LScrgvTHbDvPC5ZhHho3b5jiOKdzOd6PNDZkXOwU44f755vzAguLyxPPhxSl7bBbRI7LmD5Lm7Y959yYOAODd6uRTeWkrnzSn02X/pGLmfkrRganyfiyz63GDYgYCsmw4P1ifDYydpFsls8jzUcAK/3uyoUxAIxxwWF5/Tn30fr0b3yqx8g+kzRq34v7ypMcr2/cVytfDAuZg6bv5koGleU0qc/jbmSIfPNhfIcN+lJ4uD0CuyZtJEU46KUhITdNYdmVgUwXtn6aekFSFzKyU5GQIXPIkaaSl5wqn9LSVMtKQG4GIWmzKMP8pyCDvFRkKZ4uOzC/EjB1BtCPAXZ58KQ7TmhVeHDVSxLmS8PDhpIxQRbGsKFkWJA/lAyKoWRcFIqBMQxFBcNo0WIjYwhWdXVhGB2gJ04YL6Iywwcvn6QS4AGgg7qgwDwI3r/zQ7z9zo8x6oAqfGrU6ZKmKB81tzzwW7y7YSs+/flymqtGQeRllE+qPIXf630LJx3zaRw0nE6q8peK+NFuTupxUpe3NbyiBQi/vx2vrlmPgw8/EkOHDjdZVJm/jeVzIysEokTyH58wOVN8e+yJYiMaEdV1grkihakc1Tb1RBinmrK8vZxklAqTHzhJc5s2XcRJH0zQwzUn8tjZsHhG+RHFl5UAVn5YFhdyZWxYlCBO42TbnrTmwq4PUt8gEljPsfVY+TKJLMumE66KEcERfzrvbYOpwgqcMSz46q7IkDXOjIPbDvPteb+RRmVY+ZP5Q2GRaGW7NriuUXhMXL5h5YjEeZxM1PTZPx5mW9yLOLigrLkyJ+x+430m/bLyuA73QeqyUspBiotiyu1wOS5o54/ETZBKUnmrNDuf2+Y5Ro5ao7aMImuUUzNf3FyxEky70hjjhJMvaT7Z5BcVmXPREPJF6ed+S1FT3yielEA+t9lPRsXOfhp/Ni64D5wvjvrJfWARUpP7wUYADYC0xX2idgs5nfaxPPBNJTmd/6htNjKMUWnikm3liKM8Mz9IDsuQsHl4nH3eRnPlgg0Mmh+2XzI0zk/CJHpZthBvs4wjGUHSnrRl+2D7wmWlLTa2uD3aD5RDte02kJHAUU5hJ/3x9p+9gsEyeGzFcR/5qoSZk3LVYshQEkfn8oKhFOarGMbYIO1CZlA/tWmuXjjjwlzF4HQjk+RImGXzVklHvO2VecP/4pnxknxyXN/UZbmUJv1mQ4bSuS13a5Skcx1bTuq7sbfyzYfxU+BP5bEK4CUk5VjsCPuygyXT1bOkyeb5F8x0Yesn1UtKEFKm5liXO2Fy0uVbX0hRxmzEwEmSm0q29VMSz5RQoGzGikFSFB1A7QzkICU/De0GvqPCHD4oPPvy783ltaeIFr2hQ4chNGwYhg8bQf4IDB8awvAicsNGYhj5w4rI2OATx7Yo1v7pTUz8XBlGUvlMxGL8gDgvsLSIJTpe2Mjny5dbt/0J70ZasLX/CapUjNEHTLUSElmOn416EEVXnYjP2JT84Je7p9pQ9kdGHzQCL3X/EaOKDxbDmg8dUU7opMT+pvXv4TOHHIgRZFx4cH7iEZ+0AHCZVI4IlDWLdvHIQry7cRs+3BrF8NBIKkpl7QmR+2IUOD6Z2m8aWXlhxcD69CHHGud5vjibzvWcozhlkG/akJM5nYwLJI2VVkqjeiyTFRCRLXFTz7TF5Wxc6vEJ3KSbPHIk2bRBcqTfrMgYZUbK+fpIH57j/hml1W4fK0xe/2192we3ryhA48j1bVwUFCPLtGXjti3ul/nGm9OMz9snbVLY3HLFMq08yXcyqJztk1POOF9kWN+0x3K5Pu8vDrN8W5/CXNYpQ/Rhx0s80660bbbLi/M2yv5iWXYsZA74ZMs2clk31Wxd1tadDNtXcdQH3jbPcVHzIbDHugHfWmueubDtyD61yr03HpQnximlOcdp0i/jXN+4IQ4a5Z+OA1aYyTmFXpR+Xx/El4DptxtvCbttYvkc5ra8MhzmNu18lLLkkSxKkSBlSD77ksLjIHKM7+1T/p5eZHIlFmGOX2OQsOPzIadwPd53BvbZuX5In1mO66eMjW0j0HfyWQ5Vjhs3ZrycE+w4c3+lnrRhtsOTw2Mj7ZCT/WX2WXz/2PlEzhge5rg1BgGLlE6QZFonZYPY5zWT00yZuM/N23oWk2bCgvTd9t9uh43FA1zeK2bmhaQJcWEmnfO5B7ac4FW2UFj+/WlxXOmUuZKYup7BjosPE+XPTPUsqYpQWlyGH457mT7ipRNdEkmJKUsZJIv3dS7VEhIkmlQoOynlppKdimBZL5QcyExQjBc1Sf5YKpeJHMrkImavEOwIh4bwWzL42xT+QbxhRUMxlIyIEBkVoaFkXBSxgUFuyHCEyEDgt/3zNYa/hsM4cPhwHHJg9h/M46sSfPLo3xnBjv53yb1H4Q/If5/cO9i85Q2s39SOdyK/wIYti7FlSwzbdrxta39MWPkLfO225TYSJPr6Ysz59jEYNWocjrvwF1gZtRlElOpdeNw4yjsG357zNNbYdKqExXO+jWNGjcK44y7EL/yV1jydVp4yOMo/9xmMOnAEPuijeUknW9AJlk/UdIYVx1f53njrfVvaKps2HHAu2YsbZ06w1klOPM/gfOCLny1GdMtG+TZWTvisEIhSQCd58uWEzyd7pxj087eVfHsIf4tr/Jj1d/Vvt+nbJY9vI9m5k9LY2TgrE8YwIYWClCZPKSElkhIpZJUSck6Jd30qECWE+0a+KCismLAhQHKpb55BIOXizigtZhtSOXO7i3XSZ+OLk3Qq129ksVLsxlXCErJ9l3669mzfpL88jrbfti8mzPmuH9QOK80cdulc1jcvnHzxOc/uF6+v5OJjwuWsDE7jflE9jstc4/7wdljZ9EH/zgXzJOzrv2tDHLXBaUaecZRg5dE/OY67PDEqJWy3I1CGAmJ0mLaNs23z9sjY8Ha67eZblez2u7GTfcVp1rn9avet1JW+c/t2bG1fKYE8DktEnDv2nGLoTneczoax6bcdFx5j2x/pF7XDcdNvHn9TJrBt5Pu/JedvxuVbcemn6SvL4Csm7soEp7v6pjPUK7myUMgn4Lhjo4nyxIiSgmbbpC7LkH1K2yBjyz45jss+4G0z5bke1xdHH84xxuMyXJ7r2n7zWMuYm767sMxL3r+2be6L1JM+kZN82i9UlmW5fib2hxuWrfL5DHvG0ErAGwMJ8qeJS4SczXTGlEmwY0fOM0BlTK1Byj6XdXUoboxU50gxlrhINv8SkYTs5FI2IdtEc5TP2OEUAs2lkuEv7IrzX+rSSSQVSlMrINDs6yQXICEhKT8HMsr1bXfKMikrx5Fs+vAX9TsmMW6Jj26KzJQklve7NORQ5KMj3jE65vhXtvm2J/7FbTIu2BXxcxXD5baoogLK44Lk+HvZ/mgU7/X24guf/jTXz0r/zo3Y8OFzeG/DQ2RA3Id31v8K70Z+TfGF6Iu04N0N/4l1H9yKD6NPob+fJ8QubN/xV1P548K2DXg5pZK/Er+88GFMnP8yNm58E/912vP47m0rTVbkaTQ2rMVFv3uT8p7H5aG5mPd4RLJW/vJCPDxxPl7euBFv/tdpeP67t5EkycFtF/4yLu+UZ/D9X1p5n2BuuOEGLFq0yMbicBrn5cIpJ07C5ggZxjtoR8rJ1Sg6fLIdMfIArHsvgi3bdtjShH8BkIWKnVv0yMlJl0M2bOPx9ARYDnHwyCFk+Bdhy4cbKGbqidLDmexbRU++UXSKAys/TlGSdKsYWKWBPug/rhiYuvZKB+eLgsnKGQV5M9wfbRN3i87H5rwq2XTCllSJiMHhlDKRbZURUbhsWybfOarnHHvkx/O4rHGi4DmlzipB0m9JN+W9QWQlgvslvuus6WNQLoepXxSmD4nbgfWVTSzvD5vy1jN1pBmbSD6XdfvGGwduk8fY7jupLwojxa0k88nQFoiixEGzDWZTnHypbOWYOF/5cLea0AcXljpGBAfsHvPkxD0p7+qYAt6n8RkuQx7vS7sPnDPbaBRss622jCvHf7YcpztnypswFSCfHTdj+sPNSa+8vhHcIbctHOQ/irhhYrim2Qckn+city3tszNxCskfy5bNl3q2rpW+S779ZuzYcpqVI3OR56bdBm9brDzpGc9FUW6dcWHDksZ50nsuLP2QBsRnGdbnP8niTIer53PSVlyeyzGy7HZ7/Yz3W8bEtevVdbVdnJ10wjgvIBGLKevHq+3fOQK14KX58iRot4A++Hh2V2TMVRqzjSxPjATry7MxclubcZBb3djYMO24OuziY8RhkcwfvrCJB7HpplBmpEx8bEyNHOoxXMzvfBHT51TE09OVSEuggmkniaTkFGWSSCjjRdPU5WQet0RnMhJcJtKXkRyXzc4s2unxsv2VMu0HIlh091xKUhXcWy4BSWIDn0wHcWREDClgv4iSfbcxSek4695+G6Hhw/HpT33KpqRn565NpHT9FH9972a8y0bF+oVkWLSSu5/cA3hv/SJs2Pwstm9fhx07zMNefODt3LneCMiFyHJSqI/DOPst/m3LjQJuiGDlL+rxtWNGYdQx9XjcfvW/5uk5+DanjTsO9S4xiQ3xcsd8m+T6rIMMbXpXG8Z9Cz+jOn2Lz8aor88F5n4do0adjcV9ETzd8DU0PM11tiE6+nScNDYkdcdOPg3HUhoTWf4E+n5wEU4u5lgxTr7oB1j7zHLaIqoVHY3TTxoLqTV2Mk47liURK5/HAyf/EOc4ed/5AU564HlreHxyGT9+PH7/+9/jV7/6lU2BhDmN83LhxIpyjD7oAGz44B06JujkQCdc+TaU3HAyLoYNG4aeNe9R3Bxw7i948Lk4OS/Zn8+YuNS1K178ZGv44thDyLjYRMcJnfxteTllcbf4z56/nG9kxl38hGqT6MPJiWPypboo5qaenMTlvnG+t9v6fE853/rofTto1g9WaiggEqRv9GGUXVZkyLFiw3+cR42ZNkiGyDYyjEwOc3/4Kw6WZ2WSb/rnfMaU43qkVZDPX57Qmlbocxy38rmsq+9kUYZ44osSwnJcX+LOlTVjZ8LsAuV4LbXbQx+UxmUNrk0zNr64c1KWH4hlmba+9Ju/5Tb9l+20bVGAnKnLYZFhIoTrH5Vz28J1fWHXZ1POV946057ZFt7HfD+9pFEfGdMe7U+nmMo+NvtcnCvDhaWvyc6/T02cy1OY/iVMHyafICUgXt6UM+UtLMJ8xAn0x/XJ/Jkby2ispQ4/M8Dt8v534+IcbbccE7zdxhd9RPpDfyybt58NFR4DCZt0Dzu2Zm7x/uR5SnEeX5bp7RdTTrqUsE9Mv7h/TlYaZ7fHxU19K4uIjwEPj+2/pHEZClA/3LEkzh5D/IC9m4+mDJd38slJfdMG49v6QNgQLCshTjIhL85lZHtZPLUpz8lI3K5NnM9/5EvcljG3o3E6h804mKscJs+MofElLDJMe4xN8geMc8FsUD1fLXLJIyB4BejD73w1jcsRKjqA0j7xLpCidlJyYkLitrn8QKWkaACveKZCWfCqmoAT6Tn68IbWw0ZS7h5X2LhgLAUZM/PBHm8gN/zz1HWHHB1mZFSQK+DrE7FCWhRp2tPAml+43MU3QsibHljt39bfj97eXowpKaFYdv7yzo1Yv/m32NH/NjX2IQoLd5DjZzCi4kyYF15gKK1Pka1D0L+Ln8HI9V6eNXjgojmIXvQ7vMnf4v/uIkTnXIQHrL3Qt/j7aFj7HSx8eSM2vnoVoq+wmr0Sr7xzDn75KqW93ITRDfMhen4SD+CJd/5Ryq295yQs/vHD9rakTG2uxG3ffR3f5asNb96DY6NrUXLmQmz8HRsXv8PGjQtxZkkxvtH8ezR/g62GY3HKKQ9g7uI1iEbX4PH5v8bkU8hSINa+8jgmj/W94nfsUThl+RtYS8FjTzkFD8xdjDXRKNY8Ph+/nnwKSaLtXbscY44dI8WF0FGYPOZ1kD3ziWbmzJk48cQT8cILL4hRwY7DnMZ5ufK3f/MlfLiBDN9dO2ne0qlXHGgeF2LkQaPw1jsRMZDNcRY/USU5kSaF6NP4zhkvGKeAF2f32YP52agibNu2RU6eojRIGROWcpxOJ37qHJ1EjYLNb9oZUkRx9j1Hxz75fFukibOiQydc8kUx5zSOiyLhyhgXr0OuiF8GQWvJUHLsF/HLH0gGGyLSL+qTRXQsWbw5jfvJ+VZ5EXlUXx7cJRni2zjlmXzbF9sfeZBVfFeW+zMMhVyf3VAKk+O8Qn7rXUAWt2sUJPE9Z/KMLFfWyIj3h5zth+sPlzN1uRz3wbYpfeGxHkbO144oZhw2+4tvIxXlR+T49hXJZFmuPwGfnMj0bQsFyLcyrfNvj/TFk0f5PC9kbgTb9MIBZ+q6Pro5aPanOX84BVXSXF/ImfGKj5tpg2RY59qPy6Y4yRcZ0o6ZM0au8UzYRazzx23bkkYuHmY5DKXJ+LNz+4Pb9ffBvK2Kj3VvDDid+83bIPvRtCfTm8fAXmnxj4dR2Lkctc3bJW26/WfGQuRLmvHduMuYSDmfk7lp96Odj5Ju+82OEuw2m/GTfcH3IXCalIn3xe9MG3aeyJxhR/OZ5zUdTwXecWXnN7cvc5K3gbeL23Hby+2SJ3G/b4M2Kr44Lm/quLC5XcyGTcim8xpDYWtADJHX6PMa5nyed7z/zC3gHDZrHIfZ2XriON2Euf9GLrUm7Zj2zO1W1rm0NI7riJNtS8znND6H2HhAnhsH5/x51tGf16eUztXzy0gji13K9v1p6VxCWfoTvAwO++NxF5Thj7uxo6nohQfqXF3jJ8pP7VzXKMx/Nj0ux7l4XkpHhVKm59X5++N3rr97wVGDLkz/8b5xeiw2lBa+oaQvFZErIOUoRsYAPyOxAzt27MD2HduxncLbydB4a+1bZHAARxx8sMydTGz6cCU+2NRODUVJfgF2kuydOwvJDSEZ5PfbOIWHFxXgr5EhZLyQLkRHYeAbnkysfAK3jf8JfmC+3geKT8ZFV43B48tZ01+Jh+ePwU+u+gZKzFf8OPP0ieRPxOnnTIS5IDAZp5zehw3mYkEC5+AH5xwl5Yonfwf/iD68w8kZ2yR9/vB3sIHvWEEJvnHyUZKWnhAm/rAZpz3xbRx++Lfx8ElN+OFEc9Vhm2ktyCtRuUIRmvhDNJ/2BL59+OH49sMnoemHE81VDDI2kkm3fZ8sLrjgAs/AcIYFpw2EEyaOx7BhQ7FhvblCIX98YNHJZ+QBo1A0dDj+tI53Ph1l7NyBRo7Dien+sDnhc1xOQybdn+/747TPlYzG1g83G4WF61CacXxSt4qFKCOsHLBSQMqAuOGkbJNjnxUCURZYKWDHCoJRFtgvJCWQncjwKTjySlBRIqgOOaP0mnJGwWCF2pQV5YYVDds/Ua64z/Lp+mz7K4qUre/1jfvCabZfti32jXLMzvRX8riMNSSkvmfsmHLcR0qktjjO/TN9jDubRnlGNm9LvD8i0/WF5YgsLm/qO2XQjTmPdeHQkPEpbsaK65o2AoqgKHOspFIZkcnyWR7328Rdn8z2OGfadAppYFtsPc+XbYhvC+9Hk+bKJDivH8bJNgfKcn/Z8Rzkqyxm3/J+Nvua0znfyiHfKanxbeDxMONp+uHS7TbxtliDSea6bYPvHBPF3YU5PRA3c40qSl3ui6dkc585LD45zmMlUpxv/FyYr+hzXIw/3s/xfD7+pYwo7NymMTAYMTCoU+6BZzEybB+5nBkbn3x2bi5xmhsHGRvn+5wv7uqavrFMs82mT2a7pS3PcXvke/sywbFMkc3zhRyvG7J2mLg7DtjA8I4z6o+RS2Nix4I31hlZEpIAJ5pR4KCDazhkBvEQOcdpPp8VKW7D+BSngFlLyYnSYw0H8vn1+sZY4Le70Z5iA8KGxRc5zvH+ZN8vn+WaNiVOfZDR9aWlclzHOKov2+RzLl18X7r/T/LZ2TLkAvIDsvzObosnk9MSxjPReeVSt+s5r5xzacoG9l+qfEPKcaQ0zhdHH4NyUt+sAunzfY7TrEvsjz8v7bj4HcmT7cqnI6HZ+5VD3/LpqF/O0VFjHYfJxXaSccEuVhg3Lnb0Y/v2HaTsbxPjYge5bTu24e01YXz2sEMxjBa5bGza+hQZEdvFkOCmTWd4stmFlnxgJ4YV7sTGaAyr3y/CiKIYDdguWhBGioysbItizOQxRrG2FBePwRNrWTHfhuiYyRjjzxQieP3x29Bw9rfwreOOx3d+aZOTGG19JoThLpqxzYn4wcKL8M7cr+FrF96GwB1aKVmJX3z7x3jnB7/DO+/8BhetbcS3frYSaa/bnFQC/p3olb/4Nn78zg/wu3fewW8uWovGb/0sw4PbY0B6qJIHDhgRwpRJ5dgYeV+UZ37fvrwQgU7QRcOG4YCDRuPP69bLqxXNgRc/9OSPEo2jQ8+ewOJx8u0JWQwN58thKgePJ4vd5w8fQcdKDNu3mqsXrDSI0sOKCfWNT/R80meDp2hYCIXkhrLjuOdCvrB1VIbTh3IebZM4UiD8jhVk41NcFAt/fYqz43RRTFgh4j4ZZcZTfEQBscqS9NfWEcf9ZXnW5z5J3KWZPnr9TeO4HPct7lhB4n6xUkTtihJvFCLuq1P+Td+5H65N064ZOyef23bbb+uyfJHN9U17ro9Dh48w9aQ+53HYtGHatc7J47oS521gn+RQ3LUrcfFdv802mTE3caknPpW1/TB94LDPiXx23K6R4Y2Hk+HCrm82LONor3jwVSqn1LJzBpIZXyPD7Lc0/aA0GRfxzT5j+WwUm/3F84fnOh8X7rixx4c49myYfXZclvpEnTDzjGSYK252G7l/sg3UP2vkSF+l39aQFhc/vkQGOf4dKDN/bBkeAzY+yGAwBgc77if3lvtq+mfUHcb0UbbDypdjl9uVPpm+emPHc4qfh5Qwp8XjxgDm8twfctQfZzyQUBkHsx1GvpsrTrbn7LgHnUs3+6dwKM1l3k/D406OSdqH3Icing9ue2QMvE0X333L6SlJvPnkk74vSr4o/6kcFSgiZ37gN24kcJjfdsnxobQPOOwcX6kYasNDi/iNmPxKYy5TRGFKlzCnxeuIszLZSRs+J1dErG+udvicS5d6PnmUZpwvTdrgNPO2zrhzZcmRzICjNH9fTDkry9fnxHLiKN+MGbdn66VyCe3FXWI56wJl0pRNWYYdzUt2JIfHL95fM37iOD1tn4IusL0+GcnblNg/LhN3rk2ZjzInOc24gCznRKZzRp6//bw4Xx9SO9vnXJ2M0Z5w1BdyQxAbCnaxXXzlYoi89GFH/y65erFjez85MjK2b8O6t97C9mgUny9h9TY7m7d00wJCMvlSB+H95D85fmtHkX1l4aboELyyjha5IbtwUIgNjgIyXkqlTlZoUVu7fG1AGY9E1uK0MdzH4cDy5ViboHRHnp6L+uXjcfntv8Z//e/LePgim5ErGdskSk7GD+75PX4/dzR+dtED8Tc8pWL5M3j4O034weRihEIlOPmH83HOM8/gFcoac9R3sHxNnynHrHkdzxxLhgKW45mHv4OmH0xGcShEzf0Q8895Bs9QpZKjJuOVtXzjlCX6OpZvmJjCwPrk4b8Vyn+L1EA5+fgv0gwtwIebN9ABxMoJn9D55DQUB40+mE6uw/GX97d4Z1JjJAQdfdgwnXitk2/LPOfy4nUSHZ0LMf4zB5Ot+yEtzqww0ImcFXnqh/weACkKThllo2IYOTEunKN5HIiT4zLiOE/yWYmwih/LtYqnKJbWN/nkD+e2OD6MTtqsjMTLiZO4UZr8TuR6zsjj+twf1/ehnm/DXMafZvs7jBR4FzbO9l36Zfvg2pI+mv6y0iZO4sY37fC2JLfHyq/4rGBJeVaqWAF2ipiTzW27uuxs/2x9cVa2Kye+KNgmPsz6Q3kbvPE1feRt4j6yb+KJzte+r11RCNmndON85f31Xbr4nEdjKP0wvhgarNDyvKP5581DFxZFk/tGdWlspN9Uz+sL7y/pR7w/ro+S7vokc5nbckqr71jgg9KG5YCTOP9zGiss3BfXN5bBzsgzcrkN48x+c2XIuTpcn7eTFPP4rVH2iwUqY67wsW8UVza2xCjhctJf6geddMXgcH21vvsThVvKsnzTvr9vznnzgMdK4r59T+VlX9htjhs33ByHOZ33i90+djJ3rAxPtnFmX7NP89rNE3J8XMk+pHka31+2P9IP7rsZJ1Y25Bt0VmaoH9Qlcbx+xZURvi3aKWVkIFBZjrNRII4q+N0wTiui8mws2DAbDsM4TgbDMBp/DntO0oownAyL4ZzH/jD2zW96+cPs2ADhspInPtUVmcYNpw5zPKXjPHGmH0OTnOmjcf503gZyXl4ax/V922bibvupf9R2Ssd5Xj1/2OdIfpILlGHdjJ3Ns2Nk5CU6W4f2I++vlH0Sx3m2LMnksQjUd47HyjnKT+dS9iGxz4G8FM5te2AbE9P9zsl0jtI+CpeybxlcKhl5dEMKYkWk7PPzFvzK2ELE+Pal/hj6ycCQH7jZST6F314dxmcOO4wONn4hbXZi4Dfn7JSFhJ/YMJfIjBsyhC+NFuC9zYV4aU0h/hohRemwXSTbXCk9IHQMV8rOxJNwzvIf47bn7CWCyHP45fwNOOdkflZhIk754XL8+Lbn5CFoRF7HA4+vxNo3lpMSfhTGFheT7v0Mnkj9htj0ZGzzdTz9+BpjeIw+HCV+C2RtJPmKBC3QGx5/BiudKOrP4xtCbBahZPJpwG0P2KsfETz3y19g8umT+RoKQhsexzPxSnjm8Q0IcaWjTsZFj9+GxWLRRLHm4dvwxjknwffkxicSfiuU/1Yo/y1Sqd4ilYkDRgzHseWflwe75Vsvcqz08DdhodAIHHDAQVjTt8moDKJA8IndhVM4PvmL8xkTohAYBYSdpHnynCMD9JBh8irInTu2iYIw1CoKohSwss9KAJ/0WREQhY7DVsETJcH4RmEwdTzFQZzJl1dUcxlRHkwb7Isj5YYfZpdyFDbyyKeDmX2X5+pznBVm45s0z0k5IyNelsLedpjwMBtnIyjoTJ7k276LvIQ+izLF2yTtmr6IL47adL5rn31fPLXC7+SbuHNuzE2/TV3u33Db54BPStpwdiHjy7bY9ky+aX/oMFKEeGxFvhtj60saO9NHI4PDXD+exuMzjPZRfLzj/fecN0bkbDneJqN0kuFASpc4OQ7YN3GuZ8ab61F75Es/7Daa7eG+mHzjczsm7AweF+dtNfuMFFZqy33L6TlWWtl5cc7nb8+MAWC+pXb9NfK5XdMOhbkddqScy2852f67NvlNikNJMS+kE6b5hpNkcpwdy/e2n449MgyGssHBdcmXPnOcyhljg49z6isdz+zkdhzeHu4zOfnGT8rytlo55Lz9EAgHnZS3bRWyLCuXw6LgW9lczsmM788ER/Mj4HsubmSwk/0jc8nsJ3O88RxgZY+URWpTDAH7bTnHWeEUX5SQAlLKyR9KPrth7IZQ2Oc4nuBCZBCESKkL2fAIjvv94eQPLyLf74aKPzJEjsLsDgiRn+S4DPlc3pW1cRMmWbk46gO7kdymOFufxsg4SnPOte2VTXScF3dmW/yO26T2UvWDHeeLo7LUnhkb0z8vj9Jzcrb8yMC2ZXJcLoeyJJt9rz9+J/s0RXqOLkTty5xhx2FJS102uL3ULrmR7Ghesxvhd74yfifl96iz4+V3tn+Dcqnk7aYraP/TJrnjkW+xKCjcSQsR+7vEp7WJFqgCRN59B2vffBOnV07BQSNGiJKVjTV912DjpsdkkSFzheQbXSm6owDrPyzAn98bgpV/5UU7hqnj+/GZg/l2KV5oYyg74haMGnmSlZQI/8Ddczh54w8xmaOk3P/sogbc9swbCB3/XVze3Ix/tM8t8MPXT8+5HI0PP4MNR30ft99+I74Rehpzvn85bn8GOG3+r3HRhnnYcA4/aO2Xm9AG+rD47AcwdmG2NqNY+YsL8d3Ln0B0/Hdw1T23m/QoP+j9XTQ+cyx++cbtGD3v23jitP9C8zdCeH3xj9E493Y8s/ZwjD/lO/jJ/BtxurUG+G1Vl19OedHx+M5V9+D2fzTPVvBvY/y4cS5tw1ocPv4UfOcn83GjrcRvq/r+hfPw8BshnPL9+Zh/4zc+8cYFv26W3wqV+PA2GxZvvPEGrr76apuSG+9v2IzbW5/GkWVH4cDRB8ttDuzIKkB061a81/cXfKnsUBxxsJuHlBcgGHe3HEsqHyS5Qpb4/63bgXc27MQhJUcaOXzLIXlijNiDTowRCrurIZLGZQnTNn2aymLce3HXF/FdDYKCfC85394oRckPvBWI3S7+hWR+Bal7TSw5Sbf5rPDYb1LlVhp2JFd6FmhPOpQC20f6YM+VNiHeVhP2b6+RxJ+2D7QR7HhjKOqVNfVo8eN6Mm4mTeqKECPJSDXE69qwYMqbHpLbZdozzqSafOMc3BdOEJH0x1H2PbnsSyGDkSchkev3JUP+Oe76RYhsG0gHVzEfQVw/SDa/FYm/PPLG022jFOA+S0DqmP7bcTWpwTAh/XRNujypZ2S5/SJxyfP1T4ImLtsvfbH9kj6Rs/2LlxOPRJI8Ufx5LhaJMu4dL6Kks88GAaWxL/mmnumIac+0uZMzqIy5esD1xRAR44ONBr5tidLtNpkPqs994f5KWD6NL4E0SNsG2QY3b22aHxkTGYugTElPiZEi3SNcMfaMDNNH9zyJPOdi3U6Jx9Pldcg0NuYOBrNeOJ8L8d5hX6JWfib8uVKU69qIRHk/cIj+zSuCJVX6YNYh+yYvCfP6xGVcnBz5Up59/pf5Y8jWt2x4eyewk+xYp8zLFaqUQiaTJE4SklJT4xVLU95NkLTE8xNFJdfk4yINiZUHir+ahJMSsmJKZSmbm6iPCek2ljSi34e3mSOFjQp53mEXLYjGyGDdpJD29Rv/9woOHTkCJx6d7QHlOJu2LMf/rb0K727cQAdjET7cDmzYQorZliF4O2IWmyPJoJj0mX58/lCzABUM2Y7hQ4/F2MNvw/Dho6wkRdn3eOiZl/HO+ijGjv8in8/4UKLUIXRS3YUP3u3Fzu1b8bflh1Ga7+CjRTj1aSn9aiQ5LjuhMkd37BqC/359Aw45/LMYFjKGP/fHKBpUkX2fgmw9DklZh4h2J03nS2EflGxzxJeTLDn2PCVB4sbt5N8RcIYFn7z5j/NYt2PZbFywQieGhVWKbJuuf1zHj79HXp71JC/QZ7u9Xi1T0NSzfSFHH5LGbbpxcn3hPwlzRScmBaaci7iA7RjjtUXjwL7NkyQJcdiGXIKvUekXp3NfuBxHWQmiJKMsS4DikmLKCrxPTMj1KgDn+TJMfQlYvABhx4GhZClrt4X7wEqc9MH1h3Djya91NdvAvmRYWZ5ES7A9D6lDTuon12EbI17TRLh/8f3r+ub6Z0ubokYmzUG5PZHnpMRNW2xQ8MnQJNkyNs+kcX9YEO9bI5tyjBxyzsjwrkjYeU81pT5/iATuq2A6xb120bRwRQ+W5xICGYQR4s09T3RcuBdyAU9WEMmWcWTP+vxHvjn+zfncMyI4n4aFVwCX5hT4+HphZNj/OInxAPEcCbEQ67k5yPLNfrFha0C43ySRPnCahDnN9Yd7w+X5nz5Epk0bMGb/podyvd2WqWTqvMyy0yCV6CNje364rA36SFc7OZ1TbGpOlXzl84EnygTkM534jM3SMW1Dih2JNANS8PxbfOhTgI2LIeTYwPDCwIcbInjzj92YWvEllBTnrvDzL8G+uvYe3PX8LxGlEwIdlygimUMLYzhgaAyfGb0Lf/PZnfg0+fyq22Ghodi0/lB8+rAGFB84zQhRlH2UNb3r0fb7P+BzR30JIw8abU855gpGdMtWvLPuLRw7thgHhYwSkQgdEkS2kw7jL5F8YuPjatU7O7Fl13B86vD4D1uyZKcAyYFsTyJO+bBenIBoF4kXMqdqH3KiZY98CrDPCXR6NnmsRMiJnE/Y9qoFV6B8Pu8bZdMqaaxocZizmaTOBcmc67ClyHPlpXnB9FW2gPvFvsDfNhufnekGC6AwBxNJSJRSKQvaFmQMOMQ+J/iw6RKUz3ibPKdM2NTjsMwfs3TL2Lparg0bIygUj8ShNV6qJZGmPCHjIXk8z41iJkh7FGbFjP94Bws8hlzJOD7HSNjbvxwmL7EjLu6VM0jMSzNlUm6Dl0i+65skuTBHJEHgkNl3/Gl9mo+SKmkU4okh85XtDDNvOcNcweASHBXpBD9XSOmecWF8CTuD2lRnXcX4CcR7RwQiKUgQkEoe44lJIy/VWPpl+bM5LHH64HoSpw93nPPc4OlpfJMm85TXBRs389SERQ7L46AEXCx5a1yOP+SCLE8+JU6+2AU8VzlqDAsuwusSGzqSxvPW5jmDwziWwelcVz5MXU42mdmx3ZdZ5G1K8jYFCeYHYtmqelDBjGXNvDakKDiQdnwek72qazuHSl56dqk5Y4/XgRGv4453R1ppeezyvknmDSz433fjRwmPmTm5xsNvvvYqinZtx9SJuf3YmJ/3Nr2Pqx9qQGjYMBxyAHDogdtRclAUYw7ehgOH70AhGTLbd9FiWxDC8KGHo/iAb+GQ4tOoZmqFTFH2JZY8+yop9UMxdtwXbQrP2QJRqnv/uhZDC/pxVMkwm8Oqx8BJPApSyYhSH177axSf/Xy5TTHIGkjOWws5bH0/HA3IzdBRzpJs+kjlS5jOvuYETP9ykjYKhcAncsmiEeGOkUtcrLMxwOJZ8VZAn1wvyF2MB1OTNoOwsl0TjD8sVb0Ef46FCkgqffDIyVULjtpE41mf4XLeBhls0aT0ZEQTi8tK2DCJ+TssZelDtC/22LTkRJvPheWfP6SiCZtE+jflXOmcSLMNgW2ToG9MXMgr48+L4++bF7MnRNN9Mj751CQ+z1tTypvH9Cc+C+cglZHbqcixGHMF0Z5jJZk/WN7+gTdmbjjZuTD54lyaLy46fEKa+BxwYRP0SIxnhSuInHhNWXtMgP6NgSEp8k9x6pgxKDjVH+fVi8JuEbOeXJmzZD+WUsBzwwZT48vluTFYbNV0EuLpMpnTF2Ry7kaqgslpkjJgmeTnXCc3BnrOYUyNPdenjxsFf9xojhI31v71bls0ipXLOzH56HE44lMDf5/phq3r0fHak5j8uaNw8Mgi7NjJvyr8LqLb30X/zg10EG9HUVEIoeHjcFDo7zB06GFy0A5mxyvK3mZN3wY8u+INfOlvKsFvKmLcKWdD5AO8u+5tHPmpESh2j16kYzen+/ZdQ/Cn97ah7Kgvmvb5w3c8+/3dWRM92c6jD9ErbZrDOwXbdCnD+MpxGa8fLkD5AVEJcW9bvA+DLygEZOQLaoTbcW1lWqKkfdsJp4Ok0kVS7xNRf4I4GfGACUuUQtaXT1/YwWlesg0ES5gyNjMl0j//NtsNsl6Cb/rk6vjrsmeu2jGukvG8ZD8pEv3jkCCCCCZ46RSIl/GRMtHAFy+keem0iTtjQTz+c0aGpEmKVOA0/mBfDBFblhEDxQQJztn3STdM3n73PmwaOfF8PpMYNh+e5wtkJmsxKmDaNiWNXWBipn9mjnKKuRWK1ylO4DAbGa6g89j8ILzFzGCzcoN2tNnXGfa4y8rLpEg9twJpXmQQDaaoEhQ3CJkJ7HldkOTn2oQtFyy+p/u3/1IQ3m4OHW+IfAfKn1b1YHNkPaoqcnx7k6J8wnii8xWMGH0wPj/+aKM00fHDJ6xd/f14551eRN5/DzspnPL841uXeA2VqC8tF/jEyPdyf+qwEpR8+kg5EdpzolFwJBCX7XyHL5gWr+82IJ6vHc/nD9cGQwGXl0iqZK/v7EtC3Pfksm8bcPG8I40SCbK9dtOke/UIty2B7UmA6yXKNOV8pRODXEeEUtz5nCP/xrchq1AZbFHJj5cznpfHSJg+uD8u3fXR+3BQAfMf96lNd5VKtsnVTfC5sBcmTI99JERZjq+4xSqBPpwS6a/vguInlE/EleG2EvsvQTIQ2EZwSg8bDpxjjAuTbvLMVQ4XlnQxVkw58jy8tH2YTMPmnz9u/DyPPgI+B13A4vLzQaIYXh8d3K6bZ9IH+jAe+eyorOS6OJfnD05y6V6EsfEcSd7FaXZ6nuaCEUOfOcrjeZiSgfbHK5+5Ym5zfqCNDwASbaQPsg1ftUQ5g5S499mDHS1Y544ewh+Ibo3iDy924kuf+xw+c8inbIaiKH7WvPsBVrzxZ1ScUInhI+KXKPhY2r51G/p37PCULe/48iHHNn24hdYpHjYaDCfgjlz2zSs9h5s2nFLpKloZnhwb8eKWxHigv762xLdhcSbJq8/bwI6NLU5z2+TH1fHL9Rz138ll39+Aky0yOSlBbk64usYTpAnbjrTp4LZckMMccb5FwlTHyWDfbQdH7F0WgvU8WeJ835BLfqADcbiMMWBdflwZMrGEsKcsmWRXTW79sGGeKy4Yx+S7PomX4BtYaFwu+6LLuQQqG6jHcRON4yWYOhLlYGLBpIqE17Ctzb5LogAHXVzwhxPhun6f8Pdd9hH77PjPGg7GBcP8wX/yPAaVkxo2X2Lsm/94fD8iMIyBSHJeQnbqtEGSUk4a4TIbbJ4L89yIh3nOc8z4Lo19vtnP/BvfyLCfNj5gZJdn3u9e7m5ND1M5qwgpMICGshQ1Uzo3eRlLUabJz03WgBH5eZAtIvZQH/dTCt6XI8gcI+44YX9NOIx3163DScfoVQtFycTvul/Bp0qPwGfHlpn1hR1pgXJM+Q8qi0sTHcOWd2EvzSQH/ET8olkmK7Gs0BoFT7K8ygG57HPcRHNG+k1OPBe2jpE2rBIm8p1CZqIC+7a45zMc9vrPPiXwdjhDgwkoeNZJuvWT4Po2yEixxLIshzzXhvP9iHxy5htr60yW4MJc1VWX/u802+K2S/JsYfb4m235dttuF+d7cn0d8dLjmdbjJ1dsvi0vnxRm3yhLEg04M74mzzMu5MNh8lybbnwTfYF2EomQ+v42JMHWleLWl7qSEPddVAJUWTz6cOlevsXF7alL4JA42Tbn7DYy0klTJiVc3vkcsO27/sp2+OafeeaCDAiuY31nQHjOptGHF5ew32e4DHvyuX+TdnwTyLVcPvDa8s8HXzh+nJBvnZfv0jjMJITFk8+BE9jfdg7kE5E4ALkyV/cEKeQOpqU91j9mN2R7Nfdk//ZDCtbLkWQOEOe29/fj5c5OfPbww/GFI47gbEVR0tDzl3UI9/bhy5WV8qNXDjmy+GQkXzdz2KZZeC3ynFNcyBdFxRRJ8hNxxyw7VsadQuu1Yyu6dc+1ZyIBT/D3T3CZNt3ls+8pciZJ5JpbQSjC22G3JXF7XHnGhVn3E0cfAaWcCrDPyNiQADdWksZxJzyBpG0hEsv647ItXMfV88mWttmZZPEZvzhXlZ3blp395Gh7nFz2GJY7pNDKtEI9WS4gVqKF831l2HcGhbeh5EuIfG7fKUXO+cdTjDjOt5niM9KAici2c5DbtY5xvsB12WMjg8PsuHHC/GgqB+Tfk8HObzy4fPmwHXF57Dvn8IelNNWR7SUnvu2DURRNuohlZ/GCvjQOSzmL13frZG6z4zB9yG4jn4u5t0ZxmP34sxnWiEgM+30HxT8O+Id0n4Lngw2mCpv5QiFf3IU9X4LxMCPldgM3FwbCQGcKz71cGUjZnMgiL+fWSE6eexZkkNvt1cr3uO3neMYFwwszGxZ/fvNNvP/ee/jbL30J/LP5iqKkZ/uOfjzT9SoOPuRQjB03Tn4ki5GTEB1dbFzwG2T4QJODzR5xvBZ5ziqZ4ljp5HxTLKMiy7DPxy4r5azIOiXS5XNFV1d8X1xwEa9CAr58V8RsFznR5ky6KF9UVnyf4kxBEeHEsM/l2TEuTF03/WeFnOT6jQzGGyfrsyCWxemeUB/cv5TYeoIv7Mo73+0bLuC2Jd32MFzNDof4bFjQciq+f5zYyTiRIP4dIfalHQsHTTlbgeA0UWy5vC3LxoWk+zeUwlKXfGnS831jyo5FO0cRruPaEkiwXHtzbXHcF3ZwfeNTOyTfGRacLuWkHvWT+25luOocdk166VxWfJNG1STuHON8r7vUGM8dt51uzpiwOwalpIfrpweXcT4HqBGvv+x43H3O7AdjYIijsBgPfsdiyKcP02dfugtLUD4JG1f2HD51R3a02edB36zbFPLFTbbxmXThweLmwp4k5zZ4btpgXsjSbs5t+eTktX+O3dgHgZq7IefjRMFjS5fKkcEf7HjNLSSDYvyRn9VnLRQlR1b3fYCVf1orv0otKw0dTHzOMecdu9hw3PoMKyjOF4WZFXLyA0oM51uXCIvxnFWoRIEkl6Q8ZYBl2y4lIe36G7cFxaMPbsfV5f5yWbc9ojSzAs1pJktwPtdzddnnvotxQY7lctxtl8BynLNxlxbAChXP30BCOanH9U00WJ5wbXEBb5/YfWSTvboMV3VO9gUbFrw95LttkDlBPsuV/WvlsqCALC7EJcUnEsqzz+WdsxXEN1WNUcGw4s0/Gi3GJ48njy+LZkdxU9PWJzjkXqfq0r0xJt8LU1a8WRNwMgUuy9tmgl5dV996cbx8c8VDttGmWTHJdRhqlLeR++OfM972UUDCpou+LY2nCVzG+l5fOM7tc5g6IXOafRenAPfNXangsKljDQl2HGdc2PpJyp6NJ6TuE/iHab8nsNPNtnkGAvkSSvAl35Uh4iHCld0N9oZx4cjaUr77kkXegFsjeXtvtHLH69Ne3Jf7MgUbN27c3eNCURRFURRFURTF+0JIURRFURRFURRlt1DjQlEURVEURVGUvKDGhaIoiqIoiqIoeUGfudjL7NixA2+++Sbefvtt8/CvoiiKoiiKonxMUONiL/Paa69h8+bNOPnkkzHU95sIiqIoiqIoirK/o7dF7WX4ioUaFoqiKIqiKMrHETUu9jJ8K5QaFoqiKIqiKMrHETUuFEVRFEVRFEXJC2pcKIqiKIqiKIqSF9S4UBRFURRFURQlL+z226I+/PBDNDc3S/jqq68Wf0+zbt068UtKSjBkyJ6xj3i7li5diu7ubrz11luS9tnPfhbjx4/HaaedhgMOOEDSWlpaUFdXJ+FcePLJJzFz5kwbywz34be//S1efvllrFmzRtLGjh2L448/HtOmTfP6oCiKoiiKoij7ArulmTvDgpXvWGzvvtF2+/bt6Ovrw65du2xK/njhhRdw7bXX4vHHH/cMC4bDv//97yWPy7Bh0dnZaXPzy7PPPouGhgY8/PDDOPTQQ/Htb39bHIc5jfO4TG70orWmAE17pqs+OtFUUIPWXhPrba1BwZ5vVFEURVEURdlHGPSVC79hceSRR+Lyyy/fa9+ks0HBhgUbGMOGDcvrFQw2Gn71q19JuLKyEl//+tfligXD2/q73/0uyaBYsGCBDWUnlysXbDTccccdGDNmDH74wx/isMMOszmGd999Fz/72c+wdu1aGXe+kpEZNi6OQLgxhsZKm7RHYOOiCWXr2lBbaoyLI8KNiO3ZRlMSebUNrY+/it5oP4pCpag481ycPu5Am2vy72/rwnv9QNGhx6O27nR42dG38fzixeh4MwKqjeJxp6C2thKlRf78VsrfjP6iAzHulHNRW1lKJRVFURRFUT7ZDEoj/ygNC4YNCTYo2LDI5xUM3q6HHnpIwhdccIHc7uQMC4bDnMa3Ru0puA/33XefGBbz5s3zDItzzjlHHMNpnMdl2AjhOp80elqqUddmL5Ek0tuOlsc34/j6RsydOxeNdeMQvn8xXt5s88NtWPB4FFUN11D+NZhV/jZa738e70lmP15dfDe6imvQQHXnXtOAqqIOtLS/LbnAZrx8fwteLT0XjZR/TUM1ijpa0Pam/tq6oiiKoijKgI2Lj9qwcOwJA4OfsdiyZYtcsTjxxBNtahC+FeqNN96wsfzT3t4ufeArFtngMlyW63zSiPT+FpGojSQSiSBSVoHji821hKLScow7MIqo6P9kPDzfhSOrz8QxB3J+EUpPOQXHRLrQI9YF1Y0Uo7yyDHIho+hAHFN+JKJR21jv83g+cjxOP8VcqSg68BicXlWMV19+0+QriqIoiqJ8ghmQcbGvGBaOfBsYXV1d4vOtUKnYk89YOPjh7eOOOy7pVqgHHnhAnB8uw2X/93//16bkTqSnFQ3V5SgtKEABKd+1Te0I2zwh2oPWhmqUl3J+FRraXW4UPa0NqC6j9IJSlNcuQFc6JV+IoGtBrZVD7SzoIglxejuaUUeKfAH3o6wa9S1dVMPha8vrg3l+5MSrgEfPPkLq8WMdbz/ehOtbXyXTgSivxPFvt+P+rgj6+yN4dfFivHpkFRkbnPk23ny7FGVl/puYxmFc2Xt4Wy6EHIqKymJ0Lqbx2NyPzeHncf8zm3FK1Tgpufntt8lwGYcjJWY4cNw4FPe+ba98KIqiKIqifHIZkHExf/58MSyYt0nJ+tGPfoT6+vqM7oYbbpDyg4HfCsVvScrkuD9sWDDOwBgsvE2M/1YoP3xLFD9fkejyCT9HwW+ESsR/W5QfLsvjMCC6mlFd14FK0sp7YzHEwh2oi8xFZWOHVfzDaK2rRltFEzp7Kb+3DbWUJrp3bweoNFrDlB7rwYKyBagjgyEtzU1oL1+AHpbTOReY20h1TVakvZ76EEVdW4+8ECDW1YTK9mrUttgC1M+q1gos4La8PpSiti2GF+YBMxauk3rJj3SU4fSGWhST4XL99c1o7z8Fs2rLEZK8KKLRYhwqhkYcNjXeixjz4MDj63DJ8b24/+brcfP9r6K0dhZOOlSy5ArGoaUJlUlyEdVV40JRFEVRlE86+XkKOgN7+y1SSnY625tQMbcZtRVWSQ6VonpuE2pvbEUHXzbobEVDqBkL6ipgShSjsrqK1HqitBr1tfH0qppqdIcjgasRAeqa0Fhl2ymrobq/Ra+xUtC+oAeNzY2oKjVqP4orqHgTos1tiJsrUb7LifD1IQVHnt6Ia2qPMQ9V81WX5sWInnIJrrmmAdVFz+DWBe6Ziuy89/wC3P3qOJx7xTW44txj0Hv/zWjtyXh5RlEURVEURSEGZFzwbVB8OxTD3+7/9Kc/TflNvt9dc801Un4wHHHEEfLNfCbH/eDbohj35qjB4rbNXZ3JBN8idvvtt8vravMJP6Q9kCsRXJbr5E4vwp19KCu2Cr0jVI7KGb3yHENvuBN95aXWgEikl2yPZtTXVKGqqhylJ94IhKmezU0iICTEdowljPCjxShObKSsHNXdUWOsVDSisz6CpsoylNc2oS1HBT/c3obISbNw5jGHoqioGMecWY/TQ8+gvYtvmiqiv83Y7B7utnAOv+YXm19G2/OlqKk7CWUHFuHAspNQRwbG2493gK9rSe33EipTb/sPPRL24oaiKIqiKMonlgEZF/x8hTMwWAHn5y8+yjcV5fuVtBUVFeLz62azwW+V4h/Ye++9/N4Mw6+V5Wco+HWz2eAyXDb7q2j9FKO0jBTwpKehw+h6tAx8x08xF+i1Cn6AKDoaK9EcqURjSxva2nsQXnqZzRsopSidyg9P26gjHEbnVMqz0bLqRrT2UFpjKVqrG9Ce1oqJw7cuFR8Yf+0sGzWHlh6IyGauXIqyI/m5C5NjeBNvho/EOLYtqW40dGDQJio9EqVUl02K4iOpZ28Hn6/Y/OabiNIxocaFoiiKoiifdAasie8rBsae+K2Lr371qxgxYoQ8tM2/d5EOznMPdp9++uni54vq6mrpAz/fkg3+rQsuy3VyJ4TKunnomtuA1i6rqUd70d7YgI55dagMUYnKOszrbERDW481MCLobO8AX5+IhItRVl6OsuJiFEfaMXduq5QYOGWobihFU0MTOsiQESJdaGlsRKihmnLJvmlf4PWxuKyM2oyw7i+Ulk4lwyRuafgf6D70yEPR87x5IJvp730e7V1FGDeO1f8DUVE5Dj3tbXhTLkD0o/eZZ/DqkcfjGLZHig/FodGXqfx75uHw/s3oebwDb447BvJId1klKvqfR9vzvZLfv/lVPN4RRcXx3GNFURRFUZRPNoPSxj9qA2NPGBYMb5f7gTv+IT12/lukVq1a5aUz/FsYcitNHuE+nH/++XK707/+6796VzD8b4viNM7jh7/5oXmuMxBCFY1oby5He32FeUtTeR3ayheQgVFhHnoOVaCxvRnlbXUol7c41aGzuIKvNaC6sR7h+nKqV4ryhjBqySgZLKU1LWiv60VTlXlbVGllE3rrOtBaY65blFZVItJUKW+0Kq1cgNIFC2CzUFbdgLLmKqmX+CPgh540C+ceGUZr8/XyOxdNrT048sxZqLZ1i445E7OO34y25rmU34T7eyswq9Zue1E5amedAnQswPX8OxdNt6IjehLq3fMcPAZ1p+PQrrsl//rmDhzIsv2vj1IURVEURfmEMuhf6GbYoOBv2PktS/zsw9VXX21z9iz8Fql8GxZ++JW0bEBs3brVpgThqwVshKT7LYxM5PIL3Qz/Sve9994rfeDXzZaVmW/Gw+Gw3ArFfWDDYmC3RCmKoiiKoijKnmO3jAvGGRjM7jy8PRDYuGD2hGHh4O3iH9VjQ4ONJ1bm+UrNhAkT5PapgV4tcORqXDDcB/6BPP7tC75KwfDD22xQ8K1Qg+2DoiiKoiiKouwJdtu4UAbGQIwLRVEURVEURdmf2DNf+yuKoiiKoiiK8olDjQtFURRFURRFUfKCGheKoiiKoiiKouQFNS72MkVFRdixY4eNKYqiKIqiKMrHBzUu9jL8xqnnn39eDQxFURRFURTlY4e+Leoj4LXXXpPX2/b3m1+QVhRFURRFUZSPA2pcKIqiKIqiKIqSF/S2KEVRFEVRFEVR8oIaF4qiKIqiKIqi5AU1LhRFURRFURRFyQtqXCiKoiiKoiiKkhfUuFAURVEURVEUJS/k5W1RW7duFX/EiBHiK/lhxEEH2RBQREPc7xtejm8csVHCIzFK/CGIir8LIfG3btokvqL4OejfzHwZLJv+1cw7RUlkl5xNYhhSUCBxZielmW+xYrQ2FaAwnkUpVIcqFQ7xJSqKouxhRv3ft2gBohWI1yq/z0jYBGnJSkg3ZTd+6TcmTUlJXoyLjo4O8auqqsRX8gMbF2wwfLjrQ8SGDJW0AzFMjAc2LnaNiHphZ3hweZe2qV+NCyUZNS6UPc3qjdvxysad+NanaS1KYTj85u0tKBs1DF8cVWRTFCU9B9kv2h54ZwdWvL8ZO0njS55VRh8MUcY3PlOMr9nv5jbpl2xKCsS4YJzhYBlCf7tiOym0yyTwTCtIuMlHjYus5MW4+MlPfiL+j3/8Y/E/avoWn40GNGPhmSU2Zc+xJ9ti4+IPvc+ic+MKrH9vI44MjcCXxk7Elw4+DgdtO0SMiyFbzVUKxhkYbFgwalwoqXDGRf+YE8VnCiJvoXDj2zZmaFtiA8Tpl5yIorUvSDhn4yKyCqswAROKbTwPRPtWoXf4BJTlUaaSH3bsjOGF3g/x8JsRPLU6gt4Rn8IXDxmB7xw5FN8tG4nhBTE88ueNePj1D7B8fT8KRxdj2hEh1I4Zjq+VDMcw/yWN3aVvEc79EfDT+2did1bml24ahWVTN+LKE2xCGjKVy1WGkh42Ln7c9Rb+s6cX76/fAhQW2pwUsLK4K4bLjvssmk/4nBoXHxV7YP3fuXUjthWNwkjzXetu4V258MPxnR9iWNFBGFJgGtlJfzt29YtB4aHGRVZ2+5mLVatWYd26deJef/11m5orfVh89iiMGmXcMd+eg6fX2CwFq9/5PzzR8xQe+782PN/3e7SueQKLuhfjxXV/EEOCr1A4g8J/5cKF0/MSbrJjzu6ml4Lxcxf12XI+oquw5KZLcMbk8V658ZPPwLlXL8IqczdWBoLyjTsXrpm+RedSH0w4QN8y3HLJGZg8Pt7eJTc9hbDNDkJtnLuIZtRuwAqJvyMcF5npZPdh0bk3Ua4fTotv2+4SfacLSxc/gEWLluDZl3vwnjfW/di2aYv33cpA+etaYMs5izz3wawOrDv/GWw6ajoiXzgNa2qDCyeX4ToD4vUlWJLzkkAK6RVXY1mWubRh2RK8tI0CvG+S5hS5lBPJEca9VyxKM3+Seemm/O3HTwL//Ps1+IffrMXCP23BBx/uQOH2rXjl3e2Y+9JW/G3rGkxpeRUNHevwUh/t5Og2fLhlB/7rrR2Y+fxGXPDcu1bKIOl7CldcsmT3jv8BEaX5cQqtW1kXv7zRt+xOXHHmZIyneT5+8izc2W3bprV50dVnmnVy4pm4+qn4DI+8dAsuOWUiHRvjMXnWnXBVEkm7Bgtm/f7aba/YuJ/t6Gm7Aj96xrX5V6y4+25arxbhySefxIv/+wre6otgO38RvBs8+sEO/OdrvZhy6IH44hGjgaGkugwvRMHwomQXIqWQ3M9X/gV/Jp0wE+GnbsEtt1h30xWYNesSXHLJFbjulnvxUsQW8hGNRBDufgqLbrkCZ555S9rxVIgBrf8b8dy8n+F/eW3PwPZ33kaET3rb36H90I3Vq1fj/fffx/bt202BAcPGhTUaOLhrGxo/OwsvTfwl/kBu9d8sxvTiSjE4hhT4DNpEo8QHH0uBc9LVy2i1iOsKicda0rH30k3x85g/LLAcn2zPWT2EyqfS35L65HMp9b0kwlji1pjxk3Hm1Uvi59GkPhp227h49tlnbQhYtmyZDQ2Eufjdxo3YSO75y0OYO/9pUjMU5ne9HXj9/Tcw4VNfQO3E6fjbQycj/F4Ey1b/N3p3vSFl/LdEcdrv//IcOt9eireHm/zUnIAr7Zg/d8MJtEjH4xufudaWCdJ91z9gScmluG/5G6YcuTeW34drJzyFf7ir25ZKh0++uDdw/8yxKKFzRFoipCx84z6M/t59eO4N295z9+F7Y5/CrCue2kfmCF8i2oNnl/V/QPvvt2HCGedg5szp+LsvjsL7q97Ch4O1KHw8/msb8LHzoE9jxbjvY+WES9B/4BE2NU6qOnkj2o0XR5+KKfELcVmZdPczuPviG/Dcyrtx5d0rsfGdxbjY5qWEFFr0rsE7NrrniKKbFM/xZ5AyZ1P2Gt23oIGUwCzn6D3CXyN0PGzfgeFbNqKgfzt2vLcF46KbcePE4bj8uBIce1AI3youQGjzZpps/SjcsQ3DNkVQsDWK3o2DVQ4cEfRG9qamF8IJVz6DK08YwITdDcKLZuH0h0I47+7n8IashTegrPtZUjWiWHbTP6F76n+adXLlf2Jq5HVjZIXvxaz/GI7vLaZjg9bcp68MYc0qETdwpk/H2F8+hv9JnFgfduEPa8dgnI0KZVU4Y+ZMfPOb38SUL0/AocM24z0yMHak18ey8vIHUbwf2YI3N0VxxMhhOGo0nfR2xrzb4hMp4FvxyKBZuSnzYll26qW49FLrppZgwsW34tZbb8a1l56PExK+cQ/feyZOOPM83HzTnXi25BLcff+lmES7n69MxZW1xC+biFX34upFuX6l8Qll26voPugkHDPcxnNgxJhxOOygT2F08YEYUjjISxkxNixiKCoowhAyIP71yIswr+wSTDpgPI4eWYbIjg347w0rUFh4ANkTdrax77+KkUDJzPvjug6dm6YXF9NqkS9KMPN+K5t1tWufsW1dSVpWegJ98rs0+l4Q/iJlFpZMutmsMW88h5snLcGsW1Kd3eLGz4CMiy1btuCdd97Bm2++iRUrVmDp0qXiO/xpXIbLcp1cKZ58Ck7q2xA/MUaW47YLj8M46ui44y7Ebcv9KmUEy2+7EMeNow0ZdxwuvG15SoUzuvxn+NaFi8EXRPgWprN/sRi3ffsY2vhjKLwSfSt/gQuPGycy6h+PXzaJunQq922S7U5by382Cj9e/DjqjxmFsxcHLT5/W1jzNObYdvxyB8Kr61dgZ2EMp4z7Ji78wvcx48izcVCsFP/31z/i92set6XM1YpXP/wjHvpjO27777vws/+5HQ/+abHNzcy2aCnGltpIBiZ97yFM77sF5wWuXJyHW/qm46HvTbKlMsPf+kTY9b2IZ6OTUJ7piHu9G3eedzHOn+Q7MEPFmEQnrWl3dmOg18j2CJGVeOnFZXhxD2mQm99+A5/62+PwabvgFo78NMaWRLDZ3va2JxhSWChu4KS4OnXKdbjulIQ0/8mXv/Fw6YefgZtuOgOHu/i5CVcY7JWK8bOuw6zxo3Dub8swfVIEq0ZPxIQRxei7fiJGHXsLRp9wlK3A9GHJJfytrZE58fQrcMuL1+EU/hb3jDNwxhlXYMke+ap7JVaNfQBv3EwnJ798MpivvsT3jY9HN245914k632prvgZl+KLIsOk7+GcbT/GP/7nHwZpYESxZZDfBA7n823/DvrfiW3rt+L740fjhQu/hH85+TP4178twWMXfAlPXHwcLp1Uim1/fh+7olx2B7CjH8NjaZTAVXfilFPuNGMjVxLvxJI7Z8k3aOPPuBryJT3Po/F08lsyS77Vj49NBC+6spMvwZIs+l14ydU4k9e38TQXfVckomHab2fyPJqIM295yTsXsFKZcj945Wme8f7eXZuHtvuaRV/BQ7eej0nFdjUMleDU808lVWMD+lZNxYxTS+w6SekzOZ14pw+h6adSHclA8YTz6Zgx4YEzHd+56BksWRq8JXI1ne8PPWkK0l4sHzIMIw4+kpTAKLZu283LF0OG4HUyYN+L9uNzBw3HMYccAOzalf5LZKM3pmHg61XZ+Yux8pnHcOs/T8HYsjK4XUEaHp6xylpKXW3CTJwfvTUwp9KT6pvp8ZiVdqFK80122gXCR3jRgIwe/vZ7YkqFkhn8+n/YYYfh80efi7vvvhjf+MpXcNppp6H2Z8/jPVtM+LAHz9x9Nx57kYyQ3z+J1z4IYfSIndhO86uQFf2dtI4MhgIzQfp3bqGptB3v7ngfzX+5H/Pfvh///Keb8OXu76J329vYSYZHbFeUppRVmTNcufATef0ljD1hgo2lJzBONG4BrjtF0nPZpelIe+Uisa2UbEC4exounllm15gQymZejGkvrjJfYgSIGz85Gxd86enGG2/E//t//w8333wz7rjjDjz44IO0Q+InBQ5zGudxGS7LdbhudqJY8/gD2HDOyWZhJBX9gYvmIHrR7/AmdfTN312E6JyL8IDV09c8cBHmRC/C796kDXnzd7goOgcXuUzHmsX4/o+Bn9x+JsbapCceWIvJv3wVG9fejqN++W383fwQ5v7vm9j4chNGN/4Sz8nx34fnXhmDpv+m9I3/hdOeacAvV0p14YEnorjq1Y3B5ywCbfXh8bkkv4na2fg8fjiaTgC22EAYttPsnr7+jeiN9uKDzesw5MDt2DT0Xfz3n/4Hbd2/ROeWp/D7957HwysW4dk/d2D7qE044PBdWP3XP0ndzPShd9UElPk2I0LaUGlxiq8PQhMw/cpb8VjgygUttFdOxwRvkU1NZMklNJHH4+TzzsN57E7/EaLuBJiOoybh4vvuxL3dEe9kTtYJuu+9E/ddPAl+FdLDKhfJB1GKb5NSsWYVlqzqpVGxCyUrLDYrGbLm73oKExf/G6L3Jd5qQ1Y9Xz7c3du0PgIKybBg5/i7jjdtKBsJV6dW3o1Lp56AE6Zfi8Urfen+b1hOuNKmrcX955+P+9f6yt0/E2W2mFAyE/dT+ht3X4u739iI+2eOxov3LsOU8yZhzZqjcD238cZjuHaq/+vGEky/lb+1NTJXPnM3rpzCisAbWP7YY3jssZsxPeMkzI3osutgzrkRLLnuOiyLkMGz5hyMvyKMYr/84lNx5T9045rEE3S4G0+NHeutUXESr/gZ98bd021+KkKYfPl8/MOGP2D1oKyLEEYecgiGDRtm47mzk4wEdrGNW/D9Y0vwH/9QjkMPGortO3dhB7kt23Zgw6YP8cOvjsW/z/givsT3MW/ahhgZGLu2p1EOJlyMZ565GN7peckidJfdgOU0B54+rw9X3LcMUZ5Hb9yN6dPvlm/1vWcb/GWvjOJHd/HtCamJkqIza8kEXPs0rW9v3IepYb4qYLj3qV6cz1fG1t6NKY9eh8z6GBmKs/4dxf/yLO2rN/D0pb1YcpPNGiR9Lz4FzJwWPB48RqNs0jLcmapTNKdw50Mpb+8ZDJNP+0e8+1A7/mLj2N6Nl14/AX/zBRvPwNDQgSjguWHjA8X7npgMjO73N6N3az+OPGAYKtjAIMPU+1Y5gfRfMPuPrbVYfveVuPLi6Zh+/pW4dnH8HBdfr3xKvE9pzk3hC2ECyZ2wLNUXC4n4vpl2buW1KElrl6Qozy6HB3zCzz6F0gmpZ1Uq+NvvlZems04Hv/6/++6buG3mTPz0uS65E+aJJ55A6w9PwqG2mHBAOU6ZNQtnTDkGk772TRx9eBE+/GAzQgcNI8WfzlmDWK8EvnJB69DEkePwjUOm4tUP30Dru78R17mxG1NHHY/TDz0V3znkFIwdfgRiZGTIw905GRcRPPvUaJyaw+X4a5/xjVGihWqvTiTuUtbV0B3OWccItOFz98/MdhLkNea3ssaYaRglu/RO/HbKhLQ6XHTVotyNi0PohPMv//IvGDcucAE0I1yW63Dd9MzF10UBPBzH3laC70y23V35BG4b/xP84GT3tcvJuOiqMXh8ORsQK/HEbePxkx+cDJNbjJMvugpjHl9urhowG57Dz77/BE67/YeY7Nu3p/3gO5jMlUje6d95B9+56DvmpF48EZOPfR19GzhSgm+c8w2USL2jMPkUGizfifo7F50eVASS2hqO4aMj2LCBV/ViHHXyxLQ7IRNfKj4Kmwp3YMnadvzbi9fj4TdbsH74XzC05ABs7t+BxX9pxX++cidu+/2dePWDV1A0ugBFRUUY2V+AQ3fGX2MbwP9tMSn85y66Cad48VEYc+aduPPMMRKWhTNQPrNLt9AWT7+VJrFV6B66Fl+Z8M/43nS/EpgCUsRufvo8bLjrPJzMijrJH3/yebiLr5Rcf6rd735SK2LGZb5k6Oh+cQ1OjTyFFyNWFissNi9IH5667lzcO/YKnD/pBFw6cw2uuORe37Mn00UBZgV5MPvdceCR4/HB//wv/mrn3s4tf8WavmIcmPWZmsHjNy6O/+0fxf/aC2+JnyuR7jtx9VMTcOW10zDtn7+Hkqeuxp1kJKYj+tIt+I81USw5bzzGn0GGYNoTKRMl+Utw74vDcf4NN+DUstexZNk7KeaDj2g37jx3IkZNnIX7BncRMSMrX1qDErn6V0wG+DS8dMldwJXP4I3HLkbiqbh46pX45+EvBu7VXvXUEpxw6hT7rVA+GIsZ/zoL5d53BL1Y+shLkKUtEzvWo2937mHu34kdpPQdROfrLx1+ALbt2gV+zezQIeb1s4Xk79zJCl8MV3zrC3jxn49HdSlN5g1RDCHjIyemX4zzTjVHVdmpM3Hqqr702+UvO/08zFyTriwpAYuexfnX8JUBjhfjBN+XH+dffL55KLX4BPzD+XT0Z7qvrvtZLCID9lJ7Tw1fLfjepRIcNL2rlmGS/xugAHx71mKct+pSTD73JixZ5TvOyCC/+z9LcO83zsAldy7b/S86xp6Ofzjsp3hEHnqifnU8gvCXvxRUAtORVskfGCKGlDs2MNZs3oaDhhbiS586AMNobsWiOxDbTgZMhtulAkQjdOzdgiuuuA+9U6/FtTMnYdL51+J7Y5fhuiuuw70v8U1nDqfEv4PHLi3BqfZLi2w6PN9OYp6NKaG1IeELkxzpfuxZTDgh9f4P3pKV4DJaPt147Nmv4IxBX8lKz4DX/+X/ibvfjuKZH52CmoZ78VrGpYfWmA296N04BId8+tMYOXQHtu/gF1wPEjYUdkXx48/OwlPH3IbnJ92Lzopf48Uv/xovffl+tB9zCx77YjNmH3EmWsZdiykH0YDt3ErVsqvOfF67d+x0TPUWdr5qzlffk7+yzHjlIiW0Zi15EZPWLMJvEyzWJbPM3SXyLIXV37jN5KtIQZd+uvAaQ7pQ9xVGFxt/Mq7oJh0nnaEZXYabrlg1sNuiDjjgAFx22WU47rjjbEp6uAyX5TqZiT9z8c7Ck/D8hQ14mufhtijGTB4TOOEWF4/BE2t5Zd+G6JjJGBPMxJgn1nr3Uy+f14jHv3MVzkz6OjB4Ci8JpT6l9z33AObUfwvf+toxOKkx+CBbYp3ktorxjbkLMGbxRfjat+dg8esZtaW0jB1TgTE7RqP4w214d+tbZFhEcEB/IQ7ZHsKO6DBsPWAItmzfJlcq+OaoEK2ohZt3YOOGIfhyxd8aIYl43xbHHX8TmsqqlYUzRfl0LuuXJZGXcNO592Ls9ZcmKV0pKZmKS299TL55ZPmpr5SkuBybzmVabMmouG/NTNxMJ4677st8n1PfkuuwZOwNuHmmOVWEaIzuPr8Pt+R6idl/Ofjz/5n+vvyD/wbVXxuOP/32QXmg+7//uBGHTfgsaLfvMQZ/WxTTh2W3XIG7IjNxw8WTrMJfjEkX34CZWIQrrrsXdL4OEl6ES2a9hCnnXYqbHyMD9NII7lwSRt9Li3DTLH5g1pajxbSbDOHr7luFbcVfwdiX3O1Op+A6e9lYXIqrRX1P3YU15z+LjStvxhkl3QjnuJtygubNIjJ4rQ7LkwGX/nMUt9ybrhFaqC8mo8PNYVqI7100FdPjZ6A8sw2vPfgfePUzRyHTI07C0INR8rnPyZdBw4YN/B7mAjIuCnbwg9z92PLhdu/WZOOzYbELw4qGkCvEu5EtGDliKL542EjwfX5D2OrIEc+2pjU/ncrt8MqGRtj5SAS+MOGrmtsQ6T0B5Wk0P/+eGRHKMop03ho7aayvTggjvIaTCSiHadan0WOnoC+SXjnjY2zqtY/huZ+egN5bZuFMkuPOOCEybm5dfh++V/oSfnRK9lvDMjMaX50+E21PPo9NeB3/8/jB+OoJh9u8LNAk2JWDQpYLcjWCjInX1m/Be9vImB06BPOOG4Pbpo7HGZ8/FIeMKOJXl9GxRYpnOisj2o1F9z6FDcWj0Xvn1TiDlSZ7RWLMrD5Mv/laTB/+Iu665anAehJedB1eKp6B0LN34bplmfaJ4YQrr0HpfbNwU+KT37Tu3flU9vp0sqH1lAzjNHPzhCt95+BnqM93+666ZDghR5ctQeS8wRk76Rnc+t/w/ZfxN//wPfzrnc/gvrM24fH/6UXk9efxxN1N8N4TQDP6vTdX4NXVG7Fr6CEIbXoZ3fJA9zps3bpx8A90821RNJ/4jVB89WtnbAd27tqJXeTY37FrB3ZR+r+G/wP/8Zf7cMkRZ/G3fBgSyzKXI6Rg/3sI/xK4ZdzcPpd45Tnl8xBu37H+lWI/yhdyoWtx361T8ND1wRdZuDkgVyTypr+VYfoNi40u9sZyLL5hevq5s2olHvrKtIEZF8zQoUMxa9YsnHBC+p5wHpfhsgMhVPINnH7KL/EKP4s8PIS1y9f6vjmg/RVZi9PG8GI2HKG1y7E2mIm1p42BW+omNy3ED55vwM+WD0KxX3kbzv4lcM5Pfo1f/+ZVPN90rM1ITcq2io/CmTf+F37/y9PxSv08e7vVwCj/1Fj8zZgviyHxIe2qok8dRsaEUfy2H0jW846hKNwyAkMLRmDksB3Y1L8Nnxp2MP7usydi8sjJUi5f7N7bBlgxpAX8G/ei5Iab0y6UhoEaC5muWCS4tEdPGIuuWYITLjkVZVMvxve6ryGlNv0OK5l+K249f0JA6Simg/jW83Ncqu0B/+677+LPf/6njIZW6PAKnDz9LHmg+yvHl+NTe0oHtSTeFpUzdBK84pJFGHHezZj6krny5b994JJVM3DztdOwlQwE/+3D3Y914ysPPYQbZtLJKBLGS6v6sOrqS3HdizxMi3Gpt8v6EJp0Ka44bxJKxpIyZU+q7zxzJSbxN7Tu0nvKq0UhhLxv8V/Emqxf4ecKzZsrbsHY86bHFVcidML5OHXlYzk8zM0Pyt2C0L99Lzdje8Bsw+ut1+FBnIfZiU+n7gF29fdjCJ2Q+z6M4rmeXvR9sMXcPUAncD5xHzRyGKL9Mby/cRtGHzgCL/zxHSx++S90UqHzNRkke43ACddc1QyFXkJPPoxOmmcvrvJf2uBnzGwwBQHlMM36VDZhCl4kRTjbKhsqmYqLb70b56+5E08FCpOCN/1K3P/TCfiPh7LPykwM/9uZ+Kd3H8HT/7UMTxxfhYps3x0KuxD9cDOGDivK1wUMkkOSyMp4c8NWfHvMp/DzP67DO1u241cnj0Nf7fFYdvox+OEJY3FkOhUkNAkzL55Jusr5crvlM9e65yaeww24GifTmjXm5B8hMvEr3nrCz+Tche/hyqklojCf13cNrliSzUAgpezm6zH2KZ8CGH4KV1yzBhVfyXZM0vpy9U3U1fLAuSYTKW9pToLkPlTs+0KjT9ax3ZoZu7H+n/zrX+NfZ3wJB236C15d8z7euvs/8ODrwBdO+2dM9U6pH6LwkGNx9OcOxvCRQ1H82ZMwadIkjD1iNAoLhqFw6CBui6I1SR65EPuigDxZrMhuJbWY5hZ/IcK/ecFzduYhX8e5h5+O/9nURYZtkS2bhr6ncN1592HCzbS25LrjMt0hkvilA38hd10I/3Y96St0Trx2wl34p1u6A7pyIoPX3/qwZFbqesaluOV8wkT8w7O/HbhxwfCgZzIcOI/LDJi+p/H4Mxfh2PEUnngSzln+Y9z2nD14I8/hl/M34JyT+fLARJx0znL8+LbnaOmWTDz3y/nyvEb8QsUYnHn7T4A53xqwgRHpex3bxozBmJJiFG94Gs88YzPSkthWH5572j5gXlyCMaFBWBZE6ZDx+Oak03HCp7+MoTsPxYb1dIjt2IWY1ZQO23YI+slg3xRZj+3b+uWqxoRDJ2Ja2TdweCizouufbImXzFJNtt162wAtpnctGYvrn74V52d7QCOVseC7nzqQHjgZ81WRwT3j0LfoVnRPv8IaPSWYfs15WJPDyZyvxNx5xbk4ZaIbu4k45dz/AK69FVlvY8wVfpBtxWC2anAMKSwSN2BKpuPmWy+VN6x4ChPNDXdFzNzXWYKpl14ZeM5h0qU3yJwIP3U1zrziIUS/cim+N+Ur+N6lMzF1gv8tGxMwgcr57wjj12xe8WIIU84/Fbj5Etyb5p3IJaeeh5K7vkInu3uxbdLMnF5gkAt9S+7CmovvQ/LV4RJSWqh/GQ/7CJ1PzsW/h/4Fe+aNQ2/hd/MuBama+NezjsbAT70ZTp7p4Idrt+2gc28Bnvy/v+Lt9zZjyJACbCeDYueuGHrWbsTJVyzBpKt/g6//v6dx8k//G2s3baWmqF66Zy4GwgZS5G1wYJTgKzMn4ObrF9mHr/vwVC7HfyomnIDzH7qT5qI9My27C7c8KsHBM+l7+OmkO3HOdUvg3fUU6caiO7mP3bj3pqcC6d3ddNzQKaLvKeqHd2tPFOHuF7Ftt6faZ3HK3x+G5uZOnPZ3k7LPq11RbOoLY33/aISG5su0MLCOsSO6A6PJaKkbdzjmPvcmjlq8Aje98hecXDoaP638PE48KAcVJ7oMy0Knmltno6U4dfE7dv36ZxR7T21HsGHs93CD75uxspm34ma5vdfc7sLngNR3tJRh5pXmS48IKZFnXvoizrg1i+IZWYV7L7kZuOYxfC9KdQK33aamr7cPY0lnyUZ02X1YM/08jJUXrITRvawHxWNfxHVpr7bmwG6s/+ccFcJbS/8Nl/zbk9j+N7U4/ehJOPX0k1B+xEj+3sFyCA4+uAj+r712fvgO3t82BENDNAt3DuLLCWs8ILYT3R/+SYyKnfLjeWxikLFBSyCvgv27+lEaKsVTG17G7b0PA0WjyFxOdxtnN+780RJMuOXuLF+iJpDuCkOSfhXGvTe/hJm3uPnDtyzROShyCzK9tHPw+hvpQ3cHyweujqW65Tw0FVfePGFwxgXz5z//2YaSyZSXjHvmYhSOOfthjGlqwjfk+JiIH/wXKezzvy5vizrm2w9gdNPtON1OzIk/+C/8BPPxdX5b1DHfxgOjm3C7y3SEJuOH9/wAr1z4fSwewL3WxSdfhIvWNuD4UePwrZ8BJ393jM3JQKAtMiiwGN+VvjXi9ct/gJMHsajza2Y/PfQLmPnlmZjxxTNwwqFfxlEjP4eid3dh6Id0wj5wJw45YCSOKPgsphzxd5h5wjn47sSz8bnDv4SiHM6yKR/wSTPZduttA2Uzcev9F3tvLdnXKJl5M2441bcScH9vnS4ng/R045Yz70TovJ/ice+BtZV4/PoZ6LtuFnZnnc6NIgw/aOTgD2Bix8ZNeOf5TnGOxCsX7/3PS5LPZfcYq+7ENd0zcP/ddOKZNAFjx/ahL9P83dqHZTddgpt6z8Ctl05FCRnSM2+9HuVPXYFLbklxb3loEi6+fyXN7SsxdkNx4AUGu0PJ9BvIMEg9qctmXuq71zYB/v2Wc8/EvSU34H4ykNMvDamv4qW6Z9dP33O34funXoXXvv5T/HvtUYMwLAgyBgbKLr4VZUc/hvTvBD+6e9tjr2Hdux+SUlmIoUWFuOu3PVj1l/XYRCfwzjDtpRGFNH9jKNhGigHVSYn/bVGZKJmKmWPvwuk0PmnuLspI8anX474TnsWsE2iMJ/4I4Unxb6wHBJ9Y7zsBz547mfbVRMx66QR873ybN2jMcxX/VvIsrv6GuZ964qxFwFTu4yRMn7qK1iJzm+DEMx9C8U+vwak0LUu+MhWhR/8pfp/0qum4O8c3+2XioJO+ifO+8vf423QPcoc78Jj9nYvlr7yFLcM/jcMP3b21im9NScmQIVjy1ge48phPo/iwA/Heh9tw1QurMfbBl3HLa+uwNeujPGTk3/IsJp1nxyVUggnmYUtSuqOY6L1JoBiTJqXTFuNvi3ru5tF88SqJKB3zd15yJmY9SkbsY9ci8N6JBPqW3YJZtH/HXn8rKajFmEDnJ77t9t7g5agEInjxxbH4Spbdy+fxw2n9eOmW83DeNTfhvvuexRqMwNiZV+LUl8hIteVSwXXTvy1qN3j9F/i3P1bjp/NmYepRY1FS+gEiH9q8VOzchshbb6Bvx2gcNjrE1xpQSOvLgKE5tZONhKIDcGfvYry55S2ECodTsnlBwBAyPoqGFOK23odw/h8bcMe6VrI6sq2mfK7h/WajuZLuykWSflWG82+9GX51hefm1GvvTvElV5zd0t8GQWjCzMH9QveHH36IH/3oRxIePnw4vvUt8zPqv/nNb7Btm3nY66c//WkOz1somTioyDyUzb/EvRnbsW3nJqxa9zp6Y2/h1b6V+L+/9KDm787ElENPRMmuQxEbMhQHkirBP67HhkmmX+jmyXZv2f3J99nRJD83fH7SGwTSls8DWWXzKyiz/touX7kI4/zdfIg6gNduGe5Nkr0Kd55xE0LX34CZk9xrIOkkEn4Jd13z7xh9/WLkepdURvjKxesH45Qv522r5Be672wCjrA286YNwGZyR/7D36PsBvMr+3+66v9h3cNLcOBoKm9vM1+3Fri4Mf+/0M37/0fRa+kEam81i0YQXvkUHrpzDU649UpPSe976mrMuiWES++7Fl+hNPPoE+33m4Ar3eSJRl1GAvymsStwzYZL8VimVdgHX1kIn39//q5CMd234Ezq76U/JeNjkHIjL92Llw4/P+EEY+i+5Uw0vXc2rvvRdzDO/BD7wOH7jvvphE1GwUComb8Mz/85gl392xErHIqdO0bgiBFD8N0pn8EXyw7GLY/+Aa++T2vS0CLEhh6AnUNHomDHFhQOI+X5yJFov2yKlaTsbfbk+p4Pbnl/CK5u/wMKRgTvmIiRETxqeBE2fHcybv6/v+DK5/5ERispgGysbtmO311YhcmxzbZ0ApGXcMs192L4927Gxd5DUPyyjuuwZE0Uo2deE/zSydF9J+7ExVTHxtOuOYZVd56Lq1//Ci6+ZCYds5kXw+47L8FdOB/XX3xC4FbLbIQXXYKbQ9fi1ny8/i5f5Lr+P3wh5u68Gs0zxxnDbPtmvBPuwvJnN+CoC07DeLvLt7z1Il7600h88e+OxaG0NJlHeKLYsqUQIwfxk92jXv2mDZGgnVswYcQY3PL5f8FXRh2HoUOKsL5/I+7ofRj/b+2dolsV+K5sMBuPedKGcoHfNnYvyu6/EmNTHWtp9K4Bs6f1t1Ty2TBaNjXpts5BGRevvvoqbr31VrnnbebMmd7boPgtI4sWLZIHbS655BIcc8wxkq4MjhEHGeOiYFsUOwoLUVQ0lA4DNjTex0N/WIjfrn0JDd/8Jxw79BgcxLdIjTBXO9jnch9uSn+rAU+2dN+A8mWvVJMz7TemfMvSbij1WSd+rsYFP9xrY0H4m6UUl++ykdG4IPi2qOv/A4ueWoKX5EpFGU6YfgYuvvZKzMy2ouYKGxcLn8cHo0bhIJoPzrlvHooPPgSFA/xKkI2LRNjAeGU58Lp9d8FRxwLHTo4bFn5yNi5yhd/mdMU1uOu3y7CqDyiZMBXTTv0HTD9/Ok7NOo4RrFoFTMhUjn9f4rwlKL3iWvmhrFzZI8bFPk8/tn24HUNHjuRnZgfE6Tf9Hs+t3oIh2zfh5PGH4YtfKMWS/+3F23+hRWlHPy1o21FAhsXhpIedMXks1m7YhaU972JH0UE4/ogh+P2/nGQlKXubfd24CA87EBN/9d90gqPFLnHB296P351+LL5SMgpjFv8B6zaRsk9Gx4jQUPz13Cko3JzuS7Yo/YW8L4b2V/jh3mt6TsX1Cc8B7jdEX8F9c2/EIy+/ive20z784kk4+aRv4G+/PgXHHjHSFkrHTvT381syB3gSJOLGRUyufsR2bZOrGV8a+QUcSmvSqm1/RW/0bZpzB1KZhMWwoAAbv/QbG8mF7MZF+qsIA9BfMhgXedHf9rRx8dxzz2H06NGYOHGiTQmycuVKbNiwASeffLJNUQbDyGFDERtulgs2Ghybhr+P/3p2Ef684S90kp6B4w82D287o8KRybhQPrmkMi4GQt6Ni32UT6ZxMXjO+tnv8emDR+LcqeNw3OfNC0o3bd1OBsT7+MWy1diyaRMu+uo4TKs4Ep860Nw88se/bMDC/3kLq9ZtwqJ/PlHSlL3Pvm5c8Bcq//7qXzD35bXYun1nUNeL7sDFx4/FHSd+Hret6sU/Pd2Dww4egTtOHo+/H/MpbKJ5pyiJxI0Lg/dQ906++4bn2DAMGcJ3giTcW8dzj4oN7MrFJ49BGRfK3uGAg4bK7VDD2Gog+MoFwwbE+zvfR6ggJJfrRmJU4IoFw7dGbdVFVUmBGhfKnuD/1n6AL5Ey5+CHuAvt5Y8PNm1D/65dOHy0Wcv4Hnq+p9nxp77N+EIJf0OoKMmwccHwytO9mewJ0vfclTWeZ58+oADH2PdQvETnwuNomrmb+tS4UFIx6v/M7fzy5DavRewTfPuTMzT4+Qub6CvHcZqLA7py8clDjQtFURRFURRFUfLCwG9UUxRFURRFURRFSYEaF4qiKIqiKIqi5AU1LhRFURRFURRFyQtqXCiKoiiKoiiKkhfUuFAURVEURVEUJS8U/Obx3+jbohRFURRFURRF2W0KYoQNK4qiKIqiKIqiDBq9LUpRFEVRFEVRlLygxoWiKIqiKIqiKHlBjQtFURRFURRFUfKCGheKoiiKoiiKouQFNS4URVEURVEURckLalwoiqIoiqIoipIX1LhQFEVRFEVRFCUvqHGhKIqiKIqiKEpeUONCURRFURRFUZS8oMaFoiiKoiiKoih5QY0LRVEURVEURVHyghoXiqIoiqIoiqLkBTUuFEVRFEVRFEXJC2pcKIqiKIqiKIqSF9S4UBRFURRFURQlL6hxoSiKoiiKoihKXlDjQlEURVEURVGUvLD/GBedTSgoKPC5JnTarMEQ7VqA2vJSklOK8toF6IrajI+apO2sQWuvzcsnva2o2RvtDJDe1hpfn9jt3n5WFEVRFEVR9h6fzCsX0Q7Mrf4+HlzVR5E+rHrw+6ie24F9xb5QFEVRFEVRlP2RLMZFBO31/m+R2TWgI6sWHkZL1cDrRdrrE+rUoz1iM/NJpBc9bFf46Ovppa1VPn50oikwp3JwNa3YBy7i7OPkNq6l5VWoqmvAgtZO9Kr1riiKoigfe7IYF8WoqJphw45WdPbYYDrCHWhdZsMeVK/LBtPQ09VmQ5YZVagotuF8UlyK8hIbtpSUl9LWpiYa6UFHazPqq8vRpPfoKErO9K1ahmW/+jm+f/aJOGJEGepaevQKoaIoiqJ8jMl6WxR/8zjJhg19aO8K23Bqejvb8FsbjtOH1ozWRRg97cHLCVNrKlFqw3klVIW5HffggglsYZRgwlm3o31uFUImN05vO+rJ6Bhx8NH46tmX447frrIZiqIMnDX41YVHo4osdDUwFEVRFOXjSfZnLioqUZvwLf+y9q4Mt41E0NXxqA0H6W7rIhMiDb1daA9c7ZiEmooyG84/ofI6tPT0IhbrRU9rPSqSLAsmgl55LkNRlHzx4lUNWJDlKqaiKIqiKPsnOTzQXYHKWht0PNiBnnRfPUY60XaHDSeyrA2daaySaE8HHrRhoaQWlRU2rCh5ZMbCdWRUxtK7tto9c8XsY07SuG5dh9eenI8ZY20BjxfR1KovUFAURVGUjyM5GBchVFTPtmFHB7rSPHcR7WpH3LaYhClT/Jc9HkVHV+rHpnu6OmzIUltJZo2iKPstoVKUVzegrWMhzkq4+tnX3oVsj24piqIoirL/kYNxARRXVCH4WHc3OnpS3+DU1dlqQ0w5amoqbdhwR0cqlSKMno5uGzbMrq5IfgYiDdFwOxbUV6O8NP6GmrqmNvSkff1T8ptuarwfeehFa41NP+JsMoeCXHWiv16G32CI9KB9QT1qqspR6sqXVcqbc1raw3l4M1WUmuhA64JG1NdUoUp+s8PfThNa010mygb1va2pLi6ztNz0uyN3eZEe3ic1gX6VVdJ+aWhBe3g/ey9X2t8EiaKnrcn+XkoZ6trix0Rnk788OfcmgEinzNUySiutovmT7uv7aC86+SUCtG8ry+JyeG7X1DfLvs34zf8g+rzHKKtBfeLVz+5ocv+jEVoHWrGgkY+bKu94Zidzp6k17ZXPZHj8mlBXVSljbWTUoamtxx57yWtAtpc1fKzmtKIoiqLsKWI5sTp2z1TEuLjnZj8ZW29z46yIzZ/kKzNpfmzFivmxSf56nGZLe6x/MjbbXwYzYgvX2TzHC/N8+ezmxV6g5NVPzo5NCaT7XMlZsYWrTfUgL8TmJZSd4TW4LrZwRjAvvTN9CLI19to9F8TGpiwfdyVT58SWJg9giu1MMRY8zmP9ZdK7sRfcE3ttq63mZ93CGBmMvrKmna2v3RM7q8SfHnRjL3iEZkMGtr4Wu+eCsSnrxl1JbOqcpSnmD3drRkLZVGM8EDLt6xxJOVZbaVdN8aWRm7GQZo/hhXm+dHbzaCtWL0waW04OQvNn4WWxqRn2gXMlUy+LLUy5c4lB9HlgDGxck8Yjcb/SOpHtmDFubOyCe16jUUoPz+ELMhwfZg4n9z95X1h2c04riqIoyieJnK5cAGWoqAm+Mwp3dCTf1tDVgRbfBYgSvrUp8YHw7jYkvWyqpwuBl9BO4m8tbTgD0a4m1H7zDrxo40n0PYiz61vSP0Sed6LobKrC0Rf+CmtsSjr6lt2Ir1Zn+OY6I1FEszVgWfOrC1HVmOP97b3taKi6EA9meIZ9za/+HrXp3vYT7URT1dG48FdZtx7LbvwqqtPJ2R/oWoCGq9LOvBT0or2pIePYevPn7J9jWQ7vEehb9nOcXVWNplwn0YD7nC9ovma74hCNZj1mDPzGqSo0pvvRnHAr6mgOZ5qCMoebO3O7evhJmtOKoiiKkgdyNC74pVG1CN423Z70uxXhrjb4b26qlSeyy8kwMXHDMrQl3NsQ7mmnU3McMUpsOD1taKy/Kr1h4fhtI1r30m9TRNobUONX3sZegNtfWIet9gHXretXYOHsKTaTePEq1JOSM3hlZCxmzFuIpa/F24htXY8V95wV2Fd9P29Ca1YLK4KWxjrckYNSm/ptPxG0N9QguPm344V1W+0DvluxfsVCBDe/Hs2Ds652i0fPPiJwO0yiy3Z7jIxVc1P2ueenYwGaswxub1tdcP7kQt8yXFXTmMMPWw6iz/ki3Ibmn9uwY3YFrQwpGDsD8xYuxWvevDHHzT2Bhzb68POm1hRfGoTRUn92FgPO8OLll+NGG07P/jOnFUVRFGWfgU6SubF1aeyyhFsBgrdBrI7dM82fPzv2pL1HIOlWl8AtVetij5zlyyN32dIUNz0k3S7EriQ2bd7S2DpXfP2KlLcvTL0n8UaeHG/pSLq1JNOtEyTTf0tY2luyEm4dw2WxwObmdFsUtTVtXmxp2rtQtsaenO2XwduX0JkU28auhOQ++dp677aTratfiN2eYkxL5iwN3Jqylfrtv/2t5KyFqW+fSrxN7rKgnL1xW1Q2l7SP043V1DmxJ1fb3m9dHXvk9ifT3xYljm/pWRFbb6usf2F+jKIGOr7mJN0KNSU2+54XYq4JhvfHPbMTbm0iN2l+ws2Gg+jzwMh+DG1dvzr2wsI5sWlJ21USm+0WBwfNHzmWbTSJrSlunUyYYFuXzomRCeIrQ27K7Ng9L6yOz+f1r8UemTM1uRy5xP2erzmtKIqiKJ8kcjcuyBxIVFgDJ9FEZcZ/L/fqe2JT/Xl+hTrJaIkbJQFSGBeT5ryQfBJneYnKTJK2mH/jIlGxKUlrhVDrc/wyS2Lz/HphTsZFdtY9clZQTmJ/UimftM9SKk+UmvQcSuDZma2xpXNKfPm0TWk3/4XYHL+cknmBZ3D2G+OiJMEoTCCVcTEtyciNs/7J2QnlS2KXpTwQGDLIZ/vHm1zis0yD6PPAGPi4OpdWSc9I8pcQwf1Ec/CyYH56Az/FsyfkkuTlaU4riqIoyieJnG+LAopRUUXqip/WTri7YyJdHYE3KwV+XbusAsFHNlrjt1T1dCHwEtoZVagotuGMTEVDfWXyG6VClahJfDNNZzjDj/7lh57OlsCtXX1XnZjylht2Jwbux+hDVzgfvYsiEomgt6cTHR3t5BLuKM86BiWY01CD1D9bWIaaBjIB/XT3oNdrogedLYGtT3irlt+dGLwdpa8Ledn8vczUpgZU5fo6M+EyNNam/1HInq6EH4eZ1oSG6nQHQilq6huDv5zf3YGeLOM48D7nn5Kp89DWUptmniUQjdCc7qVjqwMd7eSSprR/g2kO+l9UR0xtakLqIQ+hsq4h4Q14iXzy5rSiKIqi5IMBGBek0lTWkErvo68d5o20EXQGfjkv8de1+Yf4gvdMt9tX2YZ7OgLPaQSMkoxUozyN4hDa67+A1otwVw43eqchOqhbtKPoJW2qub7Gvqp0BA4++GAccfSJ+OpXv4mzf/5bWy5XKlFRnl7zDJVVJihjvYi4fveGMfjNT/FK0j3MjCw/otcYfHtyCkpQPdBfjz+rCumHl+ZPwnMek6orMivgZeW0x/w8inDG52oG0ee8UoKplz2Czo5GVKYbB+/1u/b1sSMOpjl9BI4+8av46jfPRsYpnTQHs2xvaVnC+CWwn81pRVEURdlXGJBxkXwFYhnau3rpXNqFdr9tkeLXtfmBcD/L2jpZPUVPh/96R6JRsv8wOANhkET4DTZlOOLEs3H5HY/iRd+LbMZOmYqpU2dg9gXTbEqeyPiN9ydNmSLld6AGbEXpgH71u6w0S+ni4ty+/fcYRJ93m7GYMvUCXHbPI1ixrhcdzemujPGUbkJV2RE48ezLccejL/reHMUyaE7PmI3MUzpxDu7u9qqBoCiKoiiDYWDGRdIVCODBjh6yLToRuCMhxdueQhXVCPzO96Md6Ir0oMv/DtoURsn+ytR7Vqf8VjyVa6sdiBYURkvtibjKe1dpCabNexKvrTdvsAnzLSQdbVhQX2Xz80RvOOEHA0MZ7I2puGd16m1Ndm0Y0OZ/Qohks1Z7e71bEg10XGY0APc8yVeEaM50tKC5roZtq/SEW1B74lXx1++WTMO8J1/D+q1OBs3ptgUY2JSOZDX4B/azdzqnFUVRFCUXBmhcJF+B4B+taOtsDTxvkPLXtYvLURm4p+oOdLWT4uCvmNMraPdFivkuiwDmyswegMa60X97yAUL0NpYjfLi4IhHIlnfPZtAmPXVtIS7gq8LRklF/Jvh4tKEb6STXzesZILGL+G9rMs6ujIrv+Ge4LNKyO23YfZFOlsbEZzSNMeryxGc0hFknNIhOgZt0LAMHV0ZRrCrE+02mBKd04qiKIoyKAZsXCRdgVjWiY4e/1MTM1CV8ons5B/i62xtDTwEntIo2cdIra6EUF6Z8Hjoo0175H334XBnQMmfUV1Jpk0y4Z6B/rhHN5pa0vzYXm8bmhqX2YiFDEFPHw6R4Zi0+c2D/IHATyblVYGjCvhVExakHcAwWpubg8betOrMVwf2WcIIB75hmIHqypQzGhmnNBkD5cHlhYZwQZo5SOPX1BR41isJndOKoiiKMigGbFzwFYjgS6PuwB3+5y2m1qAyjZKT+EN8jz7qNy3SGSUfJcm3/rQ0t8D7QtR33wU/7B68JbwbN55YjprmdvT0+jWSKCK9PehobUJteS1aB/hlaCThyd/OVE/xhlvR1JRRdUpJ38+/iqr6Vto+11/qa1cr6mv+PuHH9Uowp8b/pq5SVNYk3BDffSNOLK9Bc3sPgpvPb7TqIOWuFuW1rXvm6s5+SDHNn9mBOw5fxFU11Who7QqMX5T2f0t9Lc5O+KW4C+rTP8+wbxNJeJi9M+WD6WE6XjJP6QpU1SVYFy9ehZqaJrT3xL8SiIY70FxTlTR+yeicVhRFUZTBMHDjglSY8qqEk7iPSTUZ3nJTUYnEt8R6ZDBKPjJKy1ARfMQEfQ9eiC8fbF9BOaI5/hxCWS0aL0sojDV49PJv4ugjRvheWzkCBx9xNL569lV4cJVfQ8mN0vLgjed9VzWgsb3XXnGwxkBtbr9SnIoX7zibts/1l/r65bNxR+LPOk9rQn3CO03LahuRvPmP4vJvHo0jRrhtJzeC32j1VZx91YMYxObnhWy/0M0u+69055niajQ2JSizfcvw87O/HBi/EZ87ERcm7pAp89FQs68Z5rlSSuuJDQp9uKqhEe1OeyfFvau1HrVnPxi8UpOCipqGBAOfpP32Knzz6IN94/dVXP7oGhqzKfD9sHZK9qc5rSiKoij7CoMwLpKvQMQpQW2mJ7JDFahOuPvDkdEo+cig/jamN6SChFDV1IZ52TSW3aS0qi7pG+4bv3kERoii44yBEtKdcu23Ywbmz5+dZr/6KDkLCxfUJe+rUBWa2uZlVdiU9JTVLcCTswc4gmMvwCOtDfvps0pMKarqEubdizfim84gJ8X9y2ffgRdLyBjINqXL6rDgnhnZ5zDN0nkLmlBjY2nROa0oiqIoA2ZQxkX6KxDZ3vaU4of4hCxGyUdIRf2C3A2GUCUa21fg9hljbUIWSoqTbrvKCn/D3TI7g8JTgmnz29HSMHBTrbS2GW2ZNpYU2Xs6WtL8MBlvfiPaV9yO3Dd/X3/CZm9ThuoF7Vhx+wzkMoRjZ9yOFV0tqNn3rPIBUVzdiJZMRlXJNMxvb0EuU7qsrhXt86dlMDCmYPaTrWisCOX0tiid04qiKIoyMAZnXKS7AjG7GnTOzkjSD/EJ+/AraNlg6FiNJ2+fjRlT/BpGCSZMTWEcFFegvi2M9a89iXsuuwBTk+pMxYzZc3APv2ozTIrhIG4FK6tegM51S3H77BnwxJdMwNQL5uGR13rQ3lCR8iHv7IRQ2diJdUtvx+xpE6yCxn3m3ypYinXU37oMP7THFFfUoy28Hq89eQ8uu2BqvH8M95F/g2POPXjytfUIt9QkvOFHEQO8vg3h9a/hyXsuwwU0XyZ4mrKZPxdcZsevrT7HX7Pf12Gjys67GVM8w6pkAm3rvEfwWk87GnLe0BAqGtrRs/rJ4PExdgodd7dj6bpOLKgmK6U3jB6bZZiEUJqprXNaURRFUXKnIMYvZlcURfkEEe1owIiv/tzGmLPwyLrWQRn7iqIoiqLEGdyVC0VRlP2WXrQ1+w0LYtJH8QvmiqIoivLxQ40LRVE+JvSitb4erT2ZXtkURU9LAxr8b8EmJtVV7ccPxSuKoijKvoMaF4qifHzovQNnH12GqroFaO9xr2hmoujtaUdzTTmOvjDxtbbT0FCjpoWiKIqi5AN95kJRlI8JvWitOQJnJ1yVyMaUeSvQ0Vgx8De3KYqiKIqShF65UBTlY0O6Nz6lY8rsJ9GqhoWiKIqi5A01LhRF+ZhQipoFSzFnavaf0UPJVFy28DW0L6jeB3+8U1EURVH2X/S2KEVRPmZEEG5vQ3NrC9rbl2GVfcBi7JSpqKioRE1NHWqqywf5WzCKoiiKomRCjQtFURRFURRFUfKC3halKIqiKIqiKEpeUONCURRFURRFUZS8oMaFoiiKoiiKoih5QY0LRVEURVEURVHyghoXiqIoiqIoiqLkBTUuFEVRFEVRFEXJC2pcKIqiKIqiKIqSF9S4UBRFURRFURQlL6hxoSiKoiiKoihKXlDjQlEURVEURVGUvKDGhaIoiqIoiqIoeUGNC0VRFEVRFEVR8oIaF4qiKIqiKIqi5AU1LhRFURRFURRFyQtqXCiKoiiKoiiKkhfUuFAURVEURVEUJS+ocaEoiqIoiqIoSl5Q40JRFEVRFEVRlLygxoWiKIqiKIqiKHlBjQtFURRFURRFUfKCGheKoiiKoiiKouQFNS4URVEURVEURckLalwoiqIoiqIoipIX1LhQFEVRFEVRFCUv5Me46G1FTUENWntt/GNBL1prClDz8dqoZD6W+25v8gmZJ/sdUXQtqEFZQQEKmjptmqIoeeGTet6IdmFBTRkKaF3JaVlJHKfOJqrbBK9qYnyPoOcoZe+T1bjobKKTM5+g07jcz9thmuBlqG3bXyf43uh/FJ2NZahs6qKQsn8ysHkS7WxEWWUTuj62O/yjOe4j7Q2obq9BRyyGWGOlTd2zhFuqUdHcZWOKsgcIk7JaVov94zS6v5/zE4mgvaEa7TUdiNG6speWFUXZL8lqXFQ20smZT9DsXphHKfPwgosP4gCLRvdvLWpv9L83oqbF/s6A5klv5GNvTO7d4z6KrvY7UFlbhTKbsufpQltzFA01FTauKHuKKB1PNrgfsL+f8z2iXWi/oxK1VXtvVVGU/ZW9+MwFf4MRRlvt/npg5rv/EbQ3VqEu8K1OCJVNYYSbKimk7J8MbJ6EKpsQDjeh0u3wnhbUVDbv4cvke5OP4riPoDfM/l48ijrb0VRaB9U7lD0KX7UIt2GvHk6DXpP293N+ApFe7O1lRVH2V/SB7o+MKCI9y6AXKZQAdAJ79EWdFPsXUXS0NaO6vobUKUX5mKFrkqIoAyS/xkWkB60N1eYhyrJK1C3wPzuQ/FBRtKcVDdXlKKXypVUNaJevBTLT29GMukrzQFVBWTUaWnvibbiHp8JhtFE/ykupTGk5qhta0eNfG91DVJEuLKirjPe3uRMRWySZ1A9F9XYsQL3bhvJaLPDdPJ+2r9LPI3D2o8CjZx8h+U6uPOOS8CBLpDPeRkFBGSrrmtER6IbrWw96WhtQXWbKJW13JjLuO8Lmy5gWlKK8tpnGz+YxkU40e2NZExiH1OTe5+zbn55IZ3wflJYH50tvWy1KK5vhv0u+q7kSpQ0dUsbti0jXAk9GWWUdmgMbnkiqedKLjgX1qC4vtWO3IP6Mhe+BPmnvxKsodBVOlG3N8qCfqxtup+OI++fbL5KWel4ye+84ShyP3Pe7v4887gu62tFE4YzPeaU4trzyNEcX1Ls5bPdlwkRy+zzc3oAqLpexMUukHS0tdairLrYJRNR/vJg56582qduJj417GN0bN5LX1lSHShmv+Fz2z8RB9d2SeS2OoqetKT5f3FzIdBhQnY7GUpSm6ENXc4Xv2ZQcZKd86DXVcZaanOZ6j3tQ1/fwrX9NSzX/U0Lbw/PaHutVDe3m225HDjIzrVlef73DyfXfv34n1BEigX6VV9M+7kyQlYKsa9JHfc7PNt4pofW4OX4sldFYtGbZsb2tNSg44mw8Sn9nH+Efh4HLSol/DaV5UZuki+TQDu2L+BrBa2r6sQi31aGsrA5tOYy/ogyK2EB4YV4MmBd7wUY91i2MzcCk2JQZc2JPrtsqSetfu53SSmJzlpo4FYotnIHYjIXrTHT9I7ELMCN2z2qbv35F7J5HVphwOtY9Eps3f2nMVdm6emHsrJJJsfmumtePy2ILV6w3aVtXxx6ZPSVWctYj1AOLbMeU2NQL5sWW2v7G1r8Qmz+tJDZl3oqYSUnob1I8Flu98KxYyZTZ8bbWvxZbePuTpp1sfU0hj3lhHmKYFx/h9U/OjpWMvSB2j2sjtj62YuHs2JSSs2KPeFWNrElTZsTmPGkTqS+3c1q8wdTktO9isRW3mzG1JWJL502J4YJHKMSsiM2fNInKuzFfF3vyHjsOacmtz7ltf2q47oSp8e2KrV8amzelJDb7SSdrXeyRs0ri+2D1PbFpJZfF3GbLvpgyNXbBvKWx+DSZT2WmxOatcGOTbZ6sji2kNqbMXhiLT5OFsdvdNiceU+mOsVTYeTxjvhtrs19KzrosNnsGzW1pb6uZpyU+mfvAcZTTfudj6zVv0GILL5saK6Ely3d4pCGxTWL9k7HZJWNjF9yzws5ZSlqxMDab5sNZvokk+3wa9W3hapuSndX3TIuVzFlqt5dZEbt96gRfW3YfTJlPOYbU7Zh+T512AW2j6yVDxxf1c+oc2s9un62juRwY58H1XciyFq+YT/vdfxzR8b10Hm3zlHkx7zBIxYr5sUklc7zjyfBCbF7JNGrLxHKSnfKYSLGPU5HTXJ8am0ZzODDkPF8mTJU5aqraY2v2k978ScX6Ry6IYcY9XnvrV9wT84YyB5lZ1yzp74xY/HDyr98myazf/nONHedpfJzaBJ4/M8bS8eSTlY5U45/TeSNhH+2Bc37G8U7DukfmxeYvXW33gT02J8WPzbQkjj2RVVZincSxzGkNzaGdrXRc0TyZ5jtXrVs6j86bEgrsh9U0x6bQOfWRAS4TijIQ8mpc+BczPgCWXuZXGBIWGj7xYHbsSXf0DIr1sSdn+2RKP4JKsbCVFnU6gbgTmtmO+AnOgxbHqXDKZeLJKyG+dWlsju8kmZ2EvibJNwSNC1baS2KXJW4Pj+2ckqSx9StnzNall8UwlRZeG09JTvsuBbL/7FzgkyaN7+2vSU6O5NLnXLc/FVw3uU988oZfQaCT11ljaR6uIyNgRrAto6wlj99rt0+N4TKnTGaeJ1uXzqGTeoZ9kPJkk+IYS4WUpZOEX9uhky8fAwEFnObqZf75n8TeP45y2e/J7fN2DM64WDF/UqzE22dxZP/4TtKyz2csJAm5sjp2z9Tg8ePmWLAt3qZ4udTtmH6XJGygyEs1h9gY5jXU7v+B992SaS2WYzvVOkfbPQ0+Qz0VXCa4H2W83ZcSucpOeUwk7+PcSD3XE+cUz5epyYsH9Tc+3qngesn73pBdZg5rlvQ32bgIHk5m/Z7qBjbdONP8mbqbxkWqduPHdsI+2gPn/EzjnTMyPjmMQ+LYpyJRVmKdxLHMaQ1NQUI78gVHivXN4PbDarJb5qlhoewV8nhbVBlKS21QCCFE8e50b4qoqMHcC9rxzfIaNLV2ojfHK4m9XW1oaW5AXVUVqsrL8c07bIZHJSrKE564CpWjasYy9AYu/1ahPPEG6fIKqh3ml/dkp6cTLaXVqMhwk3X2vmahtwcd3TWorkh8gixEXa1Edyf11aYwZcEdgBDvgGW9gTKpyWHfRcLoaF2AxvoaVFVVouzLl6PbZqG4CnXzgLm0nXUL2rPcLhEkY58HuP0BpO4yfP9ocxnZuYN5J/jfzlRK868pgrk1tWgub0NTVUJbVeVJ99Fz2wj3ZriFLk5PZwtKqyv24L345Sj13Y1jHjak/eNvMBRCKYLz/6M+jnLZ71WJ+122YzD0oqejGzW0H5JmEve1u5N3Z5xKOh5sMCs0js2hBvhfEtXTRYN5xzcxwjfvCgq+jMu7u4Nv+UnTTmVg5xl5k1LNoTLaH2hDl//WhoH03ZFpLe7pwh2TUq1zZSivAtoCjSdShuq6StzY1mmPtyg621pQV1cNmbK7JTt3cpnrwSE382XZ94/27T9yB38Td1BepufkKmrm4oL2b6K8pgmtnb2+23dykJnrmpVE6vV7mTtQ040zHU/+pWPg5HDe8LMHzvnpxzsTvXTYtqC5oY7OZbR+lfM+GCz5kJXLGpqpHcpr/23K9c1PpK0R1TVdaOhoQU3SMaco+eUjfKC7DDUtYaxvr0dxx1xUjqhEfZYbMMOttahs6KAVpR5NbW1o7+nFC3NsZkbc22OyEInkpDAKtIr1FRenXZwH39d9kGgnmqqr0NxbitrGFrS1dSC8eiFm2Gw+qVQ2UlpXE6ojtHCVl6K6eV/4rY7ZeHJ9/LXJnuNnLWwJppTOkL1hmiDFmZbmOBGaJ7kSRR+KaZ7sS+xTx1FaSFHJbXd8hETJ4G6iYUx+kHvS/BXJ847cvvlu/IGvxblSWl2HC37eig6eEPxsSmsdqr1Xo+15dmcdnv3k+hT7sA21AYU6gbIatITXo72+GB1zKzGisj7wXEF2mbmtWQMmw7lq77EHzvlZxjuZMFprK0nBZpFNdC5rR0/vCxjcqTmfshIIrKHZ22F7LpRlwSwu4y8owugK7/7qrCjZ+MjfFlVcXo16/rZ7aSXa6loDD9cG6UVn64OobWpGXRV/W1tM6kcPupKeFyRrP/DNKhHuQnv3bFSU27jQk/TNarSrA22TqkC6cXbKyjBjGZ00Uy5kufU1q/JUWo6qSbSgJj0cHUUPCZtWXbF7J5xcoXG5qrQJzQ01qCijkxQp4dGeDjxqsx2h0koyPlrR09kEXN6E9sT9MFB2Z/tLy1BZ0oaOpLoJ9Lahri6KBZ3tqGmrR3NnQnk6mQWnSZSGow2TeL/alEyUlc3AslYyvGw8KzQnSmxwz7CPHUepKC5FeUkHunps3BHppdYGA8mrmoS29mSDN9rThc5p1agYTF8jHWi9sRo1VUG1jfd5N7WV8z7PQnn5BanlhXvQUVKHysD+GDwp1+LyclzQ3R68OiKE0dNRgrpsjRdXo25OG1rJuuhtb0FXYy28i4O5yqaFchLN2+AX4r05GLq5zvVESlFWWYK2jsF+QVKM8up6LGjvwdJKWl9aeSRzkJnrmjVQSksxbRkdT4k6JR3gOc3RPK9J+T/npxrvNPR2ovXBWjQ116GKFig+l/GVnaxTIhV5k5VlDc3ajplbre3uCmEaKurQ2tmAcC2Nf56+PFCUdHx0xkVXC5pIM3cHQ4SvC9MZPv23KyHWOdDR0WGVvQg6m5vQmnQ09aKpoZEUW5vBb+eob0RkXj2COkA7GhroZGcP6mi4DQ2NLaiaW4ucfgartAZz50XQWOdvqwuttGj25tRXWhAqStDZ2ZWgvPqpQO3cKrTW1aPFOzPw21Ua0NjRgLl76/3hfHLvbENn2GwAj1Xjgi464Vt627GAFnR3u4B8s19Sxl+W7Sa7s/1k6DRX4sbGBrR6dSPoaW8iWTZKp9bWhgageS6qyyrQ0ExtNTQjYF+0N6CBKhgJUYS57ZYqaju3H0srrZmLeZFG1DXSvPCmSSudCNNYXmxQIYVinTf2seMoFaEqMlJDuJzaC7RP+2aww1JROxdVrXWo9/Yl9bWH+9qBBurrYI6kSEcr2ubUwf+SKKa0phFzehtR39Th7fMoKQgtsjYMnOLqhqQ5FJX9MRfFzbQ/nLKeki400VqV8aVKmdZiMg4aEte5KM+ZeswtbkZ95saJEKpqG9HVtgAtLQk/Mpir7Ioq1E36OZpb3NuxetHeOBetEs5ErnM9mcraZlTe2IgGXtdsWqSnHU3xxSMlXS1N6LDrJLdnhtJMkOwyc1mzBkFZDRpmt6O+PuE4nZt9BIV8rUl74JyfabxTEiqmM28HybQDwcdRU6vXpwGRN1lZ1tAc2qmsW4CqFv/6FkVvR4p5U1aLlo56ROpq4wZGL185q0RTvo1a5RPNR2dcVNSgqquRFoICefVaXXsF2ujkn/4kX4zqphdQ21WP8gJ+RV89Oiub0VRjsz0q0dxcg56GCvO6u8q56Kltp5NR4v2IDVhACkwLKah8X2t5bRvK5naitYZWs5wIoYJO9h31UTRXGRlltS1AVRUtBLn1tYLK13bV4WAqk+6ViqU1rehpraB2Ksw9uKWkBHdUoaW9Mf7Da3uainq0NpeipWoE9aEMNc1RUpwa4vuqtIpOPrQt5XyPcBmqOb+DlLk89G93tr+sthWvNfA+Lpe6/ErW5nCVd398uLUBZ0ebaL+YfR6iudJM+6mh2fcNUMMCNIZo2+T1fuWobSvDXH6FY87TpAKN7R2ojzajyr4i0EyTNAJKq9F4ewhNct914us388G+dhylpqKhHSvqejG30sy5yoZOVJJikdTNXGEFu6cVFXRireB5VFBKbXTQCbkdjYM6kMJoIwO7sbYqYTyIEJ2oO9pQ3UNzdITZ51VkxBTL2jAIeA6RghWfQzTO1QuARhrnbF8w8NWmylqkm25CxrWY1zlSbHzrXEF5NeioQGdrjkYZGwddV+Gq0vqEe71zlV2B+taFKGurlrWytJy/fW1CQ9bGc53rKSAlrPW1BoRaaqWueT1oGFVZfoG9oqYKXXSMmFdA16G9og2tdbajOcjMtmYNDhqHBZ1YUNpq1mhqN2kNz0S+1qQ9cM7PON6pIIO26YVadNXz+JaivH431pW8ycqyhubSDq9vZLx56xufJ7tSz5sQjVNLey3CfgNDUfJMQYxv6Py4wO/8PoIW0HVZ7ovl96afCLwQo5O/TVKURPgd7yfiBcT2zRvl9xz77HHUicaCepSu6ALZPB8tXc18lwFauhoGf4VmL8C/5cJGSVvGHbmniaCtrhyddeHkFyYoHx1hOs4/R0br+gVJV98URVF2h4/8mQtFUZRciHZ2oL2kOuGZj4+Gro4WlPIzSDa+bxJFT0cENZUfpWFBhNuwoH3vPsitZKe3sxWPTqtEuRoWiqLkGTUuFEXZ5+ha0IAW36sl+TmVhoZmlGd9xmDvUNHQhfZMt1/sE4RQ1dyOj7abYbQ2zkUx7U+9aPFR0Yu2pma0e+8IN/fj1zX0Yt4gnzdSFEXJhBoXiqLsc1TU1iPUWmfuzy4oRWVDu7kPOdszBso+A99WWFBajbaqNrTs5jM4yu5Qipq6CvQ0VaOM78cv4GcuwqhtH+zzRoqiKJn5eD1zoSiKoiiKoijKR4ZeuVAURVEURVEUJS+ocaEoiqIoiqIoSl5Q40JRFEVRFEVRlLygxoWiKIqiKIqiKHlBjQtFURRFURRFUfKCGheKoiiKoiiKouQFNS4URVEURVEURckLalwoiqIoiqIoipIX1LhQFEVRFEVRFCUvqHGhKIqiKIqiKEpeUONCURRFURRFUZS8oMaFoiiKoiiKoih5QY0LRVEURVEURVHyghoXiqIoiqIoiqLkBTUuFEVRFEVRFEXJC2pcKIqiKIqiKIqSF9S4UBRFURRFURQlL6hxoSiKoiiKoihKXlDjQlEURVEURVGUvLDvGhe9ragpqEFrr40riqIoiqIoirJPk9W46GquQEF9OyI2HqcLzRUFqEmh/Ufa61FQ0Uwl9jy9rTUoKCjwuVKUV9WhoaUd4eRO7zGikR50trWgsb4Glc2dNjUN0Q40lFJfa1qRi+3U27EA9TWVKJPtK0N1fQu6Erct0oUFdbZMWSXqFnSl2Gc+ejuwgPtaZsatrLoeLZ7QXrTWmPRUrr49veRwWwOqy0upHO2H6ga0hW1GCsIt1SKvKctwMbKfE8cr2ommygJUkoCoTQLth7amuvh2VdZhQZfN7WzytiGly9iRCHramlBXVY5SLltajtommmM21yPrfohSFzvR1tIo+zT9VImgc0E9qmU7aJ83pGhLURRFURRlHyOrcVFRWYuSti702LhHuAtt3cCjHclKbE9XG0pqK1Fh43ucGQuxLhZDTFwYnS31qOxpRmVFXUblNm+Q0jri4KNx4t9fiBvveBQveppuKqLonNuIcOU0G89Cbxsp/WVkLHUgLNvXhbnlrfhybYtP2SRDr7oaHdWt6OEyXQtQ0fZl1Lak2/heUm67UNbQgo6wGbeuueVo/XItTJVS1La58fS51fdgWskc1FYVi5RE2KisbCpFY2cvle9Fe30Ucysb0JFqPMKtaGgNYUaJjQ+YMFrratBcthCtjZUIcVK0C03VdWgva0C73a6e9gYUd3YYo6Sy0bc9L2AeJc17wcXJkZy0dLViQaQKc9t70Mtlw+2oDTeisqEjbtjksB86m0bg4KNPxN9feCPuePRFX10/tH9qy9HQVYWmLu4bbWttD+hQUxRFURRF2bchpSozW5fGLsOk2PwVNm5Z98hZMcyYEZtRMi/2gk0zrIjNn4TYZUu32vggWbcwNgMzYgvJasjEuoUzqB8LY6mKrV54Vqxkynzq0d7jhXmIscaajq0r5sWmnvVI7IUM/c7OC7E5vn2y/snZMVzwSGy9iRpWzI9NSto3mXlhDmKTEne0jxXzJ8VK5iyNpd6zvN8T58n62CMXIDYjaSeuiz1y1tTYvBVLY6TgxzIMl0dwP2+lcZ4SwxTaPl9nZByozGobz8wLObedltU8R2fHnrQDP7D9kL59lrO3562iKIqiKEo+yP7MRagC1bO70dHj/xY8ip6OBzG7rh6VaEWn/xvV3h50dM9GdYV8l/yRUlbbiMZoE1pTfnX+UdCFBfUdqGuqQZlNGSzF6EZUNiuKrvY7MKO6gtJ8VFSiui9h32SDBHQboSnoQkcL0FhbZa4SJCJXsqpRGbhcVYyK6hlJV7ci7XPRUEpukHMk3FqHmuYyLGxtRKVPRDSa/natPYK03YtIXvdDL9oX3IHqxrq9d+VPURRFURQlT+TwQDcpiFWsIPb4FMQudLbOQFVlFSpr2fCI3wkf6erAozOqUOHXsCKdaHb3oZeWo7qhFT0BHZaMldbgvfrt6e7oGRAVqKzuQ3uX76auaA9aG6pRzs88FJShsq4ZnQk6aaSnDU3effPVaMhPZxBuaURrbRPqdtey6A2jE7NRUS4RjqKyLFFoGSpmdKPXKb5NlSitbTO3B6WkF+FOYLYRmkS0oxVNpQ2o8TTeBJlkVC6bUZFkNJWVVVJeJD53oh2YWw8smJvGSMlCpLMJtQ1AE1k6tQmNlVbWYMajDWhs8c/VPUiY9sOkKppLHMllP+RAhIy4R2eQcZ761jNFURRFUZR9mZzeFsVK29Q72uGei0VXJ1rLa1BZGkJF9ezAN9P8vMXUGlI6bRyRdtRXNqKXlFC5D723E42lzahqiD8k3tVchaqWUjR2mHv1e1pqSHFtJAV69ymtmOH7Nr4LC6pr0F7RhM5evpedDI3qTtRUxx8+j5LyWl21AKiz/Q23oIYMpt2+3Z2fMWiuQHP97n4fHUVncxPC8+pgHn0go+BRyUhJTzi9OeEn2tmMpvA81KV8niKC9pYbUV2f/opLbzjpqZw4j4atUcPPmzQgTPu2ejC6c7gZdTUtqGptQV15CtOktBatK+YiOvdompcNaO3ZkyZGGK1NV6GysdZeYcjPfkCE5j/IsC0mg7zWPjzOBm5rD42eoiiKoijKvk1OxgXKKlAziRRsqz/29nSAv8JmRbO4ogozvAe+w+hpL6WsuAra1dKInoYFaKoutd9UF6Oqfi5q7mgzVwzI+FhweTGaFjSiylkkpVVobJ6L1N+hD4wIf51sibQvwPfLm7Ggzt26ErK3TrXYh2VJYZzbjMrWNjRSZ0x/S1G127eo9KKtsRFltE3+23gGg9wS1FGLBQ32IeacICOwsVPeuOQZfX7I8Kmr6UDtgobU/Yt0oO1XF6AmYHhkkZmCaFczGroaSGlOZ6JkobgMZWWr0LKgzfcwe5BQRT3awuvQUh1G49HlZMQmXiXLB2QkNdWiIbSQtiXXrc+R3l4sA82/hk5ULjAPj2/tbECIDPC6thwNFEVRFEVRlI+I3IwLvr2olhTkLlbpIujq6EStu7m+tBI15fae8t5OtC2rsrfrML3o6ejGsu8fHX/dJ7uDv4k7KE/uVe/pwh2TquGzRwyhUPDe9UERRSTcjRn2VpWerjuAO76JEf6+FHwZl3fb5xd6u9D+25q8Py8izxigmQyW3ZMbbq+XW4KaA88ahBCaZIMpqCzLovyG21FvhKIxjeUTbluA9jl1Ga82hIoztDODjAK+alTfhhpSygdpWpBxUYOm1oWo6jgbtf7XzyZBBmEDGSDrO1DX24Cquta0xsjAiaKruQY1bTVoa/Fvy27uBwfN+0kkq24uGXp2vEOl1Whs/P/t3T18GleixuFXHelIJVKFLmwlUnm20nQilbiV2crcSmzlcSXSqROpPFuZVGYr4cq4Mlt5XIlUQpXpzK3MVqIT3dwzw4CGDyEkn2Tt7P/xj0QwMB/nnBnOy3yV9Cq6Ytj0JQAAgC/SluHCdI5cT4NuX6OJ6YD/WkmduJtXsaz4vIvJoKc3RyYoLPVRj95eTS/1ufDoaP6jbzZrIUisMTFhp32gsnPTsdt7frFmXkLTsY6GTsw/00m0mi2mJ+j+36v/0XepUPPd395Ib/4Wv7bx9gqJ6HCtSnUsr9deOtcgr4KZ9/5o+Vftofpv9pXb1KeN7hNRqWrs9dS+dW9CXx1/dPuJ3IlsrqC93uzwpxvD6EQO07HO9rp69ttv+vnHb1LB7q/62bzn57+av7e850cmX1Grc2o+VFa1fUdXO1tQtdVS+VXDBOPktc8U7TkqtV11gsWTyT+rHtJyZjxmbVhug1H53hxeBgAA8GXaOlxEV72pvAo06JmO6FKAKDql+LyLwHR8D9301XJyyju7piPWv/1X5nxeh++D1ZvCmU7a5/1KO1bPr6vnmU550m/O5w91aQLSreM1HTtnt61uz+ZxNOvvGfHp7HB+f45Nt1eIRMHCLffXBItI1nRqD/Sq05ufwxLr99TdK6/uEZqJgoVbVn9jsDBMKGioKlOtmxWKKqm9dC+GsfrdNzoqFZVZuMfE7JG610SnsvXhVdG42meugr9VTDC7o64y2YfvKVkybJtQ7RfV6S4Hi8gD62FZzpTjgQkRSyliPBpEZ9tbOVQQAADg97J9uIgvSRvI97umExX9tppScHXUaarZKyzsJYg4FV/OL3V57ZuTvscD02FtJb3QXEm1o65qqbtOT4YdeSft6ZN7m2hkxu+Xi/KGJ2rXTcc2GZIr13U8qqvWCOZX75mMemo1u8kvwtEdlV21qqm7VU9GChpm3qbP/nCTQUvVSl+1NVdHmonOG3nabajRHU1DXHR1rnpDTmN2rsjSlZ0mA7OMFfVrgVqbgoX5XNDxVfRM5zh55cbSODOuKdecGlFZxUU30bBT18nguWoPOnt7s3ylpekOjKpmOzBGnYb86CZ387xhwk3Ll/9oi3B0h3FQV8XPqx0Fi1sW5+562EZelbqrRq0uM5rY2LSBWm2g05q7uN4BAAB8acJ7iG9ktuaGetFN0c4OFWpv/Y2/rj+chU8Pfgh3zeS0+0N4cPQiPE/faez6Q3j29CD8YdcM1/fhwdOz8IP5zNY30YvGO3uY8e8/OQ3Pzm/54NV5+PzJo/D7+P3fh4/Me19/WLwt3Kd3z8Mnj76Px7f7w+Pw+cLMrhHf8C81D6nHbTdp23TzvxtJua4Zb/RYGPfH1/Myjub59G36VnLX4cXpo3D38et4eitlln6kR3r1OnyiJ+HrtYu/OM6pq/DixZPw0ffRuEw9Hr0MLzYW3fY3sltfXh/Ds8e7NzfTu/4Yvn1xFB78YF4z4939YT98cvo6XKrexH1uojd970pZxY+lNrqxHjaV/eKN9j6+fjpfju8PjsKXmwsSAADgi7AT/cd0YAAAAADgs2x/WBQAAAAAbEC4AAAAAGAF4QIAAACAFYQLAAAAAFYQLgAAAABYQbgAAAAAYAXhAgAAAIAVdsLFqK3yTlnt5I7CwNeg19jRTqOXPAO+dD01dnZEkwUAfMnuDBdxB8x8od324IsO+DJMeg25lbaGyfOvxahdjrcljt9PXlkUD/+dNzSzeVh+sH37OgxbpfX1Ne6rWXWUj+oz76ja7GucDFoxCeTlzPvKbc1+Jxt3a3LNSCfJcwDA3e4MF049VHQT7/hxfmpeOdX57Ll51J3p+wD8B0168ut9eX5F+eSlr81vz+pq/SeT0eGZPqW2bWzfvhLDtrx2Roe7yfO5vvxSSUGprUFUn/2mip0fVVnbyCbqndQ1dA6S51PZUkP1YUX1gHgBANvinAt8RQZqlR35/Jq8Ytg+UadcVzmXvPC1ldXhkY4e/Uv/69nb8zLu1uVWO/NfobHqYWU0Vrfuqtr5Ekp2pE69Kafhyfl38lJi3G3qWaGpZiWvTPRCtiiv8VyjelvLq8Wk75sQUVe9Er8zJatSzVOv8fXtEQSA/xTCBb4iY43e/MYhCiv66vhSrVxMnke+trJyVW+e6tEbT3VLndbJeKD3Y1rLJg8ro4nGg/f6Eop23D2RlzOP4nIomKjf/VWHpaKJBylFR6V/m3CxcAReX81aoGqjvH6vX7Gsmnx11h+1BwBYYjdcmC+qtldaOL518ftnokHbU6mQi4+PzTtV+b3UEbC9hnm9od6wK8+N3mP+TgaNe76qTj7+XK5QktcebO44mXHlcjefj0Wv7dTUTU0yOqZ2p9pJjsMdKfCrcvLT463zJU/tQXoqY/Xmw/MqryzfGkmZFKJjeXdyKlR8pRd5vszjnvxKwcxftHyVxXJZa6R2eUfl5bPoZ+NLnm49/kl6PvNyqjfzOek35ORWyy1Xak1/zZud0D8cqjMbR66gktfWQvFFovmYHQN9y3tGQVO10s28NvvmDfFy/FU/m+E//zWax/Tx1Xe0q0h6uncde73iIe12Vj8D9Zum02I+N68rU9adxk07m7Xn9PzMTjYfdj25UXneLOyqfqBWtiJ31jO6paxapTXtxUy1U91RtRNNfTbPQw07s+U1bXZlPTC2qMf7yhQ9+cc5vaqdLLS1tcz0m7VZe03qJJgt23Q5vvvbG+nN3/RdNI+p4+gfaty7aZezdWQ+ycjyuhdbXk9v2kXcppJtybryS2/zouVr9rdvsWmTQVvebH1yPXWnK+3GMhoFN9Peyae2t/G6/p2mH/suHj5dtuXlTKyUyQO2obeZBDqpSc0Td7pnYsFII7OcTn45LuRVPLzUKDXRYauudqWh6q3HE5rPlGTCBfsuAGAr4X2cn4bSaXiePJ37dBYeai98dHgcvv10Hb909eGFeW03PH43fR65eLEf/vDkZXhxNX1+/fEsfLz7KHx+MX0+Hf9BeHh8Fn5MXopcvT0Kf9i/GXd49S48fbQbHr1NRrTWeXi6u3czbuPi+Z4Zv8KnqXk6P1Z4ePYp/vvT69Pw+buP4XTodfjx7HG4u/c8nI0i+vze8btwOtXr8NPbl2ae4ie3unjxNDwzC5yUSvju9FGoJ6+TcRjxMj8K95++DD8kL356+zTc05Pw9abFCz+FZ4c38z63XEdbjf8ifLH/Q/jk5cV82eJlfzRb9uvwwsz33un5dDmu34VPdw/Cl7NKmtf/dFlj1x/D10ePwt3Hr82cJq7ehkc/7IfHptDS5bF79HZeHtPpHt2M5+pDePbibTIOU6em/sxsLLizXUXTNc+Pzj4k07kKP5w9Dfd3FWp5ZGs8rN1O62f/4ImZ39nSRS7C56bt7h+bZUqa4fUn054PdsNHpxdJuUSjNPN2cBgen6XXhPWi9UPHy8uxWlZXr5+Ycb5cWLfiuts9DqerxHSe9x4dhk/PUm3h9VH4aPdx+HpWkVvU47RMzDLc8kjP16ezw1CHZ9M6vj4Pj/cU7j59Ny+LePjCgkT1+X2qvZqXLs7CI1Ouj+czuTTeO8TvXZnPm/UoKuPd75+EL2eNwEz54mypXJbXvdjyenpTxlH5xUwbfxG9ltpYxdOL1oPZShutB0/3w92lsrvT1evwiQ7NupqU5tVF+PL1zXTWltGn1+Hp83fh7CPT9p7elq7b9qx7zVgqk83b0Ok4VusheSzM57XZdu+Z6c1a83J7X7+tWJlPs2yHe8fhebKst7WZ63dP16xjAIB1rIaLdEc+2vi/e5r6wow6BDoK3856DIn4y2b2nnj8h+Hi95PpjO3thy8+JE8TcYcq3ZlZYaZ/bDpx8x5wNJ6D8OjIfEHPv3Gi15anlxLP82z4Vfj2yHQWl2fkvi6em479cud/OUh8DF/uL4agVdt9mW8z/llZLk4tKptUnV5fmEAXdaiv4i/1g3m5GnH9LwbJ2HVUfvvzEBLV9Ur5zdpFNH8mtBynQ8uKNR2GLdpV9Peu6dAsvmXaPu8MFw9ut9P6uWlrU3FZL3fwIx9fhgezcjDicHGfjvHKcqwpqzXl+/HlQapTm8zzmrKK237ywTvr8Z6WO3RRR27XbE+Okx7f8vLF9ZkKHzPX744Xfgy4raO4zub3RuvC7pr1cbqNWWwHW4aLeZlPxZ3X/Vm7mE5vdX0yoX5th3mDeHuz2n5ntiuj6bZveRkWtz3rXjMWysTSNtS4vjgNHy2sRw8JF5/C14+/X6jXW8sjWo4t2xIA/LezeFhUXrn5yaSRjDLm+eUk2f886OtX8++nb6Ld4TePH59d3rwn5iifHs9ooODyvf7+l8XPffvTr2bYeMMu9YycUkXvO9EBKsawr06uonqtrFy7p/jw2fi1spz59Ebqd1ryvapc11Wh8JOZ45ms3Kr5ujpxzf+b6g62PERhPFTQbsbTdV2zbD8+02Uy6EZBuYUDg03ZmedDs3x2bB7/oG+W8tef9E2qfHd2ftSzy0vNqyZTlOeX1a6V5A3qaq4cQ+CoWFg6OCFTkHv4XqO4AkYaBJd6//e/pKZhHt9GZTyaHr896KmVK6l46+EJa9zZrqbTLbvFpUMnpu3zTg9tt4nlwzKist4rFVeP7c6bslJHC0deOGadSv60IuOq7PXVCmYTMW2zJXkL52qYyRYLK2VVcA/1Pq7ILerxM2XcE7WORvrF8xUdEbcoqU9ThsuHwmQKRTmXPdOukxdsibdBZZVWjus35VJ0dNkbmrm6n/zixlKZqDG+H03Hk0zPXZ5eJnP/9lAs6+RJVz8VymqY7V76cKBNRv2OWr6nqtkOuoWCos3t53vgNnRFdI5ER+XGpiujmfV7L/lzDcesrPH5GvJVd5frFQDwOf7YE7r3nusidZnH+ePO6z0e6e3Vms91Khu/bDNOWU/fBIoOVR6aXlS2WlK+6KqadOJGvY5UcZMvqKHaFUdeYL6Paw11Ol0NRuc6jodNZZy6AhNIGqWxWmXTYS+t6/ykTHrmva78UU6VesuMM9Dw45kOk8Ffkr3nF6vlax7pqsmYDlF2aDpSppOz3dfxOD7uOe3o7dWa6XRUiSrSlOW/s9nFEzC3sUW7yph5frAHt9s/yD2WzSnVNfZN+4+emA6kn0mdq7HBeKkiN9ZjJD7WPhU+lh6bTiGJr9DTaOlo+LNqn3NM/lfNrGNW+rx5lVtDXXVrygYncr5xVJuedHGrYbsiZ7ohVKPTMSFgpPP0hvAzbN6GTs/bWNde4sfsnJBeV89++00///hNanjqHKP4fXkVzOrZn/6ykTJU/82+crmRus1f9X+v/md6vknySJ+Dkm6jk4kZjwkk9942AcB/oT8uXOTzOrzsLv4yu41cXs5uR8HGXvwtMkWVjn5Vtz9Q0M6rWop6PkW51bE6vb76wVjVWc9q1FP7VUUNvyq3YL5EsuabfdBfOjnTyOTkVOpqD0xw0DM1uht+s+wH+jnXkO+VVcybTrMZ52QQyHx9WZBR1izOeOHX86gTOEj+2l4+f6jLbn/zpRYnpkNQaarU7cmXJ6+9/G4TOla+x/vqXh6pWIie5JR3dtUJNnQWozbyvm06H8nzFaZOlq9lf2e7mk43MG1gkQk+2xTVQ9vtLQqFJ+vLemja6G5VTlxW95PLF7XbGy6Nc01ZRYplebmWKY+oj9Yw/cfVK+QM13XIupc6iityi3qMmE7kavi4edyZy7IlnTQfa/isrsXL6eZUcPfUMWW4PP1JtL4elFScBRw7vXMzyYLcPdPJXtkGTcwmoqeDUnH6I4eZ3p7p1i6uktMTi+8l3uYFWm2yI91/7Z7KFkomqHU1eOeoU21Pw2VkpYxG6rVfqdLwzbYx2uOZNS1pILOYC1aL9h7bo1u3oTlVOuvbS/yY/Zi0tm2d69QMOj2fvS9rwsWBXnV6CxdKiBakuxdtj9dP69PZ4fx+J+k2OjLbsv1icklbAMBGf1y4yJVVPx6pXmsomO2bn5gvslZTm/rn5ptEFd/RL3VP7fnVUsYamI5R685LA2bllI/UbjXUNdN3k5+dim5Vw66vdi/6kpm+Fh0nlFOgwASOWHQ1nEY71YGJfukyX8qz4z7GYzMXu8qbL99bRZ2NXke94fQzk2FH9WbfdEBsMMtWeqL3vj8vv/GgpRP//t2PXLmu41FdtUYwP2xiYsJWy3RGpqOeqOfX1Ck3VTMFVm40NPFM52Ch0zRSw7zWnY0gKr9aXePT2rzcnYov55e6CSY3V2oaD7pqzCrS1NHJ6Vj1ano8fbXn8xF1LLUYFLZoV9Gv9ZlnNdXNC9N3RFes8bRVUT243a6XLXk6HddVrZtlmo0uLqsTZU0ZP+gIjYJZR94EWjzKZE1ZxUz91YpqtRumXKsmcK+231HDWyorU3bjU9WSiryzHi3JlX01H/f1j38sxvFi5URuu6qamd5s+pNBR149kHdyc6jMNHT14j2Xn6eoyomrdrVmtjnzKWrQMeUUeDqpJFOM9oru/UN+a3blL7PNqJ+oHf99H45K9YyemfVnYX3y/KVwYQK/aZ8rFwBL67fUMGk9GYvZbJm/TPqa1fpqGU1DQhAEyTJE9W/aymwEMRMwi7vq9dJXXNtme/SAbehnyJsA89R8T0ThJZ5iVIb1hpxG1dTofZj1vTNWefZlMYr20DlqPOQHLwD4L/AHHhaVMRv1QJ3SQHVnujs779YVZF25s18ab5GvtPXBy6hVKcSfiy+lOnTNxj55wwZZp6TSP/+pTNmdf6HGnYD+P9WvujdfMtmSGucV9WvRNEzHrNaTY75Uy8ng6AvVNZ212TzkS74mtUAnm3qDxZrafk4tN1pe06nzJ6YD7638UvxQWdP5Oq+O5BWjXfp5VZpZ07m6meOtZcwXZdBRaVCXE59bkJdrOmpZs8BR1Ux6J6q1XdO5SY5zz5vyb4xNZy59YylHvl/WwLwnvuSlc6JBpWs6V6lj483n2h88ZVoVFcx7okuYVvyh3HlFZlQ0ne6gNpHvJpfgrLQUFfy0ieRMp+uFMo3p8f7Twxa2aFdFT11Tt6MTJz6vJFeoqef4amxVVA9vt2tliqZDGqg28eUml6ItlJpSvaf2rJN6X6b+yscdtWfBOLaurKayrgnVv/yswKusDTOO6SCWB57pg0Z15OhkUFG3W9f8FIA769GWnAmy/uphhFGHetBWMaipGE3frK9FL5Db6po6Si1QsWLW176q35r3fOalaHPm84N20bTNYlyeO7mivMBVy5TLzSSLZj05U75T0rfmPbmCp2GlIe8B1Vr0ujqvjHQSt7l12yMj2jPomDrc1A6LZbl9U3fJ5aGr3aI6JpjNZ2mljKJD0s5V6dfiur1tXSma9bLSr8bLObv87N3bowdsQz9HxmyzenVNfDe+ZHLOLMfE66m5JlBvNOyqNarKtd28AeBPaieM9gUDnyO69v13bVU+pY65xx8rqoPS0GSUdGf3Nn35xbqyne7Stf2jY96/MyHnkzpU5Bdv1KnEIZW6+j1NTAgvqFMeyOfEbwDYyh97QjeA30euIr/eV93vzQ+Buc0kaKth3r/Nidz4Uk00CMYq31zqDr+DSVDXSc6sLwQLANgaey7w+dhz8fUYR1cw86RmoPrKpVXZcwEAAD4Pey6A/xLxZT6LJxqdtNcECwAAgM/HngsAAAAAVrDnAgAAAIAVhAsAAAAAVhAuAAAAAFhBuMCq6OpPO3fc+XdBdJWhm5tp3arX0M5OQ6n7uQEAAOBPZKtwMWqX4zuqOn4/eWVRPDx9C2B8XYYmTOQr6nzOLYwBAADwX+9eey5+e1ZXa5g8wZ/MRJO77r4GAAAAbLB9uDg80tGjf+l/vbbIF38y0V6LYUcV7tgMAACAz3CPPReu6s1TPXrjqc7xMwAAAACW3OuwqEzRk3+c06vaibrj5MXbjHtq1koq5Hbi8zXyTlV+sEUomZ1MPOirWSkoF3225JnnE2liXqs6ypvXdvIled2lfSiTgdrebJp5OVVfvfR8mnny558vq9lPHQe0aZhGCvyqnHyyLLP5SRsFqc87qjb76jbM30vnoox7vqpOPh5PrmCWoT3Q3UcjbZj+sKXSTmn1cLW+r2KuriB52yi4mW5cdunpbnEC93jQllea1sdOrqCK39NqE5ho2PFUKuRuL6dl6XI34y15bd31EQAAAHyZ7hUuTLyQc9LUce5XVU+C2zvF465qhYp6TkO9UajoJuD9ZkmDelGVrfZ6DNU0nXO3OdAovFZQHcmrevJqvrJmukMzvquWq95PpvM6H50JHqWyusXZNE3QKPVULvlmyHS479Y0qnbjz4eDpvL9wHTb7xpm+t6dlvrFEwXDaLzJ/FSayXiNaHmLdQ1K5n3R54dd1bMtNfxkeGLcrcmpj0wZDOIyGfXqyvmuCUmbk9rG6ZsgVHvyL7WDxXTRD1pSvSI3Y56MOmr1izox74mmex1UNfIqJkBN33u3vtpNqdrum/qYlk+x/Vd5ncX5HvomfE6qJlCMpvNZm5hyrd5+onhUbk5do0pHg2i8o57qOV+u110TXAAAAPDFM53NO306Owx1eBZ+Sp5fv3sa7movPD6/jp/Hw0/P478jF8/3wt2n78Lp0BvX747D3b3n4UXyfK1PZ+GhGffzhTedh8dmVg/PZnMQ+Ri+3Ff49N10Kldvj0IdvV2a5kX4fC8Z19Xb8Ej74YsP0yELNg1bJ37/YTibnXh5j5eX9zp891SpconmZXUas/m+Sp5vZWn6cbnuvzQlMnMenu4ehC9vXlhyFb49SpVnXOY341t5vka0zDfL9ik8O9TaMoimsz+bkfPTUDo1czcVjWN/tUDMsh2Fb+9VIAAAAPgS3HPPxVTGPVHraKRfPF8LRw/FRhoElyqXiop+NE/LFIpyLnsa3rnzIq9cLvkzkTUPJ59+MaOMeXE4mv7GPej/Kv36k76JDq+ZP37Us8vL6VWQsq6qp9KJa/7f7GqQ/ml807DYSP1OS75XlWveUyj8JDO1RLK87vLymvlLz+5ooODyvf7+l/T87ejbn8yYzDJsPhJo0/TNlJySqgNfnWRPxCToyC/VVE6doD3qd9TyPVXN591CQdFk72M8DNRu1lUrm887ef347DIZcsMpFlbKoOAe6v1oXYVPy+393/+yUB4730bLNtKYQ6MAAAC+Og8KF1FXv9Ro6Wj4s2rN/hbnDPwx9p5fxIf9LD/qTjQ0I6ceaNhvqDRuqVzIqeTP5n3TsKHaFUdeIBVrDXU6JnyMznUcD7uRySxHqXWO9PZqdf7CTkVLWSpli+lnXFXqUiuI0sVYQbularUUB7LIsF2RMx2BGp2OuoORzpcXYINJz5SL62uUq6je6qgTDPXx7DAZutl4tPnaYkdvr1bLI+yocnuBAAAA4Av1wHBhZEs6aT7W8Fld/sI5yzkV3D11uquhYzLoq3dQUvF36Djm84e6NNO86zK5mZxjOuJtDUyHWc8a6qZ+VF87bNRT+1VFDb8q14SObNaEiGg5ph8xssoVdhX0B8nzmXG0s+JGLi9nt2Ped88oduf0p4plT7lWoP4oULtXVyU+2SIyUq/9SpWGr6pbUC6bNVFqoP497nnYD35WznzeKxeVN5/PZiYaBG+SoTeGK3sohup3L3VULCTP03LKO7smqHw54RQAAACf5+HhwsiVfTUf9/WPfyx2NIuVE7ntqmqt/vzE3MmgI68eyDup6Pe4nUKuXNfxqK5aI9Ao6a1OTMe81eya7rUx6qrZNvOTDBuPzZzt5k1n/Y5hGRMeFCgIkiWJrm7UaKc6xBm5lboyz2qqmzQyfX2sXnRy80LeMMHFd/RL3VO7PyuVsQbdhkwx3e7O6SfyJVXzLbUaZnm9sorJy9H8ZU2YC4IgqYto3hpqr4zgdpnMnnqdnobxZ6IrQtXV7O/Fw9JGDW+pDEyZjE9Vc2f7UBY5FV/OL3V5Udknr40HXTU2FggAAAC+VJ8VLqJfn8sNXysHyOSiS8m2VQxqKsbH0udU9AK5ra7qzjaHDz1AxlEj6Kg0qMv5JppmXq4JM1nXNXNp5Fy5aqlSmA4r+RPVAhOCotnZNCxbUuO8on6tEC9HodaTYzrn5WicM0VP3YuqRidOfM5H3vHUc3w1Ft4U3auurQ9eRq1KNK7oUrQV+UNX5ZsksGqb6cdyKlWLJuiZeU+fbBEfwnauSr+mQjzN2tp526RYa8vPteRG5Zovy5/U1PBWI6Lj+yoPPBWjSwHnHJ0MKup26yreVuX5itofPGValXjeppe4HcrdWCAAAAD4Uu2E0UHu+F306juq5S7U9+gsAwAA4M/vM/dc4FaTnoLurkprzzcAAAAA/nwIFzb0m/Javfm5Hhr31fY8+QVftfmJ1QAAAMCfG+HChmJFtUxb1WJuei6F46mbP1Gv/fucvA4AAAB8iTjnAgAAAIAV7Lk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BZI/w9v+EUWIpBIhg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AxcAAAHSCAYAAACemjYSAAAAAXNSR0IArs4c6QAAAARnQU1BAACxjwv8YQUAAAAJcEhZcwAADsMAAA7DAcdvqGQAANYKSURBVHhe7J0LfFXVlf9/IQEuqBDrI7G1kLYgsVVIR5E4oyVtraRVIdM6GOsrOlTSjo6x1SGO+i/9qEMcbUlHR/HRmvooEXGMqDVVW4I6YxSnJOjUoLZc0JbEF5eHcIHA/a+19t7nnnPfCRcEXd9k3/1ee5999tlnrXset+D+5ZtjsMSwUz5RwD5RIP/GFdDnkEIUFhRiCLshQyjNxHfF+vHWG69iy6YIpVHZIaYO43wOeA05khLicD2R5UU4YCp4UfnwkRj3Q1Vjvva8oA24PPZ9xeLp3oc/bBL4U8qRc8niW1KlSdxlWFxI/F0SFALpNuLSmJjtdIz/vAwOx2jfcFByKEwRkst+bNcu7BSf0ndy3i7sojQOm3QKk0+eV1dE27gRaxrz2nc+/UlbnMd/dltskqQ5EmVIWALxMgxnF7g0mhhmVxtfUiltiNv/NAEl6KVROZ6UVLKAEqSW/PMH54kn5QSKhEaOwqFHTkBhYZGvJ1LJ1HOYihwwqb54vBiHvYjAx1MwJQ0JYgZMQrsCbxANqOwW8k3U7CeO8ZzZRR+cJj45nhNc3s0Lb79xvtQ3dSXCceP5AkSW/mfKDualKGmT2JNd7Uja/nhcyqYanzQESybUk2jixrugS+BxY5/HkKPyYcddPihplyntxtf6nGmOI5YhAcHlMmY+U8CrY0joKeH6kYhNZC+5EkEZXj2SYUMGfyyY4xGTzplwGpJzOYVc5mrJyFDE2zNjw5+0JvC5i9YBOY8VDqE4p3GYz20UlzQ+v9kwrycUNz7XI1mcz3/chCfb4ptT8RD3xL8dJiCfbmf4ZYhMW98nLyVurshnkGCajblEI1yCTMq2ZKLGq7iuss/bw1GzdvC6YdYLz08V5rKeb+uy88mUf5sgR4PEuRzF2GdZXJLXIgrHYjvJ5zC5nVxmJ3bSecykU9ldO6WOaZfyKcxCpQ2fL3BbJpQMDU1gdMyASTCIS0uRl6p4CmQmpCxrE315pmxi4ZSVcyOpqk0Qz4T9n1lJ7JsvnqMEC5WWConyrD8QUsgxMV/aYOTmnXz1Z6CV0x0FvnQv6Evzd/e+5RGbQ14BH7JkWIhxQYoYffI8MI4X3CIyJorEHwIKk+LFi/K7fw1jw7tv49TjvoAjDz1QpCnK/sqrq9/D3Y/9L4aPKsGoQz9rEukYYHXCizhkoeQDxETNweRTOvjTW0xdORfnPBvwwTJ8NQIkKcMcpQr2IA6QSraBMqgCH+0Mn1zNydv4cuIn/dVTBvgEzT7H6QRuyrAIESJSRBYHrDyDF/CRqlPJ5UwpX9lANb8S5q9rx91f1gvHE03IxsVLJy8Zr2S8gheMb3ZchoyRhcfNhkwRUZY4ZsJG5zFlaIRNmP9dmsSpnImRi3ciGDJrdxAjw3kcsFLl00OiVDtZAOEra/sUgNLiqSnyPaGmf2JrJJJK7mAIyKH27MQQo56/YJDzWSEKOcyGBRsPbFxYQ0OMCTEwjDHihckgMfXZsURjcBhMmiHlxlnPjpP4FHJ99SpbOdwGyxE/Nf4RF1hmQpLDJPszjVTThgSJeFumb/Ewy3W1eS5KO5xGAZ6Tsl7YtcIZFDs9A4DDVIbjnE/OyXBhI9fKlohJMGsLpbFMCotxwOly/Bj5u3ZaA4MNCjYsyKCQL8wofae0z2XZ5zx33Bk54nF77tN4yfiHiZFIICUB/7ccRKaiCQT3SSLBPDdHgqStnJ1A1RRyJMnNkyzt2LIBfH3NUjsBKh2o4IsMTJAtH6xkYjZtoPL2CAmd2K0+DbSyOQjS1ZJjxwTiSOF4QsF9L78nMT5sUdBPIXZsYOyiOUATiI4P+aaGFtWiIUPJuCBH/pAhwyheJAfi612dmPi5wzH5qCNYlKLs9/zXs6vQ8YcwPjO+gpSOoTaVjwMbpED8wHMhe21Fzimc5spzWRM2vr8u4SJU2Rya5pPxSnoe1zfh+FnQ+vFqVMYU4mPY4AmIF6OAhEkOn6+db07ANkx/TlHgdM+44BxXn/O4OodtnQAu6rqSDV95U8VXMZCW0A7hK+nbD4lYCeLF800oqfeURCnePqNP82/C/MkeFfFq8viZQDCd8IdYrJSVAAfZoJAcm0a+2QmSxmVZETNxWp/jHSF8c8qfLFAFz2PZXkQ8E7JxWzlQ30VcESEQ8UWlpwlwil+ijQcaIaQifyRKiBeUkDenE6F6tqo3fjJeNpHqmXOZMyAK6Fxmrl44YyNw1YINDfY5n/OonjEqjEEhYTYuWKTfwLAhDgcxfXL9ijtjLkpNEcYh+guETYkgXNf48U+G0m3IQOuSHQPju1zbhudLcxIXuG9cVvoYl2rC1nd5NixXOCnsNyxYueewrCm0qZIu9WxZG6Z/49tGPN9zHPUbCVyf5bI8bouNCfadYWHSjKFhynM9Y5SIMP7nRqzPmEA8bvENvRf0j1VKfMZFUrFM9TKITpHB8yNVenI8B5KqpJHhtSetp8cr58PONSZj3QC2ZFKFdOlZkPLBSt6WDFTWHmP3+xOvmllI6umemBqEjpp4kSTxMRTc+79/sdnWuCjYIX5Bgfm2h9ZZitMijCIUFQ4ng2I4CskvFONiKDa89x7efetNfOekLyE0rMiIUpT9nM1bt+O6X3bgwMPG4KCDD7froTuC4kcSfwfrYuZAMjEXdidvI4DirIQYYQIHXUzqJJ3VLFRQyjmfkBOkCRg/EdemqSj/Bi8geAor+XyydydeF3YnZvaNoWFP8PJHmOISYF+CDolzim0z2LQPW8t68a6akLfV4rmYKWyrBIjXt34ASjT/XtiGSJjdJiEon1uNK2Gudry+1JWBsL6TxWEpY8s6gYQ3jlKe/3lsOYOVIlNfyki+cbxfuKTtAsH9Ii9mfa9vUpA+uZ4JcX0WY8ImmZ0pa+s5wUEvBVyH4RImHP80fffgiAgy0uIybUgKuxq+mt62UKrZOPrzhAmSJyH6lI0z48VBo4wao81tV/yKhLlCUegZF2xImKsYgdugOMxpzqggpZEND5bBafRh7VjXJ/LNvxc2HTT9k5GR/pm+mW/S7dUVn0z547C06QkMIPNC5JHny+doACli2qEPm8jbxG1wRedz08Y34+bG0vWb/znOWWZPcJjnpHGUR9XYN0aFcbxmxH3KJ1/WE3aUzjKMXCebPqxsFkhVTBrL4FalnJHH/ZR1Sa5ScNxcvTC3Q3F7Zrtdeb66wQJNG6a9uM9Q2IZS4Q2zBLxYCng/2mASmeol5HIkKSGOxOw+C+YFy+VEUpUsMnj+pCoTSErId/NMPtORTWYilJlZYAK2sK9OumMs/wygkUH2J1htsBuV6SgwZDpSCu79w2qTW7CTFk42Ltiw2EFhXuzMAssLaeGQIgwtDJFB4dxwWoiHYdUfluOzhxyIk744VsQoyseFX/1mBf4YfhefnfA3dCy4AzTRZ+InWZfOwfhixb47ebPvO+k4X3AHqvPjmU6WkyHYk6P5N34AbtPW47BJ8tW38AleqpPPQXfypvOwyJV0OnmzciAnaFGI2DcNyifFxZNPwkStZyOu3WDzFiojxUwfbG9tQLaCvLgfxNV1+CJc1BPo6pEv/z6f4G01VU19F+eYlLDjyc3H96WvvoyHUWS4TTOeLIXTbTnXd/alGOe5chzk+pzik+PGWqKmLCOS+INkmT8bdm2YPSn1bGVTX/aVkWFFSUDqufrm3/fhChIctPlS37VnPd8skPZsiJwtYOt4xb0QZci/rSPJ/u0iZZhj8m/8ALxt0h5vo/vWmpVJUU1tcappDQNzVYIMDAoXsm8NCGNMOCODmzbnQC+ft5d8keGMDKtIcijuy6f4gu2b6afpHyu6MVKKBSlv6hn5pg3TrpFh5JFz48SyOM1+SqYpanERHhPTrjEaKIfkB9qhUtIOO9tHca4e/0mTHJIi5NPaZ40Mnla8ZuziOGWSfm+uZFCGMTJI0Rel3xkYPK+N0SEyub74Rj4niC/ddemUImV47Eya94UHX6HgMZUwy2Ujw8a5nGyLP+zaYJnSIEctJuBFUyFDa/dxKmy+DSSQtpYQyA2ISK4nKXZ+JOcnl09LUtEc6vK88dpOR0I+17HB1CSWt35GqFBO5Ry2sKsj1QckIA1+GalmzwDbyFA8d0m7s11pjgCfyPjxE6Tgvu7XTHJBjBZNMiwKzW1RQwpj5uFtWnSLeLEtHIqhBSOMgWGNjMh7H2DtG6swfcoxOGjEcBGjKB8X3l2/Gf/+q9/hsM9+Qa5eyBFFCyOdkiXsP574pCROwny48VJlj0BefN0JXFxq48LJk4PV4mSINBZjPiSV2/EalbjxTYDLsWfqCV6Y88hJedOaVKEPc+K1qfRvTuCcZU7iclK3J3PJ55Lkmw/jmZCFEry464jrQ7CkKWuEmSzur/SV//kjHg9g22ZMfS5iZMRoXQsgMozPpYxnBLq67HOKxCjsJHj7zx+2jhGlnZUWrpPgM1KO972JiGfaKhBlxzTESpNk2PpGphl7Dps6AosTObYfHJI2OM7lRHvikkaWKF0iIC6D4KAnh6emk2GyOdngqyNIHallwrYcX/XmdqVNTkhozxWUT27HKqdcx3zGDQEjl7eHnVHszfFjSkgR+pOWXDs85rStcnsM34tPzvZEyorPcsgwYCOikJV334PbctXC+VKOwvwn6Vyf61Ga9MXK4bos2/aH++flk5MM20dGjqOd/dTHflK4ed9TOpfz1+MrC9KOaUtEEFaSfJrtJV+yXRnjB+JcRuYRjw0ZM9Kckx1vwxS35UURZ4Wdxs/WZ1/WBCpmjArrKMw36jmfDQyeasaxYWFuh+qngLuCwd1wt0g5Z9ph2aYNjhjfpnEfJJk+WY7sa+PL/qawMTK4Td73bhtMXWmXwhQhORx2bXAa/xs/jqSkhseJPfn0EUhwEX9iUo0UKZak6qlLmjkmIes7UpdPSVLRFHUDSRSRuJ03KQnmmOLpS3vlMxVJCVVIWyeDMM6y2Zm2IjUDLT9A0ojPvdXd6F/KqmmPBD6E+FPCjoL7X+mWlCFypWIXCsmoGFLIvrlawfekFomBwbdDhTCUjAo2MIYUDMeqrhU4/MAQpozXqxbKx5P7f7Mcr7+9Hp/+/BfNAs4nYT7y5ARsyrjjyp0c+YTFabKGmg9Tz53AyZd0zhKMIPdpfIP/pOHqisJDKXJA84dU4LZdInt8PNu67InjehQQOawUEK66rc8KBYf5/Cup1pdtkxO2UTDMdkoFKSu95rLWM76E4nj98fXLw8gXpUEaZSedlr463wR9FaWsBGw1rm/j9Fng8o2IeF2RZcLON9VtefJtyEmy1eO+u21G9iuXY0VH2meFh8fF+jKmVMcqiqyMmSZtu65NyuFxlratLBNlOSbMH+IT0m/uj3jsszwbpxDVkvIS4vpu33F/2LftM1RL+ichZ2AIppRpkuVJgKBU9629r13+4PqMac+2aTstnpUh9fj2W2nB5nkN+OTx+LKzVxPYcSOSz3XZd22Iz2POiiUp72JckE9pUtrXhjEWWK4zIvi5Co4b44E+fHkU5j+3v106OakjYZLJvvQpXs7kSapplwI8Njtt/3aSgSH7JLEuF+QUblPSbX1yZjN4H5ptFqFSL+57YVtDxsIq3IzkSDvWSdyks0w2fNzVABlTuy+NzxKdYTHEGBZkDMVIDvvOwOB8bi1gXHhXL8wVDV5HjHHAzXLYN1/kQ7bSGBMcknz2uE8m7vWR5VIbJs7bSmVpG3ZKHoddOVuPwmbe8H/QjyMpCchAuVCQQIKL+BOTasi4ZyVDIZOVqo0sgtNmJ2SkLGcS5TNl3+JpgVxTQYLJUHq6rGwE+pCDkEBxE0lfKwd5qRhktVQEReVRMDNgcQlHROCQMaGCX//xZQnxQllUBHJ8iZjCbFAU8nMWQ8mwIFc4jAwN88wFX7nYsmETelZ24WsTv4jikSNE2O7B3SjAtu1hCu1CaNjnTbKifIT0hHvxi4c78OnPlWPkQaNpivKp15z4+ZzERLd8iC2bN5iTopwo/YcZH7XkuB6fwK2ywXHvcJSp7zuB2QNdTvI2JI7qjzjwIBxw0MEmz54UBdu2+CZB/lxIJNk+iG9SPFgB8JQz/uME6SdnyL89YdP2sXJgT8pOaaWYKcRQXa7uElyy1y7LlO1n330YOe7kbyrZsvQhf9If53MVK9n2Wepw2PoG65uq5sPWN31heaYIV5HStq75ZAXJhUxB/uQ+8LfY3u0zlCbjIULMdvB4sYLGCp3Uk7G3SqukOHgucRumvud4LLht/pfxtnOOHdWJj4d4Emdf8qwsLiz7SvaTuQc9xgqXlDJljcdzk+o55dmkEjIzTJBhmVKZSshc5nrs27alPge4fTMG0q7dJq5r+sUiuJ9UVnwmfuxIipPP+XKFoQhD6JxUWFRo+iuVXF2pLW2yfFHad+7Arn5SMPvJ59uPrGzjswrMcrm+9T3jwrZLvlyp4FumbBk+T1JAylG2LScrgvTHbDvPC5ZhHho3b5jiOKdzOd6PNDZkXOwU44f755vzAguLyxPPhxSl7bBbRI7LmD5Lm7Y959yYOAODd6uRTeWkrnzSn02X/pGLmfkrRganyfiyz63GDYgYCsmw4P1ifDYydpFsls8jzUcAK/3uyoUxAIxxwWF5/Tn30fr0b3yqx8g+kzRq34v7ypMcr2/cVytfDAuZg6bv5koGleU0qc/jbmSIfPNhfIcN+lJ4uD0CuyZtJEU46KUhITdNYdmVgUwXtn6aekFSFzKyU5GQIXPIkaaSl5wqn9LSVMtKQG4GIWmzKMP8pyCDvFRkKZ4uOzC/EjB1BtCPAXZ58KQ7TmhVeHDVSxLmS8PDhpIxQRbGsKFkWJA/lAyKoWRcFIqBMQxFBcNo0WIjYwhWdXVhGB2gJ04YL6Iywwcvn6QS4AGgg7qgwDwI3r/zQ7z9zo8x6oAqfGrU6ZKmKB81tzzwW7y7YSs+/flymqtGQeRllE+qPIXf630LJx3zaRw0nE6q8peK+NFuTupxUpe3NbyiBQi/vx2vrlmPgw8/EkOHDjdZVJm/jeVzIysEokTyH58wOVN8e+yJYiMaEdV1grkihakc1Tb1RBinmrK8vZxklAqTHzhJc5s2XcRJH0zQwzUn8tjZsHhG+RHFl5UAVn5YFhdyZWxYlCBO42TbnrTmwq4PUt8gEljPsfVY+TKJLMumE66KEcERfzrvbYOpwgqcMSz46q7IkDXOjIPbDvPteb+RRmVY+ZP5Q2GRaGW7NriuUXhMXL5h5YjEeZxM1PTZPx5mW9yLOLigrLkyJ+x+430m/bLyuA73QeqyUspBiotiyu1wOS5o54/ETZBKUnmrNDuf2+Y5Ro5ao7aMImuUUzNf3FyxEky70hjjhJMvaT7Z5BcVmXPREPJF6ed+S1FT3yielEA+t9lPRsXOfhp/Ni64D5wvjvrJfWARUpP7wUYADYC0xX2idgs5nfaxPPBNJTmd/6htNjKMUWnikm3liKM8Mz9IDsuQsHl4nH3eRnPlgg0Mmh+2XzI0zk/CJHpZthBvs4wjGUHSnrRl+2D7wmWlLTa2uD3aD5RDte02kJHAUU5hJ/3x9p+9gsEyeGzFcR/5qoSZk3LVYshQEkfn8oKhFOarGMbYIO1CZlA/tWmuXjjjwlzF4HQjk+RImGXzVklHvO2VecP/4pnxknxyXN/UZbmUJv1mQ4bSuS13a5Skcx1bTuq7sbfyzYfxU+BP5bEK4CUk5VjsCPuygyXT1bOkyeb5F8x0Yesn1UtKEFKm5liXO2Fy0uVbX0hRxmzEwEmSm0q29VMSz5RQoGzGikFSFB1A7QzkICU/De0GvqPCHD4oPPvy783ltaeIFr2hQ4chNGwYhg8bQf4IDB8awvAicsNGYhj5w4rI2OATx7Yo1v7pTUz8XBlGUvlMxGL8gDgvsLSIJTpe2Mjny5dbt/0J70ZasLX/CapUjNEHTLUSElmOn416EEVXnYjP2JT84Je7p9pQ9kdGHzQCL3X/EaOKDxbDmg8dUU7opMT+pvXv4TOHHIgRZFx4cH7iEZ+0AHCZVI4IlDWLdvHIQry7cRs+3BrF8NBIKkpl7QmR+2IUOD6Z2m8aWXlhxcD69CHHGud5vjibzvWcozhlkG/akJM5nYwLJI2VVkqjeiyTFRCRLXFTz7TF5Wxc6vEJ3KSbPHIk2bRBcqTfrMgYZUbK+fpIH57j/hml1W4fK0xe/2192we3ryhA48j1bVwUFCPLtGXjti3ul/nGm9OMz9snbVLY3HLFMq08yXcyqJztk1POOF9kWN+0x3K5Pu8vDrN8W5/CXNYpQ/Rhx0s80660bbbLi/M2yv5iWXYsZA74ZMs2clk31Wxd1tadDNtXcdQH3jbPcVHzIbDHugHfWmueubDtyD61yr03HpQnximlOcdp0i/jXN+4IQ4a5Z+OA1aYyTmFXpR+Xx/El4DptxtvCbttYvkc5ra8MhzmNu18lLLkkSxKkSBlSD77ksLjIHKM7+1T/p5eZHIlFmGOX2OQsOPzIadwPd53BvbZuX5In1mO66eMjW0j0HfyWQ5Vjhs3ZrycE+w4c3+lnrRhtsOTw2Mj7ZCT/WX2WXz/2PlEzhge5rg1BgGLlE6QZFonZYPY5zWT00yZuM/N23oWk2bCgvTd9t9uh43FA1zeK2bmhaQJcWEmnfO5B7ac4FW2UFj+/WlxXOmUuZKYup7BjosPE+XPTPUsqYpQWlyGH457mT7ipRNdEkmJKUsZJIv3dS7VEhIkmlQoOynlppKdimBZL5QcyExQjBc1Sf5YKpeJHMrkImavEOwIh4bwWzL42xT+QbxhRUMxlIyIEBkVoaFkXBSxgUFuyHCEyEDgt/3zNYa/hsM4cPhwHHJg9h/M46sSfPLo3xnBjv53yb1H4Q/If5/cO9i85Q2s39SOdyK/wIYti7FlSwzbdrxta39MWPkLfO225TYSJPr6Ysz59jEYNWocjrvwF1gZtRlElOpdeNw4yjsG357zNNbYdKqExXO+jWNGjcK44y7EL/yV1jydVp4yOMo/9xmMOnAEPuijeUknW9AJlk/UdIYVx1f53njrfVvaKps2HHAu2YsbZ06w1klOPM/gfOCLny1GdMtG+TZWTvisEIhSQCd58uWEzyd7pxj087eVfHsIf4tr/Jj1d/Vvt+nbJY9vI9m5k9LY2TgrE8YwIYWClCZPKSElkhIpZJUSck6Jd30qECWE+0a+KCismLAhQHKpb55BIOXizigtZhtSOXO7i3XSZ+OLk3Qq129ksVLsxlXCErJ9l3669mzfpL88jrbfti8mzPmuH9QOK80cdulc1jcvnHzxOc/uF6+v5OJjwuWsDE7jflE9jstc4/7wdljZ9EH/zgXzJOzrv2tDHLXBaUaecZRg5dE/OY67PDEqJWy3I1CGAmJ0mLaNs23z9sjY8Ha67eZblez2u7GTfcVp1rn9avet1JW+c/t2bG1fKYE8DktEnDv2nGLoTneczoax6bcdFx5j2x/pF7XDcdNvHn9TJrBt5Pu/JedvxuVbcemn6SvL4Csm7soEp7v6pjPUK7myUMgn4Lhjo4nyxIiSgmbbpC7LkH1K2yBjyz45jss+4G0z5bke1xdHH84xxuMyXJ7r2n7zWMuYm767sMxL3r+2be6L1JM+kZN82i9UlmW5fib2hxuWrfL5DHvG0ErAGwMJ8qeJS4SczXTGlEmwY0fOM0BlTK1Byj6XdXUoboxU50gxlrhINv8SkYTs5FI2IdtEc5TP2OEUAs2lkuEv7IrzX+rSSSQVSlMrINDs6yQXICEhKT8HMsr1bXfKMikrx5Fs+vAX9TsmMW6Jj26KzJQklve7NORQ5KMj3jE65vhXtvm2J/7FbTIu2BXxcxXD5baoogLK44Lk+HvZ/mgU7/X24guf/jTXz0r/zo3Y8OFzeG/DQ2RA3Id31v8K70Z+TfGF6Iu04N0N/4l1H9yKD6NPob+fJ8QubN/xV1P548K2DXg5pZK/Er+88GFMnP8yNm58E/912vP47m0rTVbkaTQ2rMVFv3uT8p7H5aG5mPd4RLJW/vJCPDxxPl7euBFv/tdpeP67t5EkycFtF/4yLu+UZ/D9X1p5n2BuuOEGLFq0yMbicBrn5cIpJ07C5ggZxjtoR8rJ1Sg6fLIdMfIArHsvgi3bdtjShH8BkIWKnVv0yMlJl0M2bOPx9ARYDnHwyCFk+Bdhy4cbKGbqidLDmexbRU++UXSKAys/TlGSdKsYWKWBPug/rhiYuvZKB+eLgsnKGQV5M9wfbRN3i87H5rwq2XTCllSJiMHhlDKRbZURUbhsWybfOarnHHvkx/O4rHGi4DmlzipB0m9JN+W9QWQlgvslvuus6WNQLoepXxSmD4nbgfWVTSzvD5vy1jN1pBmbSD6XdfvGGwduk8fY7jupLwojxa0k88nQFoiixEGzDWZTnHypbOWYOF/5cLea0AcXljpGBAfsHvPkxD0p7+qYAt6n8RkuQx7vS7sPnDPbaBRss622jCvHf7YcpztnypswFSCfHTdj+sPNSa+8vhHcIbctHOQ/irhhYrim2Qckn+city3tszNxCskfy5bNl3q2rpW+S779ZuzYcpqVI3OR56bdBm9brDzpGc9FUW6dcWHDksZ50nsuLP2QBsRnGdbnP8niTIer53PSVlyeyzGy7HZ7/Yz3W8bEtevVdbVdnJ10wjgvIBGLKevHq+3fOQK14KX58iRot4A++Hh2V2TMVRqzjSxPjATry7MxclubcZBb3djYMO24OuziY8RhkcwfvrCJB7HpplBmpEx8bEyNHOoxXMzvfBHT51TE09OVSEuggmkniaTkFGWSSCjjRdPU5WQet0RnMhJcJtKXkRyXzc4s2unxsv2VMu0HIlh091xKUhXcWy4BSWIDn0wHcWREDClgv4iSfbcxSek4695+G6Hhw/HpT33KpqRn565NpHT9FH9972a8y0bF+oVkWLSSu5/cA3hv/SJs2Pwstm9fhx07zMNefODt3LneCMiFyHJSqI/DOPst/m3LjQJuiGDlL+rxtWNGYdQx9XjcfvW/5uk5+DanjTsO9S4xiQ3xcsd8m+T6rIMMbXpXG8Z9Cz+jOn2Lz8aor88F5n4do0adjcV9ETzd8DU0PM11tiE6+nScNDYkdcdOPg3HUhoTWf4E+n5wEU4u5lgxTr7oB1j7zHLaIqoVHY3TTxoLqTV2Mk47liURK5/HAyf/EOc4ed/5AU564HlreHxyGT9+PH7/+9/jV7/6lU2BhDmN83LhxIpyjD7oAGz44B06JujkQCdc+TaU3HAyLoYNG4aeNe9R3Bxw7i948Lk4OS/Zn8+YuNS1K178ZGv44thDyLjYRMcJnfxteTllcbf4z56/nG9kxl38hGqT6MPJiWPypboo5qaenMTlvnG+t9v6fE853/rofTto1g9WaiggEqRv9GGUXVZkyLFiw3+cR42ZNkiGyDYyjEwOc3/4Kw6WZ2WSb/rnfMaU43qkVZDPX57Qmlbocxy38rmsq+9kUYZ44osSwnJcX+LOlTVjZ8LsAuV4LbXbQx+UxmUNrk0zNr64c1KWH4hlmba+9Ju/5Tb9l+20bVGAnKnLYZFhIoTrH5Vz28J1fWHXZ1POV946057ZFt7HfD+9pFEfGdMe7U+nmMo+NvtcnCvDhaWvyc6/T02cy1OY/iVMHyafICUgXt6UM+UtLMJ8xAn0x/XJ/Jkby2ispQ4/M8Dt8v534+IcbbccE7zdxhd9RPpDfyybt58NFR4DCZt0Dzu2Zm7x/uR5SnEeX5bp7RdTTrqUsE9Mv7h/TlYaZ7fHxU19K4uIjwEPj+2/pHEZClA/3LEkzh5D/IC9m4+mDJd38slJfdMG49v6QNgQLCshTjIhL85lZHtZPLUpz8lI3K5NnM9/5EvcljG3o3E6h804mKscJs+MofElLDJMe4xN8geMc8FsUD1fLXLJIyB4BejD73w1jcsRKjqA0j7xLpCidlJyYkLitrn8QKWkaACveKZCWfCqmoAT6Tn68IbWw0ZS7h5X2LhgLAUZM/PBHm8gN/zz1HWHHB1mZFSQK+DrE7FCWhRp2tPAml+43MU3QsibHljt39bfj97eXowpKaFYdv7yzo1Yv/m32NH/NjX2IQoLd5DjZzCi4kyYF15gKK1Pka1D0L+Ln8HI9V6eNXjgojmIXvQ7vMnf4v/uIkTnXIQHrL3Qt/j7aFj7HSx8eSM2vnoVoq+wmr0Sr7xzDn75KqW93ITRDfMhen4SD+CJd/5Ryq295yQs/vHD9rakTG2uxG3ffR3f5asNb96DY6NrUXLmQmz8HRsXv8PGjQtxZkkxvtH8ezR/g62GY3HKKQ9g7uI1iEbX4PH5v8bkU8hSINa+8jgmj/W94nfsUThl+RtYS8FjTzkFD8xdjDXRKNY8Ph+/nnwKSaLtXbscY44dI8WF0FGYPOZ1kD3ziWbmzJk48cQT8cILL4hRwY7DnMZ5ufK3f/MlfLiBDN9dO2ne0qlXHGgeF2LkQaPw1jsRMZDNcRY/USU5kSaF6NP4zhkvGKeAF2f32YP52agibNu2RU6eojRIGROWcpxOJ37qHJ1EjYLNb9oZUkRx9j1Hxz75fFukibOiQydc8kUx5zSOiyLhyhgXr0OuiF8GQWvJUHLsF/HLH0gGGyLSL+qTRXQsWbw5jfvJ+VZ5EXlUXx7cJRni2zjlmXzbF9sfeZBVfFeW+zMMhVyf3VAKk+O8Qn7rXUAWt2sUJPE9Z/KMLFfWyIj3h5zth+sPlzN1uRz3wbYpfeGxHkbO144oZhw2+4tvIxXlR+T49hXJZFmuPwGfnMj0bQsFyLcyrfNvj/TFk0f5PC9kbgTb9MIBZ+q6Pro5aPanOX84BVXSXF/ImfGKj5tpg2RY59qPy6Y4yRcZ0o6ZM0au8UzYRazzx23bkkYuHmY5DKXJ+LNz+4Pb9ffBvK2Kj3VvDDid+83bIPvRtCfTm8fAXmnxj4dR2Lkctc3bJW26/WfGQuRLmvHduMuYSDmfk7lp96Odj5Ju+82OEuw2m/GTfcH3IXCalIn3xe9MG3aeyJxhR/OZ5zUdTwXecWXnN7cvc5K3gbeL23Hby+2SJ3G/b4M2Kr44Lm/quLC5XcyGTcim8xpDYWtADJHX6PMa5nyed7z/zC3gHDZrHIfZ2XriON2Euf9GLrUm7Zj2zO1W1rm0NI7riJNtS8znND6H2HhAnhsH5/x51tGf16eUztXzy0gji13K9v1p6VxCWfoTvAwO++NxF5Thj7uxo6nohQfqXF3jJ8pP7VzXKMx/Nj0ux7l4XkpHhVKm59X5++N3rr97wVGDLkz/8b5xeiw2lBa+oaQvFZErIOUoRsYAPyOxAzt27MD2HduxncLbydB4a+1bZHAARxx8sMydTGz6cCU+2NRODUVJfgF2kuydOwvJDSEZ5PfbOIWHFxXgr5EhZLyQLkRHYeAbnkysfAK3jf8JfmC+3geKT8ZFV43B48tZ01+Jh+ePwU+u+gZKzFf8OPP0ieRPxOnnTIS5IDAZp5zehw3mYkEC5+AH5xwl5Yonfwf/iD68w8kZ2yR9/vB3sIHvWEEJvnHyUZKWnhAm/rAZpz3xbRx++Lfx8ElN+OFEc9Vhm2ktyCtRuUIRmvhDNJ/2BL59+OH49sMnoemHE81VDDI2kkm3fZ8sLrjgAs/AcIYFpw2EEyaOx7BhQ7FhvblCIX98YNHJZ+QBo1A0dDj+tI53Ph1l7NyBRo7Dien+sDnhc1xOQybdn+/747TPlYzG1g83G4WF61CacXxSt4qFKCOsHLBSQMqAuOGkbJNjnxUCURZYKWDHCoJRFtgvJCWQncjwKTjySlBRIqgOOaP0mnJGwWCF2pQV5YYVDds/Ua64z/Lp+mz7K4qUre/1jfvCabZfti32jXLMzvRX8riMNSSkvmfsmHLcR0qktjjO/TN9jDubRnlGNm9LvD8i0/WF5YgsLm/qO2XQjTmPdeHQkPEpbsaK65o2AoqgKHOspFIZkcnyWR7328Rdn8z2OGfadAppYFtsPc+XbYhvC+9Hk+bKJDivH8bJNgfKcn/Z8Rzkqyxm3/J+Nvua0znfyiHfKanxbeDxMONp+uHS7TbxtliDSea6bYPvHBPF3YU5PRA3c40qSl3ui6dkc585LD45zmMlUpxv/FyYr+hzXIw/3s/xfD7+pYwo7NymMTAYMTCoU+6BZzEybB+5nBkbn3x2bi5xmhsHGRvn+5wv7uqavrFMs82mT2a7pS3PcXvke/sywbFMkc3zhRyvG7J2mLg7DtjA8I4z6o+RS2Nix4I31hlZEpIAJ5pR4KCDazhkBvEQOcdpPp8VKW7D+BSngFlLyYnSYw0H8vn1+sZY4Le70Z5iA8KGxRc5zvH+ZN8vn+WaNiVOfZDR9aWlclzHOKov2+RzLl18X7r/T/LZ2TLkAvIDsvzObosnk9MSxjPReeVSt+s5r5xzacoG9l+qfEPKcaQ0zhdHH4NyUt+sAunzfY7TrEvsjz8v7bj4HcmT7cqnI6HZ+5VD3/LpqF/O0VFjHYfJxXaSccEuVhg3Lnb0Y/v2HaTsbxPjYge5bTu24e01YXz2sEMxjBa5bGza+hQZEdvFkOCmTWd4stmFlnxgJ4YV7sTGaAyr3y/CiKIYDdguWhBGioysbItizOQxRrG2FBePwRNrWTHfhuiYyRjjzxQieP3x29Bw9rfwreOOx3d+aZOTGG19JoThLpqxzYn4wcKL8M7cr+FrF96GwB1aKVmJX3z7x3jnB7/DO+/8BhetbcS3frYSaa/bnFQC/p3olb/4Nn78zg/wu3fewW8uWovGb/0sw4PbY0B6qJIHDhgRwpRJ5dgYeV+UZ37fvrwQgU7QRcOG4YCDRuPP69bLqxXNgRc/9OSPEo2jQ8+ewOJx8u0JWQwN58thKgePJ4vd5w8fQcdKDNu3mqsXrDSI0sOKCfWNT/R80meDp2hYCIXkhrLjuOdCvrB1VIbTh3IebZM4UiD8jhVk41NcFAt/fYqz43RRTFgh4j4ZZcZTfEQBscqS9NfWEcf9ZXnW5z5J3KWZPnr9TeO4HPct7lhB4n6xUkTtihJvFCLuq1P+Td+5H65N064ZOyef23bbb+uyfJHN9U17ro9Dh48w9aQ+53HYtGHatc7J47oS521gn+RQ3LUrcfFdv802mTE3caknPpW1/TB94LDPiXx23K6R4Y2Hk+HCrm82LONor3jwVSqn1LJzBpIZXyPD7Lc0/aA0GRfxzT5j+WwUm/3F84fnOh8X7rixx4c49myYfXZclvpEnTDzjGSYK252G7l/sg3UP2vkSF+l39aQFhc/vkQGOf4dKDN/bBkeAzY+yGAwBgc77if3lvtq+mfUHcb0UbbDypdjl9uVPpm+emPHc4qfh5Qwp8XjxgDm8twfctQfZzyQUBkHsx1GvpsrTrbn7LgHnUs3+6dwKM1l3k/D406OSdqH3Icing9ue2QMvE0X333L6SlJvPnkk74vSr4o/6kcFSgiZ37gN24kcJjfdsnxobQPOOwcX6kYasNDi/iNmPxKYy5TRGFKlzCnxeuIszLZSRs+J1dErG+udvicS5d6PnmUZpwvTdrgNPO2zrhzZcmRzICjNH9fTDkry9fnxHLiKN+MGbdn66VyCe3FXWI56wJl0pRNWYYdzUt2JIfHL95fM37iOD1tn4IusL0+GcnblNg/LhN3rk2ZjzInOc24gCznRKZzRp6//bw4Xx9SO9vnXJ2M0Z5w1BdyQxAbCnaxXXzlYoi89GFH/y65erFjez85MjK2b8O6t97C9mgUny9h9TY7m7d00wJCMvlSB+H95D85fmtHkX1l4aboELyyjha5IbtwUIgNjgIyXkqlTlZoUVu7fG1AGY9E1uK0MdzH4cDy5ViboHRHnp6L+uXjcfntv8Z//e/LePgim5ErGdskSk7GD+75PX4/dzR+dtED8Tc8pWL5M3j4O034weRihEIlOPmH83HOM8/gFcoac9R3sHxNnynHrHkdzxxLhgKW45mHv4OmH0xGcShEzf0Q8895Bs9QpZKjJuOVtXzjlCX6OpZvmJjCwPrk4b8Vyn+L1EA5+fgv0gwtwIebN9ABxMoJn9D55DQUB40+mE6uw/GX97d4Z1JjJAQdfdgwnXitk2/LPOfy4nUSHZ0LMf4zB5Ot+yEtzqww0ImcFXnqh/weACkKThllo2IYOTEunKN5HIiT4zLiOE/yWYmwih/LtYqnKJbWN/nkD+e2OD6MTtqsjMTLiZO4UZr8TuR6zsjj+twf1/ehnm/DXMafZvs7jBR4FzbO9l36Zfvg2pI+mv6y0iZO4sY37fC2JLfHyq/4rGBJeVaqWAF2ipiTzW27uuxs/2x9cVa2Kye+KNgmPsz6Q3kbvPE1feRt4j6yb+KJzte+r11RCNmndON85f31Xbr4nEdjKP0wvhgarNDyvKP5581DFxZFk/tGdWlspN9Uz+sL7y/pR7w/ro+S7vokc5nbckqr71jgg9KG5YCTOP9zGiss3BfXN5bBzsgzcrkN48x+c2XIuTpcn7eTFPP4rVH2iwUqY67wsW8UVza2xCjhctJf6geddMXgcH21vvsThVvKsnzTvr9vznnzgMdK4r59T+VlX9htjhs33ByHOZ33i90+djJ3rAxPtnFmX7NP89rNE3J8XMk+pHka31+2P9IP7rsZJ1Y25Bt0VmaoH9Qlcbx+xZURvi3aKWVkIFBZjrNRII4q+N0wTiui8mws2DAbDsM4TgbDMBp/DntO0oownAyL4ZzH/jD2zW96+cPs2ADhspInPtUVmcYNpw5zPKXjPHGmH0OTnOmjcf503gZyXl4ax/V922bibvupf9R2Ssd5Xj1/2OdIfpILlGHdjJ3Ns2Nk5CU6W4f2I++vlH0Sx3m2LMnksQjUd47HyjnKT+dS9iGxz4G8FM5te2AbE9P9zsl0jtI+CpeybxlcKhl5dEMKYkWk7PPzFvzK2ELE+Pal/hj6ycCQH7jZST6F314dxmcOO4wONn4hbXZi4Dfn7JSFhJ/YMJfIjBsyhC+NFuC9zYV4aU0h/hohRemwXSTbXCk9IHQMV8rOxJNwzvIf47bn7CWCyHP45fwNOOdkflZhIk754XL8+Lbn5CFoRF7HA4+vxNo3lpMSfhTGFheT7v0Mnkj9htj0ZGzzdTz9+BpjeIw+HCV+C2RtJPmKBC3QGx5/BiudKOrP4xtCbBahZPJpwG0P2KsfETz3y19g8umT+RoKQhsexzPxSnjm8Q0IcaWjTsZFj9+GxWLRRLHm4dvwxjknwffkxicSfiuU/1Yo/y1Sqd4ilYkDRgzHseWflwe75Vsvcqz08DdhodAIHHDAQVjTt8moDKJA8IndhVM4PvmL8xkTohAYBYSdpHnynCMD9JBh8irInTu2iYIw1CoKohSwss9KAJ/0WREQhY7DVsETJcH4RmEwdTzFQZzJl1dUcxlRHkwb7Isj5YYfZpdyFDbyyKeDmX2X5+pznBVm45s0z0k5IyNelsLedpjwMBtnIyjoTJ7k276LvIQ+izLF2yTtmr6IL47adL5rn31fPLXC7+SbuHNuzE2/TV3u33Db54BPStpwdiHjy7bY9ky+aX/oMFKEeGxFvhtj60saO9NHI4PDXD+exuMzjPZRfLzj/fecN0bkbDneJqN0kuFASpc4OQ7YN3GuZ8ab61F75Es/7Daa7eG+mHzjczsm7AweF+dtNfuMFFZqy33L6TlWWtl5cc7nb8+MAWC+pXb9NfK5XdMOhbkddqScy2852f67NvlNikNJMS+kE6b5hpNkcpwdy/e2n449MgyGssHBdcmXPnOcyhljg49z6isdz+zkdhzeHu4zOfnGT8rytlo55Lz9EAgHnZS3bRWyLCuXw6LgW9lczsmM788ER/Mj4HsubmSwk/0jc8nsJ3O88RxgZY+URWpTDAH7bTnHWeEUX5SQAlLKyR9KPrth7IZQ2Oc4nuBCZBCESKkL2fAIjvv94eQPLyLf74aKPzJEjsLsDgiRn+S4DPlc3pW1cRMmWbk46gO7kdymOFufxsg4SnPOte2VTXScF3dmW/yO26T2UvWDHeeLo7LUnhkb0z8vj9Jzcrb8yMC2ZXJcLoeyJJt9rz9+J/s0RXqOLkTty5xhx2FJS102uL3ULrmR7Ghesxvhd74yfifl96iz4+V3tn+Dcqnk7aYraP/TJrnjkW+xKCjcSQsR+7vEp7WJFqgCRN59B2vffBOnV07BQSNGiJKVjTV912DjpsdkkSFzheQbXSm6owDrPyzAn98bgpV/5UU7hqnj+/GZg/l2KV5oYyg74haMGnmSlZQI/8Ddczh54w8xmaOk3P/sogbc9swbCB3/XVze3Ix/tM8t8MPXT8+5HI0PP4MNR30ft99+I74Rehpzvn85bn8GOG3+r3HRhnnYcA4/aO2Xm9AG+rD47AcwdmG2NqNY+YsL8d3Ln0B0/Hdw1T23m/QoP+j9XTQ+cyx++cbtGD3v23jitP9C8zdCeH3xj9E493Y8s/ZwjD/lO/jJ/BtxurUG+G1Vl19OedHx+M5V9+D2fzTPVvBvY/y4cS5tw1ocPv4UfOcn83GjrcRvq/r+hfPw8BshnPL9+Zh/4zc+8cYFv26W3wqV+PA2GxZvvPEGrr76apuSG+9v2IzbW5/GkWVH4cDRB8ttDuzIKkB061a81/cXfKnsUBxxsJuHlBcgGHe3HEsqHyS5Qpb4/63bgXc27MQhJUcaOXzLIXlijNiDTowRCrurIZLGZQnTNn2aymLce3HXF/FdDYKCfC85394oRckPvBWI3S7+hWR+Bal7TSw5Sbf5rPDYb1LlVhp2JFd6FmhPOpQC20f6YM+VNiHeVhP2b6+RxJ+2D7QR7HhjKOqVNfVo8eN6Mm4mTeqKECPJSDXE69qwYMqbHpLbZdozzqSafOMc3BdOEJH0x1H2PbnsSyGDkSchkev3JUP+Oe76RYhsG0gHVzEfQVw/SDa/FYm/PPLG022jFOA+S0DqmP7bcTWpwTAh/XRNujypZ2S5/SJxyfP1T4ImLtsvfbH9kj6Rs/2LlxOPRJI8Ufx5LhaJMu4dL6Kks88GAaWxL/mmnumIac+0uZMzqIy5esD1xRAR44ONBr5tidLtNpkPqs994f5KWD6NL4E0SNsG2QY3b22aHxkTGYugTElPiZEi3SNcMfaMDNNH9zyJPOdi3U6Jx9Pldcg0NuYOBrNeOJ8L8d5hX6JWfib8uVKU69qIRHk/cIj+zSuCJVX6YNYh+yYvCfP6xGVcnBz5Up59/pf5Y8jWt2x4eyewk+xYp8zLFaqUQiaTJE4SklJT4xVLU95NkLTE8xNFJdfk4yINiZUHir+ahJMSsmJKZSmbm6iPCek2ljSi34e3mSOFjQp53mEXLYjGyGDdpJD29Rv/9woOHTkCJx6d7QHlOJu2LMf/rb0K727cQAdjET7cDmzYQorZliF4O2IWmyPJoJj0mX58/lCzABUM2Y7hQ4/F2MNvw/Dho6wkRdn3eOiZl/HO+ijGjv8in8/4UKLUIXRS3YUP3u3Fzu1b8bflh1Ga7+CjRTj1aSn9aiQ5LjuhMkd37BqC/359Aw45/LMYFjKGP/fHKBpUkX2fgmw9DklZh4h2J03nS2EflGxzxJeTLDn2PCVB4sbt5N8RcIYFn7z5j/NYt2PZbFywQieGhVWKbJuuf1zHj79HXp71JC/QZ7u9Xi1T0NSzfSFHH5LGbbpxcn3hPwlzRScmBaaci7iA7RjjtUXjwL7NkyQJcdiGXIKvUekXp3NfuBxHWQmiJKMsS4DikmLKCrxPTMj1KgDn+TJMfQlYvABhx4GhZClrt4X7wEqc9MH1h3Djya91NdvAvmRYWZ5ES7A9D6lDTuon12EbI17TRLh/8f3r+ub6Z0ubokYmzUG5PZHnpMRNW2xQ8MnQJNkyNs+kcX9YEO9bI5tyjBxyzsjwrkjYeU81pT5/iATuq2A6xb120bRwRQ+W5xICGYQR4s09T3RcuBdyAU9WEMmWcWTP+vxHvjn+zfncMyI4n4aFVwCX5hT4+HphZNj/OInxAPEcCbEQ67k5yPLNfrFha0C43ySRPnCahDnN9Yd7w+X5nz5Epk0bMGb/podyvd2WqWTqvMyy0yCV6CNje364rA36SFc7OZ1TbGpOlXzl84EnygTkM534jM3SMW1Dih2JNANS8PxbfOhTgI2LIeTYwPDCwIcbInjzj92YWvEllBTnrvDzL8G+uvYe3PX8LxGlEwIdlygimUMLYzhgaAyfGb0Lf/PZnfg0+fyq22Ghodi0/lB8+rAGFB84zQhRlH2UNb3r0fb7P+BzR30JIw8abU855gpGdMtWvLPuLRw7thgHhYwSkQgdEkS2kw7jL5F8YuPjatU7O7Fl13B86vD4D1uyZKcAyYFsTyJO+bBenIBoF4kXMqdqH3KiZY98CrDPCXR6NnmsRMiJnE/Y9qoFV6B8Pu8bZdMqaaxocZizmaTOBcmc67ClyHPlpXnB9FW2gPvFvsDfNhufnekGC6AwBxNJSJRSKQvaFmQMOMQ+J/iw6RKUz3ibPKdM2NTjsMwfs3TL2Lparg0bIygUj8ShNV6qJZGmPCHjIXk8z41iJkh7FGbFjP94Bws8hlzJOD7HSNjbvxwmL7EjLu6VM0jMSzNlUm6Dl0i+65skuTBHJEHgkNl3/Gl9mo+SKmkU4okh85XtDDNvOcNcweASHBXpBD9XSOmecWF8CTuD2lRnXcX4CcR7RwQiKUgQkEoe44lJIy/VWPpl+bM5LHH64HoSpw93nPPc4OlpfJMm85TXBRs389SERQ7L46AEXCx5a1yOP+SCLE8+JU6+2AU8VzlqDAsuwusSGzqSxvPW5jmDwziWwelcVz5MXU42mdmx3ZdZ5G1K8jYFCeYHYtmqelDBjGXNvDakKDiQdnwek72qazuHSl56dqk5Y4/XgRGv4453R1ppeezyvknmDSz433fjRwmPmTm5xsNvvvYqinZtx9SJuf3YmJ/3Nr2Pqx9qQGjYMBxyAHDogdtRclAUYw7ehgOH70AhGTLbd9FiWxDC8KGHo/iAb+GQ4tOoZmqFTFH2JZY8+yop9UMxdtwXbQrP2QJRqnv/uhZDC/pxVMkwm8Oqx8BJPApSyYhSH177axSf/Xy5TTHIGkjOWws5bH0/HA3IzdBRzpJs+kjlS5jOvuYETP9ykjYKhcAncsmiEeGOkUtcrLMxwOJZ8VZAn1wvyF2MB1OTNoOwsl0TjD8sVb0Ef46FCkgqffDIyVULjtpE41mf4XLeBhls0aT0ZEQTi8tK2DCJ+TssZelDtC/22LTkRJvPheWfP6SiCZtE+jflXOmcSLMNgW2ToG9MXMgr48+L4++bF7MnRNN9Mj751CQ+z1tTypvH9Cc+C+cglZHbqcixGHMF0Z5jJZk/WN7+gTdmbjjZuTD54lyaLy46fEKa+BxwYRP0SIxnhSuInHhNWXtMgP6NgSEp8k9x6pgxKDjVH+fVi8JuEbOeXJmzZD+WUsBzwwZT48vluTFYbNV0EuLpMpnTF2Ry7kaqgslpkjJgmeTnXCc3BnrOYUyNPdenjxsFf9xojhI31v71bls0ipXLOzH56HE44lMDf5/phq3r0fHak5j8uaNw8Mgi7NjJvyr8LqLb30X/zg10EG9HUVEIoeHjcFDo7zB06GFy0A5mxyvK3mZN3wY8u+INfOlvKsFvKmLcKWdD5AO8u+5tHPmpESh2j16kYzen+/ZdQ/Cn97ah7Kgvmvb5w3c8+/3dWRM92c6jD9ErbZrDOwXbdCnD+MpxGa8fLkD5AVEJcW9bvA+DLygEZOQLaoTbcW1lWqKkfdsJp4Ok0kVS7xNRf4I4GfGACUuUQtaXT1/YwWlesg0ES5gyNjMl0j//NtsNsl6Cb/rk6vjrsmeu2jGukvG8ZD8pEv3jkCCCCCZ46RSIl/GRMtHAFy+keem0iTtjQTz+c0aGpEmKVOA0/mBfDBFblhEDxQQJztn3STdM3n73PmwaOfF8PpMYNh+e5wtkJmsxKmDaNiWNXWBipn9mjnKKuRWK1ylO4DAbGa6g89j8ILzFzGCzcoN2tNnXGfa4y8rLpEg9twJpXmQQDaaoEhQ3CJkJ7HldkOTn2oQtFyy+p/u3/1IQ3m4OHW+IfAfKn1b1YHNkPaoqcnx7k6J8wnii8xWMGH0wPj/+aKM00fHDJ6xd/f14551eRN5/DzspnPL841uXeA2VqC8tF/jEyPdyf+qwEpR8+kg5EdpzolFwJBCX7XyHL5gWr+82IJ6vHc/nD9cGQwGXl0iqZK/v7EtC3Pfksm8bcPG8I40SCbK9dtOke/UIty2B7UmA6yXKNOV8pRODXEeEUtz5nCP/xrchq1AZbFHJj5cznpfHSJg+uD8u3fXR+3BQAfMf96lNd5VKtsnVTfC5sBcmTI99JERZjq+4xSqBPpwS6a/vguInlE/EleG2EvsvQTIQ2EZwSg8bDpxjjAuTbvLMVQ4XlnQxVkw58jy8tH2YTMPmnz9u/DyPPgI+B13A4vLzQaIYXh8d3K6bZ9IH+jAe+eyorOS6OJfnD05y6V6EsfEcSd7FaXZ6nuaCEUOfOcrjeZiSgfbHK5+5Ym5zfqCNDwASbaQPsg1ftUQ5g5S499mDHS1Y544ewh+Ibo3iDy924kuf+xw+c8inbIaiKH7WvPsBVrzxZ1ScUInhI+KXKPhY2r51G/p37PCULe/48iHHNn24hdYpHjYaDCfgjlz2zSs9h5s2nFLpKloZnhwb8eKWxHigv762xLdhcSbJq8/bwI6NLU5z2+TH1fHL9Rz138ll39+Aky0yOSlBbk64usYTpAnbjrTp4LZckMMccb5FwlTHyWDfbQdH7F0WgvU8WeJ835BLfqADcbiMMWBdflwZMrGEsKcsmWRXTW79sGGeKy4Yx+S7PomX4BtYaFwu+6LLuQQqG6jHcRON4yWYOhLlYGLBpIqE17Ctzb5LogAHXVzwhxPhun6f8Pdd9hH77PjPGg7GBcP8wX/yPAaVkxo2X2Lsm/94fD8iMIyBSHJeQnbqtEGSUk4a4TIbbJ4L89yIh3nOc8z4Lo19vtnP/BvfyLCfNj5gZJdn3u9e7m5ND1M5qwgpMICGshQ1Uzo3eRlLUabJz03WgBH5eZAtIvZQH/dTCt6XI8gcI+44YX9NOIx3163DScfoVQtFycTvul/Bp0qPwGfHlpn1hR1pgXJM+Q8qi0sTHcOWd2EvzSQH/ET8olkmK7Gs0BoFT7K8ygG57HPcRHNG+k1OPBe2jpE2rBIm8p1CZqIC+7a45zMc9vrPPiXwdjhDgwkoeNZJuvWT4Po2yEixxLIshzzXhvP9iHxy5htr60yW4MJc1VWX/u802+K2S/JsYfb4m235dttuF+d7cn0d8dLjmdbjJ1dsvi0vnxRm3yhLEg04M74mzzMu5MNh8lybbnwTfYF2EomQ+v42JMHWleLWl7qSEPddVAJUWTz6cOlevsXF7alL4JA42Tbn7DYy0klTJiVc3vkcsO27/sp2+OafeeaCDAiuY31nQHjOptGHF5ew32e4DHvyuX+TdnwTyLVcPvDa8s8HXzh+nJBvnZfv0jjMJITFk8+BE9jfdg7kE5E4ALkyV/cEKeQOpqU91j9mN2R7Nfdk//ZDCtbLkWQOEOe29/fj5c5OfPbww/GFI47gbEVR0tDzl3UI9/bhy5WV8qNXDjmy+GQkXzdz2KZZeC3ynFNcyBdFxRRJ8hNxxyw7VsadQuu1Yyu6dc+1ZyIBT/D3T3CZNt3ls+8pciZJ5JpbQSjC22G3JXF7XHnGhVn3E0cfAaWcCrDPyNiQADdWksZxJzyBpG0hEsv647ItXMfV88mWttmZZPEZvzhXlZ3blp395Gh7nFz2GJY7pNDKtEI9WS4gVqKF831l2HcGhbeh5EuIfG7fKUXO+cdTjDjOt5niM9KAici2c5DbtY5xvsB12WMjg8PsuHHC/GgqB+Tfk8HObzy4fPmwHXF57Dvn8IelNNWR7SUnvu2DURRNuohlZ/GCvjQOSzmL13frZG6z4zB9yG4jn4u5t0ZxmP34sxnWiEgM+30HxT8O+Id0n4Lngw2mCpv5QiFf3IU9X4LxMCPldgM3FwbCQGcKz71cGUjZnMgiL+fWSE6eexZkkNvt1cr3uO3neMYFwwszGxZ/fvNNvP/ee/jbL30J/LP5iqKkZ/uOfjzT9SoOPuRQjB03Tn4ki5GTEB1dbFzwG2T4QJODzR5xvBZ5ziqZ4ljp5HxTLKMiy7DPxy4r5azIOiXS5XNFV1d8X1xwEa9CAr58V8RsFznR5ky6KF9UVnyf4kxBEeHEsM/l2TEuTF03/WeFnOT6jQzGGyfrsyCWxemeUB/cv5TYeoIv7Mo73+0bLuC2Jd32MFzNDof4bFjQciq+f5zYyTiRIP4dIfalHQsHTTlbgeA0UWy5vC3LxoWk+zeUwlKXfGnS831jyo5FO0cRruPaEkiwXHtzbXHcF3ZwfeNTOyTfGRacLuWkHvWT+25luOocdk166VxWfJNG1STuHON8r7vUGM8dt51uzpiwOwalpIfrpweXcT4HqBGvv+x43H3O7AdjYIijsBgPfsdiyKcP02dfugtLUD4JG1f2HD51R3a02edB36zbFPLFTbbxmXThweLmwp4k5zZ4btpgXsjSbs5t+eTktX+O3dgHgZq7IefjRMFjS5fKkcEf7HjNLSSDYvyRn9VnLRQlR1b3fYCVf1orv0otKw0dTHzOMecdu9hw3PoMKyjOF4WZFXLyA0oM51uXCIvxnFWoRIEkl6Q8ZYBl2y4lIe36G7cFxaMPbsfV5f5yWbc9ojSzAs1pJktwPtdzddnnvotxQY7lctxtl8BynLNxlxbAChXP30BCOanH9U00WJ5wbXEBb5/YfWSTvboMV3VO9gUbFrw95LttkDlBPsuV/WvlsqCALC7EJcUnEsqzz+WdsxXEN1WNUcGw4s0/Gi3GJ48njy+LZkdxU9PWJzjkXqfq0r0xJt8LU1a8WRNwMgUuy9tmgl5dV996cbx8c8VDttGmWTHJdRhqlLeR++OfM972UUDCpou+LY2nCVzG+l5fOM7tc5g6IXOafRenAPfNXangsKljDQl2HGdc2PpJyp6NJ6TuE/iHab8nsNPNtnkGAvkSSvAl35Uh4iHCld0N9oZx4cjaUr77kkXegFsjeXtvtHLH69Ne3Jf7MgUbN27c3eNCURRFURRFURTF+0JIURRFURRFURRlt1DjQlEURVEURVGUvKDGhaIoiqIoiqIoeUGfudjL7NixA2+++Sbefvtt8/CvoiiKoiiKonxMUONiL/Paa69h8+bNOPnkkzHU95sIiqIoiqIoirK/o7dF7WX4ioUaFoqiKIqiKMrHETUu9jJ8K5QaFoqiKIqiKMrHETUuFEVRFEVRFEXJC2pcKIqiKIqiKIqSF9S4UBRFURRFURQlL+z226I+/PBDNDc3S/jqq68Wf0+zbt068UtKSjBkyJ6xj3i7li5diu7ubrz11luS9tnPfhbjx4/HaaedhgMOOEDSWlpaUFdXJ+FcePLJJzFz5kwbywz34be//S1efvllrFmzRtLGjh2L448/HtOmTfP6oCiKoiiKoij7ArulmTvDgpXvWGzvvtF2+/bt6Ovrw65du2xK/njhhRdw7bXX4vHHH/cMC4bDv//97yWPy7Bh0dnZaXPzy7PPPouGhgY8/PDDOPTQQ/Htb39bHIc5jfO4TG70orWmAE17pqs+OtFUUIPWXhPrba1BwZ5vVFEURVEURdlHGPSVC79hceSRR+Lyyy/fa9+ks0HBhgUbGMOGDcvrFQw2Gn71q19JuLKyEl//+tfligXD2/q73/0uyaBYsGCBDWUnlysXbDTccccdGDNmDH74wx/isMMOszmGd999Fz/72c+wdu1aGXe+kpEZNi6OQLgxhsZKm7RHYOOiCWXr2lBbaoyLI8KNiO3ZRlMSebUNrY+/it5oP4pCpag481ycPu5Am2vy72/rwnv9QNGhx6O27nR42dG38fzixeh4MwKqjeJxp6C2thKlRf78VsrfjP6iAzHulHNRW1lKJRVFURRFUT7ZDEoj/ygNC4YNCTYo2LDI5xUM3q6HHnpIwhdccIHc7uQMC4bDnMa3Ru0puA/33XefGBbz5s3zDItzzjlHHMNpnMdl2AjhOp80elqqUddmL5Ek0tuOlsc34/j6RsydOxeNdeMQvn8xXt5s88NtWPB4FFUN11D+NZhV/jZa738e70lmP15dfDe6imvQQHXnXtOAqqIOtLS/LbnAZrx8fwteLT0XjZR/TUM1ijpa0Pam/tq6oiiKoijKgI2Lj9qwcOwJA4OfsdiyZYtcsTjxxBNtahC+FeqNN96wsfzT3t4ufeArFtngMlyW63zSiPT+FpGojSQSiSBSVoHji821hKLScow7MIqo6P9kPDzfhSOrz8QxB3J+EUpPOQXHRLrQI9YF1Y0Uo7yyDHIho+hAHFN+JKJR21jv83g+cjxOP8VcqSg68BicXlWMV19+0+QriqIoiqJ8ghmQcbGvGBaOfBsYXV1d4vOtUKnYk89YOPjh7eOOOy7pVqgHHnhAnB8uw2X/93//16bkTqSnFQ3V5SgtKEABKd+1Te0I2zwh2oPWhmqUl3J+FRraXW4UPa0NqC6j9IJSlNcuQFc6JV+IoGtBrZVD7SzoIglxejuaUUeKfAH3o6wa9S1dVMPha8vrg3l+5MSrgEfPPkLq8WMdbz/ehOtbXyXTgSivxPFvt+P+rgj6+yN4dfFivHpkFRkbnPk23ny7FGVl/puYxmFc2Xt4Wy6EHIqKymJ0Lqbx2NyPzeHncf8zm3FK1Tgpufntt8lwGYcjJWY4cNw4FPe+ba98KIqiKIqifHIZkHExf/58MSyYt0nJ+tGPfoT6+vqM7oYbbpDyg4HfCsVvScrkuD9sWDDOwBgsvE2M/1YoP3xLFD9fkejyCT9HwW+ESsR/W5QfLsvjMCC6mlFd14FK0sp7YzHEwh2oi8xFZWOHVfzDaK2rRltFEzp7Kb+3DbWUJrp3bweoNFrDlB7rwYKyBagjgyEtzU1oL1+AHpbTOReY20h1TVakvZ76EEVdW4+8ECDW1YTK9mrUttgC1M+q1gos4La8PpSiti2GF+YBMxauk3rJj3SU4fSGWhST4XL99c1o7z8Fs2rLEZK8KKLRYhwqhkYcNjXeixjz4MDj63DJ8b24/+brcfP9r6K0dhZOOlSy5ArGoaUJlUlyEdVV40JRFEVRlE86+XkKOgN7+y1SSnY625tQMbcZtRVWSQ6VonpuE2pvbEUHXzbobEVDqBkL6ipgShSjsrqK1HqitBr1tfH0qppqdIcjgasRAeqa0Fhl2ymrobq/Ra+xUtC+oAeNzY2oKjVqP4orqHgTos1tiJsrUb7LifD1IQVHnt6Ia2qPMQ9V81WX5sWInnIJrrmmAdVFz+DWBe6Ziuy89/wC3P3qOJx7xTW44txj0Hv/zWjtyXh5RlEURVEURSEGZFzwbVB8OxTD3+7/9Kc/TflNvt9dc801Un4wHHHEEfLNfCbH/eDbohj35qjB4rbNXZ3JBN8idvvtt8vravMJP6Q9kCsRXJbr5E4vwp19KCu2Cr0jVI7KGb3yHENvuBN95aXWgEikl2yPZtTXVKGqqhylJ94IhKmezU0iICTEdowljPCjxShObKSsHNXdUWOsVDSisz6CpsoylNc2oS1HBT/c3obISbNw5jGHoqioGMecWY/TQ8+gvYtvmiqiv83Y7B7utnAOv+YXm19G2/OlqKk7CWUHFuHAspNQRwbG2493gK9rSe33EipTb/sPPRL24oaiKIqiKMonlgEZF/x8hTMwWAHn5y8+yjcV5fuVtBUVFeLz62azwW+V4h/Ye++9/N4Mw6+V5Wco+HWz2eAyXDb7q2j9FKO0jBTwpKehw+h6tAx8x08xF+i1Cn6AKDoaK9EcqURjSxva2nsQXnqZzRsopSidyg9P26gjHEbnVMqz0bLqRrT2UFpjKVqrG9Ce1oqJw7cuFR8Yf+0sGzWHlh6IyGauXIqyI/m5C5NjeBNvho/EOLYtqW40dGDQJio9EqVUl02K4iOpZ28Hn6/Y/OabiNIxocaFoiiKoiifdAasie8rBsae+K2Lr371qxgxYoQ8tM2/d5EOznMPdp9++uni54vq6mrpAz/fkg3+rQsuy3VyJ4TKunnomtuA1i6rqUd70d7YgI55dagMUYnKOszrbERDW481MCLobO8AX5+IhItRVl6OsuJiFEfaMXduq5QYOGWobihFU0MTOsiQESJdaGlsRKihmnLJvmlf4PWxuKyM2oyw7i+Ulk4lwyRuafgf6D70yEPR87x5IJvp730e7V1FGDeO1f8DUVE5Dj3tbXhTLkD0o/eZZ/DqkcfjGLZHig/FodGXqfx75uHw/s3oebwDb447BvJId1klKvqfR9vzvZLfv/lVPN4RRcXx3GNFURRFUZRPNoPSxj9qA2NPGBYMb5f7gTv+IT12/lukVq1a5aUz/FsYcitNHuE+nH/++XK707/+6796VzD8b4viNM7jh7/5oXmuMxBCFY1oby5He32FeUtTeR3ayheQgVFhHnoOVaCxvRnlbXUol7c41aGzuIKvNaC6sR7h+nKqV4ryhjBqySgZLKU1LWiv60VTlXlbVGllE3rrOtBaY65blFZVItJUKW+0Kq1cgNIFC2CzUFbdgLLmKqmX+CPgh540C+ceGUZr8/XyOxdNrT048sxZqLZ1i445E7OO34y25rmU34T7eyswq9Zue1E5amedAnQswPX8OxdNt6IjehLq3fMcPAZ1p+PQrrsl//rmDhzIsv2vj1IURVEURfmEMuhf6GbYoOBv2PktS/zsw9VXX21z9iz8Fql8GxZ++JW0bEBs3brVpgThqwVshKT7LYxM5PIL3Qz/Sve9994rfeDXzZaVmW/Gw+Gw3ArFfWDDYmC3RCmKoiiKoijKnmO3jAvGGRjM7jy8PRDYuGD2hGHh4O3iH9VjQ4ONJ1bm+UrNhAkT5PapgV4tcORqXDDcB/6BPP7tC75KwfDD22xQ8K1Qg+2DoiiKoiiKouwJdtu4UAbGQIwLRVEURVEURdmf2DNf+yuKoiiKoiiK8olDjQtFURRFURRFUfKCGheKoiiKoiiKouQFNS72MkVFRdixY4eNKYqiKIqiKMrHBzUu9jL8xqnnn39eDQxFURRFURTlY4e+Leoj4LXXXpPX2/b3m1+QVhRFURRFUZSPA2pcKIqiKIqiKIqSF/S2KEVRFEVRFEVR8oIaF4qiKIqiKIqi5AU1LhRFURRFURRFyQtqXCiKoiiKoiiKkhfUuFAURVEURVEUJS/k5W1RW7duFX/EiBHiK/lhxEEH2RBQREPc7xtejm8csVHCIzFK/CGIir8LIfG3btokvqL4OejfzHwZLJv+1cw7RUlkl5xNYhhSUCBxZielmW+xYrQ2FaAwnkUpVIcqFQ7xJSqKouxhRv3ft2gBohWI1yq/z0jYBGnJSkg3ZTd+6TcmTUlJXoyLjo4O8auqqsRX8gMbF2wwfLjrQ8SGDJW0AzFMjAc2LnaNiHphZ3hweZe2qV+NCyUZNS6UPc3qjdvxysad+NanaS1KYTj85u0tKBs1DF8cVWRTFCU9B9kv2h54ZwdWvL8ZO0njS55VRh8MUcY3PlOMr9nv5jbpl2xKCsS4YJzhYBlCf7tiOym0yyTwTCtIuMlHjYus5MW4+MlPfiL+j3/8Y/E/avoWn40GNGPhmSU2Zc+xJ9ti4+IPvc+ic+MKrH9vI44MjcCXxk7Elw4+DgdtO0SMiyFbzVUKxhkYbFgwalwoqXDGRf+YE8VnCiJvoXDj2zZmaFtiA8Tpl5yIorUvSDhn4yKyCqswAROKbTwPRPtWoXf4BJTlUaaSH3bsjOGF3g/x8JsRPLU6gt4Rn8IXDxmB7xw5FN8tG4nhBTE88ueNePj1D7B8fT8KRxdj2hEh1I4Zjq+VDMcw/yWN3aVvEc79EfDT+2did1bml24ahWVTN+LKE2xCGjKVy1WGkh42Ln7c9Rb+s6cX76/fAhQW2pwUsLK4K4bLjvssmk/4nBoXHxV7YP3fuXUjthWNwkjzXetu4V258MPxnR9iWNFBGFJgGtlJfzt29YtB4aHGRVZ2+5mLVatWYd26deJef/11m5orfVh89iiMGmXcMd+eg6fX2CwFq9/5PzzR8xQe+782PN/3e7SueQKLuhfjxXV/EEOCr1A4g8J/5cKF0/MSbrJjzu6ml4Lxcxf12XI+oquw5KZLcMbk8V658ZPPwLlXL8IqczdWBoLyjTsXrpm+RedSH0w4QN8y3HLJGZg8Pt7eJTc9hbDNDkJtnLuIZtRuwAqJvyMcF5npZPdh0bk3Ua4fTotv2+4SfacLSxc/gEWLluDZl3vwnjfW/di2aYv33cpA+etaYMs5izz3wawOrDv/GWw6ajoiXzgNa2qDCyeX4ToD4vUlWJLzkkAK6RVXY1mWubRh2RK8tI0CvG+S5hS5lBPJEca9VyxKM3+Seemm/O3HTwL//Ps1+IffrMXCP23BBx/uQOH2rXjl3e2Y+9JW/G3rGkxpeRUNHevwUh/t5Og2fLhlB/7rrR2Y+fxGXPDcu1bKIOl7CldcsmT3jv8BEaX5cQqtW1kXv7zRt+xOXHHmZIyneT5+8izc2W3bprV50dVnmnVy4pm4+qn4DI+8dAsuOWUiHRvjMXnWnXBVEkm7Bgtm/f7aba/YuJ/t6Gm7Aj96xrX5V6y4+25arxbhySefxIv/+wre6otgO38RvBs8+sEO/OdrvZhy6IH44hGjgaGkugwvRMHwomQXIqWQ3M9X/gV/Jp0wE+GnbsEtt1h30xWYNesSXHLJFbjulnvxUsQW8hGNRBDufgqLbrkCZ555S9rxVIgBrf8b8dy8n+F/eW3PwPZ33kaET3rb36H90I3Vq1fj/fffx/bt202BAcPGhTUaOLhrGxo/OwsvTfwl/kBu9d8sxvTiSjE4hhT4DNpEo8QHH0uBc9LVy2i1iOsKicda0rH30k3x85g/LLAcn2zPWT2EyqfS35L65HMp9b0kwlji1pjxk3Hm1Uvi59GkPhp227h49tlnbQhYtmyZDQ2Eufjdxo3YSO75y0OYO/9pUjMU5ne9HXj9/Tcw4VNfQO3E6fjbQycj/F4Ey1b/N3p3vSFl/LdEcdrv//IcOt9eireHm/zUnIAr7Zg/d8MJtEjH4xufudaWCdJ91z9gScmluG/5G6YcuTeW34drJzyFf7ir25ZKh0++uDdw/8yxKKFzRFoipCx84z6M/t59eO4N295z9+F7Y5/CrCue2kfmCF8i2oNnl/V/QPvvt2HCGedg5szp+LsvjsL7q97Ch4O1KHw8/msb8LHzoE9jxbjvY+WES9B/4BE2NU6qOnkj2o0XR5+KKfELcVmZdPczuPviG/Dcyrtx5d0rsfGdxbjY5qWEFFr0rsE7NrrniKKbFM/xZ5AyZ1P2Gt23oIGUwCzn6D3CXyN0PGzfgeFbNqKgfzt2vLcF46KbcePE4bj8uBIce1AI3youQGjzZpps/SjcsQ3DNkVQsDWK3o2DVQ4cEfRG9qamF8IJVz6DK08YwITdDcKLZuH0h0I47+7n8IashTegrPtZUjWiWHbTP6F76n+adXLlf2Jq5HVjZIXvxaz/GI7vLaZjg9bcp68MYc0qETdwpk/H2F8+hv9JnFgfduEPa8dgnI0KZVU4Y+ZMfPOb38SUL0/AocM24z0yMHak18ey8vIHUbwf2YI3N0VxxMhhOGo0nfR2xrzb4hMp4FvxyKBZuSnzYll26qW49FLrppZgwsW34tZbb8a1l56PExK+cQ/feyZOOPM83HzTnXi25BLcff+lmES7n69MxZW1xC+biFX34upFuX6l8Qll26voPugkHDPcxnNgxJhxOOygT2F08YEYUjjISxkxNixiKCoowhAyIP71yIswr+wSTDpgPI4eWYbIjg347w0rUFh4ANkTdrax77+KkUDJzPvjug6dm6YXF9NqkS9KMPN+K5t1tWufsW1dSVpWegJ98rs0+l4Q/iJlFpZMutmsMW88h5snLcGsW1Kd3eLGz4CMiy1btuCdd97Bm2++iRUrVmDp0qXiO/xpXIbLcp1cKZ58Ck7q2xA/MUaW47YLj8M46ui44y7Ebcv9KmUEy2+7EMeNow0ZdxwuvG15SoUzuvxn+NaFi8EXRPgWprN/sRi3ffsY2vhjKLwSfSt/gQuPGycy6h+PXzaJunQq922S7U5by382Cj9e/DjqjxmFsxcHLT5/W1jzNObYdvxyB8Kr61dgZ2EMp4z7Ji78wvcx48izcVCsFP/31z/i92set6XM1YpXP/wjHvpjO27777vws/+5HQ/+abHNzcy2aCnGltpIBiZ97yFM77sF5wWuXJyHW/qm46HvTbKlMsPf+kTY9b2IZ6OTUJ7piHu9G3eedzHOn+Q7MEPFmEQnrWl3dmOg18j2CJGVeOnFZXhxD2mQm99+A5/62+PwabvgFo78NMaWRLDZ3va2JxhSWChu4KS4OnXKdbjulIQ0/8mXv/Fw6YefgZtuOgOHu/i5CVcY7JWK8bOuw6zxo3Dub8swfVIEq0ZPxIQRxei7fiJGHXsLRp9wlK3A9GHJJfytrZE58fQrcMuL1+EU/hb3jDNwxhlXYMke+ap7JVaNfQBv3EwnJ798MpivvsT3jY9HN245914k632prvgZl+KLIsOk7+GcbT/GP/7nHwZpYESxZZDfBA7n823/DvrfiW3rt+L740fjhQu/hH85+TP4178twWMXfAlPXHwcLp1Uim1/fh+7olx2B7CjH8NjaZTAVXfilFPuNGMjVxLvxJI7Z8k3aOPPuBryJT3Po/F08lsyS77Vj49NBC+6spMvwZIs+l14ydU4k9e38TQXfVckomHab2fyPJqIM295yTsXsFKZcj945Wme8f7eXZuHtvuaRV/BQ7eej0nFdjUMleDU808lVWMD+lZNxYxTS+w6SekzOZ14pw+h6adSHclA8YTz6Zgx4YEzHd+56BksWRq8JXI1ne8PPWkK0l4sHzIMIw4+kpTAKLZu283LF0OG4HUyYN+L9uNzBw3HMYccAOzalf5LZKM3pmHg61XZ+Yux8pnHcOs/T8HYsjK4XUEaHp6xylpKXW3CTJwfvTUwp9KT6pvp8ZiVdqFK80122gXCR3jRgIwe/vZ7YkqFkhn8+n/YYYfh80efi7vvvhjf+MpXcNppp6H2Z8/jPVtM+LAHz9x9Nx57kYyQ3z+J1z4IYfSIndhO86uQFf2dtI4MhgIzQfp3bqGptB3v7ngfzX+5H/Pfvh///Keb8OXu76J329vYSYZHbFeUppRVmTNcufATef0ljD1hgo2lJzBONG4BrjtF0nPZpelIe+Uisa2UbEC4exounllm15gQymZejGkvrjJfYgSIGz85Gxd86enGG2/E//t//w8333wz7rjjDjz44IO0Q+InBQ5zGudxGS7LdbhudqJY8/gD2HDOyWZhJBX9gYvmIHrR7/AmdfTN312E6JyL8IDV09c8cBHmRC/C796kDXnzd7goOgcXuUzHmsX4/o+Bn9x+JsbapCceWIvJv3wVG9fejqN++W383fwQ5v7vm9j4chNGN/4Sz8nx34fnXhmDpv+m9I3/hdOeacAvV0p14YEnorjq1Y3B5ywCbfXh8bkkv4na2fg8fjiaTgC22EAYttPsnr7+jeiN9uKDzesw5MDt2DT0Xfz3n/4Hbd2/ROeWp/D7957HwysW4dk/d2D7qE044PBdWP3XP0ndzPShd9UElPk2I0LaUGlxiq8PQhMw/cpb8VjgygUttFdOxwRvkU1NZMklNJHH4+TzzsN57E7/EaLuBJiOoybh4vvuxL3dEe9kTtYJuu+9E/ddPAl+FdLDKhfJB1GKb5NSsWYVlqzqpVGxCyUrLDYrGbLm73oKExf/G6L3Jd5qQ1Y9Xz7c3du0PgIKybBg5/i7jjdtKBsJV6dW3o1Lp56AE6Zfi8Urfen+b1hOuNKmrcX955+P+9f6yt0/E2W2mFAyE/dT+ht3X4u739iI+2eOxov3LsOU8yZhzZqjcD238cZjuHaq/+vGEky/lb+1NTJXPnM3rpzCisAbWP7YY3jssZsxPeMkzI3osutgzrkRLLnuOiyLkMGz5hyMvyKMYr/84lNx5T9045rEE3S4G0+NHeutUXESr/gZ98bd021+KkKYfPl8/MOGP2D1oKyLEEYecgiGDRtm47mzk4wEdrGNW/D9Y0vwH/9QjkMPGortO3dhB7kt23Zgw6YP8cOvjsW/z/givsT3MW/ahhgZGLu2p1EOJlyMZ565GN7peckidJfdgOU0B54+rw9X3LcMUZ5Hb9yN6dPvlm/1vWcb/GWvjOJHd/HtCamJkqIza8kEXPs0rW9v3IepYb4qYLj3qV6cz1fG1t6NKY9eh8z6GBmKs/4dxf/yLO2rN/D0pb1YcpPNGiR9Lz4FzJwWPB48RqNs0jLcmapTNKdw50Mpb+8ZDJNP+0e8+1A7/mLj2N6Nl14/AX/zBRvPwNDQgSjguWHjA8X7npgMjO73N6N3az+OPGAYKtjAIMPU+1Y5gfRfMPuPrbVYfveVuPLi6Zh+/pW4dnH8HBdfr3xKvE9pzk3hC2ECyZ2wLNUXC4n4vpl2buW1KElrl6Qozy6HB3zCzz6F0gmpZ1Uq+NvvlZems04Hv/6/++6buG3mTPz0uS65E+aJJ55A6w9PwqG2mHBAOU6ZNQtnTDkGk772TRx9eBE+/GAzQgcNI8WfzlmDWK8EvnJB69DEkePwjUOm4tUP30Dru78R17mxG1NHHY/TDz0V3znkFIwdfgRiZGTIw905GRcRPPvUaJyaw+X4a5/xjVGihWqvTiTuUtbV0B3OWccItOFz98/MdhLkNea3ssaYaRglu/RO/HbKhLQ6XHTVotyNi0PohPMv//IvGDcucAE0I1yW63Dd9MzF10UBPBzH3laC70y23V35BG4b/xP84GT3tcvJuOiqMXh8ORsQK/HEbePxkx+cDJNbjJMvugpjHl9urhowG57Dz77/BE67/YeY7Nu3p/3gO5jMlUje6d95B9+56DvmpF48EZOPfR19GzhSgm+c8w2USL2jMPkUGizfifo7F50eVASS2hqO4aMj2LCBV/ViHHXyxLQ7IRNfKj4Kmwp3YMnadvzbi9fj4TdbsH74XzC05ABs7t+BxX9pxX++cidu+/2dePWDV1A0ugBFRUUY2V+AQ3fGX2MbwP9tMSn85y66Cad48VEYc+aduPPMMRKWhTNQPrNLt9AWT7+VJrFV6B66Fl+Z8M/43nS/EpgCUsRufvo8bLjrPJzMijrJH3/yebiLr5Rcf6rd735SK2LGZb5k6Oh+cQ1OjTyFFyNWFissNi9IH5667lzcO/YKnD/pBFw6cw2uuORe37Mn00UBZgV5MPvdceCR4/HB//wv/mrn3s4tf8WavmIcmPWZmsHjNy6O/+0fxf/aC2+JnyuR7jtx9VMTcOW10zDtn7+Hkqeuxp1kJKYj+tIt+I81USw5bzzGn0GGYNoTKRMl+Utw74vDcf4NN+DUstexZNk7KeaDj2g37jx3IkZNnIX7BncRMSMrX1qDErn6V0wG+DS8dMldwJXP4I3HLkbiqbh46pX45+EvBu7VXvXUEpxw6hT7rVA+GIsZ/zoL5d53BL1Y+shLkKUtEzvWo2937mHu34kdpPQdROfrLx1+ALbt2gV+zezQIeb1s4Xk79zJCl8MV3zrC3jxn49HdSlN5g1RDCHjIyemX4zzTjVHVdmpM3Hqqr702+UvO/08zFyTriwpAYuexfnX8JUBjhfjBN+XH+dffL55KLX4BPzD+XT0Z7qvrvtZLCID9lJ7Tw1fLfjepRIcNL2rlmGS/xugAHx71mKct+pSTD73JixZ5TvOyCC/+z9LcO83zsAldy7b/S86xp6Ofzjsp3hEHnqifnU8gvCXvxRUAtORVskfGCKGlDs2MNZs3oaDhhbiS586AMNobsWiOxDbTgZMhtulAkQjdOzdgiuuuA+9U6/FtTMnYdL51+J7Y5fhuiuuw70v8U1nDqfEv4PHLi3BqfZLi2w6PN9OYp6NKaG1IeELkxzpfuxZTDgh9f4P3pKV4DJaPt147Nmv4IxBX8lKz4DX/+X/ibvfjuKZH52CmoZ78VrGpYfWmA296N04BId8+tMYOXQHtu/gF1wPEjYUdkXx48/OwlPH3IbnJ92Lzopf48Uv/xovffl+tB9zCx77YjNmH3EmWsZdiykH0YDt3ErVsqvOfF67d+x0TPUWdr5qzlffk7+yzHjlIiW0Zi15EZPWLMJvEyzWJbPM3SXyLIXV37jN5KtIQZd+uvAaQ7pQ9xVGFxt/Mq7oJh0nnaEZXYabrlg1sNuiDjjgAFx22WU47rjjbEp6uAyX5TqZiT9z8c7Ck/D8hQ14mufhtijGTB4TOOEWF4/BE2t5Zd+G6JjJGBPMxJgn1nr3Uy+f14jHv3MVzkz6OjB4Ci8JpT6l9z33AObUfwvf+toxOKkx+CBbYp3ktorxjbkLMGbxRfjat+dg8esZtaW0jB1TgTE7RqP4w214d+tbZFhEcEB/IQ7ZHsKO6DBsPWAItmzfJlcq+OaoEK2ohZt3YOOGIfhyxd8aIYl43xbHHX8TmsqqlYUzRfl0LuuXJZGXcNO592Ls9ZcmKV0pKZmKS299TL55ZPmpr5SkuBybzmVabMmouG/NTNxMJ4677st8n1PfkuuwZOwNuHmmOVWEaIzuPr8Pt+R6idl/Ofjz/5n+vvyD/wbVXxuOP/32QXmg+7//uBGHTfgsaLfvMQZ/WxTTh2W3XIG7IjNxw8WTrMJfjEkX34CZWIQrrrsXdL4OEl6ES2a9hCnnXYqbHyMD9NII7lwSRt9Li3DTLH5g1pajxbSbDOHr7luFbcVfwdiX3O1Op+A6e9lYXIqrRX1P3YU15z+LjStvxhkl3QjnuJtygubNIjJ4rQ7LkwGX/nMUt9ybrhFaqC8mo8PNYVqI7100FdPjZ6A8sw2vPfgfePUzRyHTI07C0INR8rnPyZdBw4YN/B7mAjIuCnbwg9z92PLhdu/WZOOzYbELw4qGkCvEu5EtGDliKL542EjwfX5D2OrIEc+2pjU/ncrt8MqGRtj5SAS+MOGrmtsQ6T0B5Wk0P/+eGRHKMop03ho7aayvTggjvIaTCSiHadan0WOnoC+SXjnjY2zqtY/huZ+egN5bZuFMkuPOOCEybm5dfh++V/oSfnRK9lvDMjMaX50+E21PPo9NeB3/8/jB+OoJh9u8LNAk2JWDQpYLcjWCjInX1m/Be9vImB06BPOOG4Pbpo7HGZ8/FIeMKOJXl9GxRYpnOisj2o1F9z6FDcWj0Xvn1TiDlSZ7RWLMrD5Mv/laTB/+Iu665anAehJedB1eKp6B0LN34bplmfaJ4YQrr0HpfbNwU+KT37Tu3flU9vp0sqH1lAzjNHPzhCt95+BnqM93+666ZDghR5ctQeS8wRk76Rnc+t/w/ZfxN//wPfzrnc/gvrM24fH/6UXk9efxxN1N8N4TQDP6vTdX4NXVG7Fr6CEIbXoZ3fJA9zps3bpx8A90821RNJ/4jVB89WtnbAd27tqJXeTY37FrB3ZR+r+G/wP/8Zf7cMkRZ/G3fBgSyzKXI6Rg/3sI/xK4ZdzcPpd45Tnl8xBu37H+lWI/yhdyoWtx361T8ND1wRdZuDkgVyTypr+VYfoNi40u9sZyLL5hevq5s2olHvrKtIEZF8zQoUMxa9YsnHBC+p5wHpfhsgMhVPINnH7KL/EKP4s8PIS1y9f6vjmg/RVZi9PG8GI2HKG1y7E2mIm1p42BW+omNy3ED55vwM+WD0KxX3kbzv4lcM5Pfo1f/+ZVPN90rM1ITcq2io/CmTf+F37/y9PxSv08e7vVwCj/1Fj8zZgviyHxIe2qok8dRsaEUfy2H0jW846hKNwyAkMLRmDksB3Y1L8Nnxp2MP7usydi8sjJUi5f7N7bBlgxpAX8G/ei5Iab0y6UhoEaC5muWCS4tEdPGIuuWYITLjkVZVMvxve6ryGlNv0OK5l+K249f0JA6Simg/jW83Ncqu0B/+677+LPf/6njIZW6PAKnDz9LHmg+yvHl+NTe0oHtSTeFpUzdBK84pJFGHHezZj6krny5b994JJVM3DztdOwlQwE/+3D3Y914ysPPYQbZtLJKBLGS6v6sOrqS3HdizxMi3Gpt8v6EJp0Ka44bxJKxpIyZU+q7zxzJSbxN7Tu0nvKq0UhhLxv8V/Emqxf4ecKzZsrbsHY86bHFVcidML5OHXlYzk8zM0Pyt2C0L99Lzdje8Bsw+ut1+FBnIfZiU+n7gF29fdjCJ2Q+z6M4rmeXvR9sMXcPUAncD5xHzRyGKL9Mby/cRtGHzgCL/zxHSx++S90UqHzNRkke43ACddc1QyFXkJPPoxOmmcvrvJf2uBnzGwwBQHlMM36VDZhCl4kRTjbKhsqmYqLb70b56+5E08FCpOCN/1K3P/TCfiPh7LPykwM/9uZ+Kd3H8HT/7UMTxxfhYps3x0KuxD9cDOGDivK1wUMkkOSyMp4c8NWfHvMp/DzP67DO1u241cnj0Nf7fFYdvox+OEJY3FkOhUkNAkzL55Jusr5crvlM9e65yaeww24GifTmjXm5B8hMvEr3nrCz+Tche/hyqklojCf13cNrliSzUAgpezm6zH2KZ8CGH4KV1yzBhVfyXZM0vpy9U3U1fLAuSYTKW9pToLkPlTs+0KjT9ax3ZoZu7H+n/zrX+NfZ3wJB236C15d8z7euvs/8ODrwBdO+2dM9U6pH6LwkGNx9OcOxvCRQ1H82ZMwadIkjD1iNAoLhqFw6CBui6I1SR65EPuigDxZrMhuJbWY5hZ/IcK/ecFzduYhX8e5h5+O/9nURYZtkS2bhr6ncN1592HCzbS25LrjMt0hkvilA38hd10I/3Y96St0Trx2wl34p1u6A7pyIoPX3/qwZFbqesaluOV8wkT8w7O/HbhxwfCgZzIcOI/LDJi+p/H4Mxfh2PEUnngSzln+Y9z2nD14I8/hl/M34JyT+fLARJx0znL8+LbnaOmWTDz3y/nyvEb8QsUYnHn7T4A53xqwgRHpex3bxozBmJJiFG94Gs88YzPSkthWH5572j5gXlyCMaFBWBZE6ZDx+Oak03HCp7+MoTsPxYb1dIjt2IWY1ZQO23YI+slg3xRZj+3b+uWqxoRDJ2Ja2TdweCizouufbImXzFJNtt162wAtpnctGYvrn74V52d7QCOVseC7nzqQHjgZ81WRwT3j0LfoVnRPv8IaPSWYfs15WJPDyZyvxNx5xbk4ZaIbu4k45dz/AK69FVlvY8wVfpBtxWC2anAMKSwSN2BKpuPmWy+VN6x4ChPNDXdFzNzXWYKpl14ZeM5h0qU3yJwIP3U1zrziIUS/cim+N+Ur+N6lMzF1gv8tGxMwgcr57wjj12xe8WIIU84/Fbj5Etyb5p3IJaeeh5K7vkInu3uxbdLMnF5gkAt9S+7CmovvQ/LV4RJSWqh/GQ/7CJ1PzsW/h/4Fe+aNQ2/hd/MuBama+NezjsbAT70ZTp7p4Idrt+2gc28Bnvy/v+Lt9zZjyJACbCeDYueuGHrWbsTJVyzBpKt/g6//v6dx8k//G2s3baWmqF66Zy4GwgZS5G1wYJTgKzMn4ObrF9mHr/vwVC7HfyomnIDzH7qT5qI9My27C7c8KsHBM+l7+OmkO3HOdUvg3fUU6caiO7mP3bj3pqcC6d3ddNzQKaLvKeqHd2tPFOHuF7Ftt6faZ3HK3x+G5uZOnPZ3k7LPq11RbOoLY33/aISG5su0MLCOsSO6A6PJaKkbdzjmPvcmjlq8Aje98hecXDoaP638PE48KAcVJ7oMy0Knmltno6U4dfE7dv36ZxR7T21HsGHs93CD75uxspm34ma5vdfc7sLngNR3tJRh5pXmS48IKZFnXvoizrg1i+IZWYV7L7kZuOYxfC9KdQK33aamr7cPY0lnyUZ02X1YM/08jJUXrITRvawHxWNfxHVpr7bmwG6s/+ccFcJbS/8Nl/zbk9j+N7U4/ehJOPX0k1B+xEj+3sFyCA4+uAj+r712fvgO3t82BENDNAt3DuLLCWs8ILYT3R/+SYyKnfLjeWxikLFBSyCvgv27+lEaKsVTG17G7b0PA0WjyFxOdxtnN+780RJMuOXuLF+iJpDuCkOSfhXGvTe/hJm3uPnDtyzROShyCzK9tHPw+hvpQ3cHyweujqW65Tw0FVfePGFwxgXz5z//2YaSyZSXjHvmYhSOOfthjGlqwjfk+JiIH/wXKezzvy5vizrm2w9gdNPtON1OzIk/+C/8BPPxdX5b1DHfxgOjm3C7y3SEJuOH9/wAr1z4fSwewL3WxSdfhIvWNuD4UePwrZ8BJ393jM3JQKAtMiiwGN+VvjXi9ct/gJMHsajza2Y/PfQLmPnlmZjxxTNwwqFfxlEjP4eid3dh6Id0wj5wJw45YCSOKPgsphzxd5h5wjn47sSz8bnDv4SiHM6yKR/wSTPZduttA2Uzcev9F3tvLdnXKJl5M2441bcScH9vnS4ng/R045Yz70TovJ/ice+BtZV4/PoZ6LtuFnZnnc6NIgw/aOTgD2Bix8ZNeOf5TnGOxCsX7/3PS5LPZfcYq+7ENd0zcP/ddOKZNAFjx/ahL9P83dqHZTddgpt6z8Ctl05FCRnSM2+9HuVPXYFLbklxb3loEi6+fyXN7SsxdkNx4AUGu0PJ9BvIMEg9qctmXuq71zYB/v2Wc8/EvSU34H4ykNMvDamv4qW6Z9dP33O34funXoXXvv5T/HvtUYMwLAgyBgbKLr4VZUc/hvTvBD+6e9tjr2Hdux+SUlmIoUWFuOu3PVj1l/XYRCfwzjDtpRGFNH9jKNhGigHVSYn/bVGZKJmKmWPvwuk0PmnuLspI8anX474TnsWsE2iMJ/4I4Unxb6wHBJ9Y7zsBz547mfbVRMx66QR873ybN2jMcxX/VvIsrv6GuZ964qxFwFTu4yRMn7qK1iJzm+DEMx9C8U+vwak0LUu+MhWhR/8pfp/0qum4O8c3+2XioJO+ifO+8vf423QPcoc78Jj9nYvlr7yFLcM/jcMP3b21im9NScmQIVjy1ge48phPo/iwA/Heh9tw1QurMfbBl3HLa+uwNeujPGTk3/IsJp1nxyVUggnmYUtSuqOY6L1JoBiTJqXTFuNvi3ru5tF88SqJKB3zd15yJmY9SkbsY9ci8N6JBPqW3YJZtH/HXn8rKajFmEDnJ77t9t7g5agEInjxxbH4Spbdy+fxw2n9eOmW83DeNTfhvvuexRqMwNiZV+LUl8hIteVSwXXTvy1qN3j9F/i3P1bjp/NmYepRY1FS+gEiH9q8VOzchshbb6Bvx2gcNjrE1xpQSOvLgKE5tZONhKIDcGfvYry55S2ECodTsnlBwBAyPoqGFOK23odw/h8bcMe6VrI6sq2mfK7h/WajuZLuykWSflWG82+9GX51hefm1GvvTvElV5zd0t8GQWjCzMH9QveHH36IH/3oRxIePnw4vvUt8zPqv/nNb7Btm3nY66c//WkOz1somTioyDyUzb/EvRnbsW3nJqxa9zp6Y2/h1b6V+L+/9KDm787ElENPRMmuQxEbMhQHkirBP67HhkmmX+jmyXZv2f3J99nRJD83fH7SGwTSls8DWWXzKyiz/touX7kI4/zdfIg6gNduGe5Nkr0Kd55xE0LX34CZk9xrIOkkEn4Jd13z7xh9/WLkepdURvjKxesH45Qv522r5Be672wCjrA286YNwGZyR/7D36PsBvMr+3+66v9h3cNLcOBoKm9vM1+3Fri4Mf+/0M37/0fRa+kEam81i0YQXvkUHrpzDU649UpPSe976mrMuiWES++7Fl+hNPPoE+33m4Ar3eSJRl1GAvymsStwzYZL8VimVdgHX1kIn39//q5CMd234Ezq76U/JeNjkHIjL92Llw4/P+EEY+i+5Uw0vXc2rvvRdzDO/BD7wOH7jvvphE1GwUComb8Mz/85gl392xErHIqdO0bgiBFD8N0pn8EXyw7GLY/+Aa++T2vS0CLEhh6AnUNHomDHFhQOI+X5yJFov2yKlaTsbfbk+p4Pbnl/CK5u/wMKRgTvmIiRETxqeBE2fHcybv6/v+DK5/5ERispgGysbtmO311YhcmxzbZ0ApGXcMs192L4927Gxd5DUPyyjuuwZE0Uo2deE/zSydF9J+7ExVTHxtOuOYZVd56Lq1//Ci6+ZCYds5kXw+47L8FdOB/XX3xC4FbLbIQXXYKbQ9fi1ny8/i5f5Lr+P3wh5u68Gs0zxxnDbPtmvBPuwvJnN+CoC07DeLvLt7z1Il7600h88e+OxaG0NJlHeKLYsqUQIwfxk92jXv2mDZGgnVswYcQY3PL5f8FXRh2HoUOKsL5/I+7ofRj/b+2dolsV+K5sMBuPedKGcoHfNnYvyu6/EmNTHWtp9K4Bs6f1t1Ty2TBaNjXpts5BGRevvvoqbr31VrnnbebMmd7boPgtI4sWLZIHbS655BIcc8wxkq4MjhEHGeOiYFsUOwoLUVQ0lA4DNjTex0N/WIjfrn0JDd/8Jxw79BgcxLdIjTBXO9jnch9uSn+rAU+2dN+A8mWvVJMz7TemfMvSbij1WSd+rsYFP9xrY0H4m6UUl++ykdG4IPi2qOv/A4ueWoKX5EpFGU6YfgYuvvZKzMy2ouYKGxcLn8cHo0bhIJoPzrlvHooPPgSFA/xKkI2LRNjAeGU58Lp9d8FRxwLHTo4bFn5yNi5yhd/mdMU1uOu3y7CqDyiZMBXTTv0HTD9/Ok7NOo4RrFoFTMhUjn9f4rwlKL3iWvmhrFzZI8bFPk8/tn24HUNHjuRnZgfE6Tf9Hs+t3oIh2zfh5PGH4YtfKMWS/+3F23+hRWlHPy1o21FAhsXhpIedMXks1m7YhaU972JH0UE4/ogh+P2/nGQlKXubfd24CA87EBN/9d90gqPFLnHB296P351+LL5SMgpjFv8B6zaRsk9Gx4jQUPz13Cko3JzuS7Yo/YW8L4b2V/jh3mt6TsX1Cc8B7jdEX8F9c2/EIy+/ive20z784kk4+aRv4G+/PgXHHjHSFkrHTvT381syB3gSJOLGRUyufsR2bZOrGV8a+QUcSmvSqm1/RW/0bZpzB1KZhMWwoAAbv/QbG8mF7MZF+qsIA9BfMhgXedHf9rRx8dxzz2H06NGYOHGiTQmycuVKbNiwASeffLJNUQbDyGFDERtulgs2Ghybhr+P/3p2Ef684S90kp6B4w82D287o8KRybhQPrmkMi4GQt6Ni32UT6ZxMXjO+tnv8emDR+LcqeNw3OfNC0o3bd1OBsT7+MWy1diyaRMu+uo4TKs4Ep860Nw88se/bMDC/3kLq9ZtwqJ/PlHSlL3Pvm5c8Bcq//7qXzD35bXYun1nUNeL7sDFx4/FHSd+Hret6sU/Pd2Dww4egTtOHo+/H/MpbKJ5pyiJxI0Lg/dQ906++4bn2DAMGcJ3giTcW8dzj4oN7MrFJ49BGRfK3uGAg4bK7VDD2Gog+MoFwwbE+zvfR6ggJJfrRmJU4IoFw7dGbdVFVUmBGhfKnuD/1n6AL5Ey5+CHuAvt5Y8PNm1D/65dOHy0Wcv4Hnq+p9nxp77N+EIJf0OoKMmwccHwytO9mewJ0vfclTWeZ58+oADH2PdQvETnwuNomrmb+tS4UFIx6v/M7fzy5DavRewTfPuTMzT4+Qub6CvHcZqLA7py8clDjQtFURRFURRFUfLCwG9UUxRFURRFURRFSYEaF4qiKIqiKIqi5AU1LhRFURRFURRFyQtqXCiKoiiKoiiKkhfUuFAURVEURVEUJS8U/Obx3+jbohRFURRFURRF2W0KYoQNK4qiKIqiKIqiDBq9LUpRFEVRFEVRlLygxoWiKIqiKIqiKHlBjQtFURRFURRFUfKCGheKoiiKoiiKouQFNS4URVEURVEURckLalwoiqIoiqIoipIX1LhQFEVRFEVRFCUvqHGhKIqiKIqiKEpeUONCURRFURRFUZS8oMaFoiiKoiiKoih5QY0LRVEURVEURVHyghoXiqIoiqIoiqLkBTUuFEVRFEVRFEXJC2pcKIqiKIqiKIqSF9S4UBRFURRFURQlL6hxoSiKoiiKoihKXlDjQlEURVEURVGUvLD/GBedTSgoKPC5JnTarMEQ7VqA2vJSklOK8toF6IrajI+apO2sQWuvzcsnva2o2RvtDJDe1hpfn9jt3n5WFEVRFEVR9h6fzCsX0Q7Mrf4+HlzVR5E+rHrw+6ie24F9xb5QFEVRFEVRlP2RLMZFBO31/m+R2TWgI6sWHkZL1cDrRdrrE+rUoz1iM/NJpBc9bFf46Ovppa1VPn50oikwp3JwNa3YBy7i7OPkNq6l5VWoqmvAgtZO9Kr1riiKoigfe7IYF8WoqJphw45WdPbYYDrCHWhdZsMeVK/LBtPQ09VmQ5YZVagotuF8UlyK8hIbtpSUl9LWpiYa6UFHazPqq8vRpPfoKErO9K1ahmW/+jm+f/aJOGJEGepaevQKoaIoiqJ8jMl6WxR/8zjJhg19aO8K23Bqejvb8FsbjtOH1ozWRRg97cHLCVNrKlFqw3klVIW5HffggglsYZRgwlm3o31uFUImN05vO+rJ6Bhx8NH46tmX447frrIZiqIMnDX41YVHo4osdDUwFEVRFOXjSfZnLioqUZvwLf+y9q4Mt41E0NXxqA0H6W7rIhMiDb1daA9c7ZiEmooyG84/ofI6tPT0IhbrRU9rPSqSLAsmgl55LkNRlHzx4lUNWJDlKqaiKIqiKPsnOTzQXYHKWht0PNiBnnRfPUY60XaHDSeyrA2daaySaE8HHrRhoaQWlRU2rCh5ZMbCdWRUxtK7tto9c8XsY07SuG5dh9eenI8ZY20BjxfR1KovUFAURVGUjyM5GBchVFTPtmFHB7rSPHcR7WpH3LaYhClT/Jc9HkVHV+rHpnu6OmzIUltJZo2iKPstoVKUVzegrWMhzkq4+tnX3oVsj24piqIoirL/kYNxARRXVCH4WHc3OnpS3+DU1dlqQ0w5amoqbdhwR0cqlSKMno5uGzbMrq5IfgYiDdFwOxbUV6O8NP6GmrqmNvSkff1T8ptuarwfeehFa41NP+JsMoeCXHWiv16G32CI9KB9QT1qqspR6sqXVcqbc1raw3l4M1WUmuhA64JG1NdUoUp+s8PfThNa010mygb1va2pLi6ztNz0uyN3eZEe3ic1gX6VVdJ+aWhBe3g/ey9X2t8EiaKnrcn+XkoZ6trix0Rnk788OfcmgEinzNUySiutovmT7uv7aC86+SUCtG8ry+JyeG7X1DfLvs34zf8g+rzHKKtBfeLVz+5ocv+jEVoHWrGgkY+bKu94Zidzp6k17ZXPZHj8mlBXVSljbWTUoamtxx57yWtAtpc1fKzmtKIoiqLsKWI5sTp2z1TEuLjnZj8ZW29z46yIzZ/kKzNpfmzFivmxSf56nGZLe6x/MjbbXwYzYgvX2TzHC/N8+ezmxV6g5NVPzo5NCaT7XMlZsYWrTfUgL8TmJZSd4TW4LrZwRjAvvTN9CLI19to9F8TGpiwfdyVT58SWJg9giu1MMRY8zmP9ZdK7sRfcE3ttq63mZ93CGBmMvrKmna2v3RM7q8SfHnRjL3iEZkMGtr4Wu+eCsSnrxl1JbOqcpSnmD3drRkLZVGM8EDLt6xxJOVZbaVdN8aWRm7GQZo/hhXm+dHbzaCtWL0waW04OQvNn4WWxqRn2gXMlUy+LLUy5c4lB9HlgDGxck8Yjcb/SOpHtmDFubOyCe16jUUoPz+ELMhwfZg4n9z95X1h2c04riqIoyieJnK5cAGWoqAm+Mwp3dCTf1tDVgRbfBYgSvrUp8YHw7jYkvWyqpwuBl9BO4m8tbTgD0a4m1H7zDrxo40n0PYiz61vSP0Sed6LobKrC0Rf+CmtsSjr6lt2Ir1Zn+OY6I1FEszVgWfOrC1HVmOP97b3taKi6EA9meIZ9za/+HrXp3vYT7URT1dG48FdZtx7LbvwqqtPJ2R/oWoCGq9LOvBT0or2pIePYevPn7J9jWQ7vEehb9nOcXVWNplwn0YD7nC9ovma74hCNZj1mDPzGqSo0pvvRnHAr6mgOZ5qCMoebO3O7evhJmtOKoiiKkgdyNC74pVG1CN423Z70uxXhrjb4b26qlSeyy8kwMXHDMrQl3NsQ7mmnU3McMUpsOD1taKy/Kr1h4fhtI1r30m9TRNobUONX3sZegNtfWIet9gHXretXYOHsKTaTePEq1JOSM3hlZCxmzFuIpa/F24htXY8V95wV2Fd9P29Ca1YLK4KWxjrckYNSm/ptPxG0N9QguPm344V1W+0DvluxfsVCBDe/Hs2Ds652i0fPPiJwO0yiy3Z7jIxVc1P2ueenYwGaswxub1tdcP7kQt8yXFXTmMMPWw6iz/ki3Ibmn9uwY3YFrQwpGDsD8xYuxWvevDHHzT2Bhzb68POm1hRfGoTRUn92FgPO8OLll+NGG07P/jOnFUVRFGWfgU6SubF1aeyyhFsBgrdBrI7dM82fPzv2pL1HIOlWl8AtVetij5zlyyN32dIUNz0k3S7EriQ2bd7S2DpXfP2KlLcvTL0n8UaeHG/pSLq1JNOtEyTTf0tY2luyEm4dw2WxwObmdFsUtTVtXmxp2rtQtsaenO2XwduX0JkU28auhOQ++dp677aTratfiN2eYkxL5iwN3Jqylfrtv/2t5KyFqW+fSrxN7rKgnL1xW1Q2l7SP043V1DmxJ1fb3m9dHXvk9ifT3xYljm/pWRFbb6usf2F+jKIGOr7mJN0KNSU2+54XYq4JhvfHPbMTbm0iN2l+ws2Gg+jzwMh+DG1dvzr2wsI5sWlJ21USm+0WBwfNHzmWbTSJrSlunUyYYFuXzomRCeIrQ27K7Ng9L6yOz+f1r8UemTM1uRy5xP2erzmtKIqiKJ8kcjcuyBxIVFgDJ9FEZcZ/L/fqe2JT/Xl+hTrJaIkbJQFSGBeT5ryQfBJneYnKTJK2mH/jIlGxKUlrhVDrc/wyS2Lz/HphTsZFdtY9clZQTmJ/UimftM9SKk+UmvQcSuDZma2xpXNKfPm0TWk3/4XYHL+cknmBZ3D2G+OiJMEoTCCVcTEtyciNs/7J2QnlS2KXpTwQGDLIZ/vHm1zis0yD6PPAGPi4OpdWSc9I8pcQwf1Ec/CyYH56Az/FsyfkkuTlaU4riqIoyieJnG+LAopRUUXqip/WTri7YyJdHYE3KwV+XbusAsFHNlrjt1T1dCHwEtoZVagotuGMTEVDfWXyG6VClahJfDNNZzjDj/7lh57OlsCtXX1XnZjylht2Jwbux+hDVzgfvYsiEomgt6cTHR3t5BLuKM86BiWY01CD1D9bWIaaBjIB/XT3oNdrogedLYGtT3irlt+dGLwdpa8Ledn8vczUpgZU5fo6M+EyNNam/1HInq6EH4eZ1oSG6nQHQilq6huDv5zf3YGeLOM48D7nn5Kp89DWUptmniUQjdCc7qVjqwMd7eSSprR/g2kO+l9UR0xtakLqIQ+hsq4h4Q14iXzy5rSiKIqi5IMBGBek0lTWkErvo68d5o20EXQGfjkv8de1+Yf4gvdMt9tX2YZ7OgLPaQSMkoxUozyN4hDa67+A1otwVw43eqchOqhbtKPoJW2qub7Gvqp0BA4++GAccfSJ+OpXv4mzf/5bWy5XKlFRnl7zDJVVJihjvYi4fveGMfjNT/FK0j3MjCw/otcYfHtyCkpQPdBfjz+rCumHl+ZPwnMek6orMivgZeW0x/w8inDG52oG0ee8UoKplz2Czo5GVKYbB+/1u/b1sSMOpjl9BI4+8av46jfPRsYpnTQHs2xvaVnC+CWwn81pRVEURdlXGJBxkXwFYhnau3rpXNqFdr9tkeLXtfmBcD/L2jpZPUVPh/96R6JRsv8wOANhkET4DTZlOOLEs3H5HY/iRd+LbMZOmYqpU2dg9gXTbEqeyPiN9ydNmSLld6AGbEXpgH71u6w0S+ni4ty+/fcYRJ93m7GYMvUCXHbPI1ixrhcdzemujPGUbkJV2RE48ezLccejL/reHMUyaE7PmI3MUzpxDu7u9qqBoCiKoiiDYWDGRdIVCODBjh6yLToRuCMhxdueQhXVCPzO96Md6Ir0oMv/DtoURsn+ytR7Vqf8VjyVa6sdiBYURkvtibjKe1dpCabNexKvrTdvsAnzLSQdbVhQX2Xz80RvOOEHA0MZ7I2puGd16m1Ndm0Y0OZ/Qohks1Z7e71bEg10XGY0APc8yVeEaM50tKC5roZtq/SEW1B74lXx1++WTMO8J1/D+q1OBs3ptgUY2JSOZDX4B/azdzqnFUVRFCUXBmhcJF+B4B+taOtsDTxvkPLXtYvLURm4p+oOdLWT4uCvmNMraPdFivkuiwDmyswegMa60X97yAUL0NpYjfLi4IhHIlnfPZtAmPXVtIS7gq8LRklF/Jvh4tKEb6STXzesZILGL+G9rMs6ujIrv+Ge4LNKyO23YfZFOlsbEZzSNMeryxGc0hFknNIhOgZt0LAMHV0ZRrCrE+02mBKd04qiKIoyKAZsXCRdgVjWiY4e/1MTM1CV8ons5B/i62xtDTwEntIo2cdIra6EUF6Z8Hjoo0175H334XBnQMmfUV1Jpk0y4Z6B/rhHN5pa0vzYXm8bmhqX2YiFDEFPHw6R4Zi0+c2D/IHATyblVYGjCvhVExakHcAwWpubg8betOrMVwf2WcIIB75hmIHqypQzGhmnNBkD5cHlhYZwQZo5SOPX1BR41isJndOKoiiKMigGbFzwFYjgS6PuwB3+5y2m1qAyjZKT+EN8jz7qNy3SGSUfJcm3/rQ0t8D7QtR33wU/7B68JbwbN55YjprmdvT0+jWSKCK9PehobUJteS1aB/hlaCThyd/OVE/xhlvR1JRRdUpJ38+/iqr6Vto+11/qa1cr6mv+PuHH9Uowp8b/pq5SVNYk3BDffSNOLK9Bc3sPgpvPb7TqIOWuFuW1rXvm6s5+SDHNn9mBOw5fxFU11Who7QqMX5T2f0t9Lc5O+KW4C+rTP8+wbxNJeJi9M+WD6WE6XjJP6QpU1SVYFy9ehZqaJrT3xL8SiIY70FxTlTR+yeicVhRFUZTBMHDjglSY8qqEk7iPSTUZ3nJTUYnEt8R6ZDBKPjJKy1ARfMQEfQ9eiC8fbF9BOaI5/hxCWS0aL0sojDV49PJv4ugjRvheWzkCBx9xNL569lV4cJVfQ8mN0vLgjed9VzWgsb3XXnGwxkBtbr9SnIoX7zibts/1l/r65bNxR+LPOk9rQn3CO03LahuRvPmP4vJvHo0jRrhtJzeC32j1VZx91YMYxObnhWy/0M0u+69055niajQ2JSizfcvw87O/HBi/EZ87ERcm7pAp89FQs68Z5rlSSuuJDQp9uKqhEe1OeyfFvau1HrVnPxi8UpOCipqGBAOfpP32Knzz6IN94/dVXP7oGhqzKfD9sHZK9qc5rSiKoij7CoMwLpKvQMQpQW2mJ7JDFahOuPvDkdEo+cig/jamN6SChFDV1IZ52TSW3aS0qi7pG+4bv3kERoii44yBEtKdcu23Ywbmz5+dZr/6KDkLCxfUJe+rUBWa2uZlVdiU9JTVLcCTswc4gmMvwCOtDfvps0pMKarqEubdizfim84gJ8X9y2ffgRdLyBjINqXL6rDgnhnZ5zDN0nkLmlBjY2nROa0oiqIoA2ZQxkX6KxDZ3vaU4of4hCxGyUdIRf2C3A2GUCUa21fg9hljbUIWSoqTbrvKCn/D3TI7g8JTgmnz29HSMHBTrbS2GW2ZNpYU2Xs6WtL8MBlvfiPaV9yO3Dd/X3/CZm9ThuoF7Vhx+wzkMoRjZ9yOFV0tqNn3rPIBUVzdiJZMRlXJNMxvb0EuU7qsrhXt86dlMDCmYPaTrWisCOX0tiid04qiKIoyMAZnXKS7AjG7GnTOzkjSD/EJ+/AraNlg6FiNJ2+fjRlT/BpGCSZMTWEcFFegvi2M9a89iXsuuwBTk+pMxYzZc3APv2ozTIrhIG4FK6tegM51S3H77BnwxJdMwNQL5uGR13rQ3lCR8iHv7IRQ2diJdUtvx+xpE6yCxn3m3ypYinXU37oMP7THFFfUoy28Hq89eQ8uu2BqvH8M95F/g2POPXjytfUIt9QkvOFHEQO8vg3h9a/hyXsuwwU0XyZ4mrKZPxdcZsevrT7HX7Pf12Gjys67GVM8w6pkAm3rvEfwWk87GnLe0BAqGtrRs/rJ4PExdgodd7dj6bpOLKgmK6U3jB6bZZiEUJqprXNaURRFUXKnIMYvZlcURfkEEe1owIiv/tzGmLPwyLrWQRn7iqIoiqLEGdyVC0VRlP2WXrQ1+w0LYtJH8QvmiqIoivLxQ40LRVE+JvSitb4erT2ZXtkURU9LAxr8b8EmJtVV7ccPxSuKoijKvoMaF4qifHzovQNnH12GqroFaO9xr2hmoujtaUdzTTmOvjDxtbbT0FCjpoWiKIqi5AN95kJRlI8JvWitOQJnJ1yVyMaUeSvQ0Vgx8De3KYqiKIqShF65UBTlY0O6Nz6lY8rsJ9GqhoWiKIqi5A01LhRF+ZhQipoFSzFnavaf0UPJVFy28DW0L6jeB3+8U1EURVH2X/S2KEVRPmZEEG5vQ3NrC9rbl2GVfcBi7JSpqKioRE1NHWqqywf5WzCKoiiKomRCjQtFURRFURRFUfKC3halKIqiKIqiKEpeUONCURRFURRFUZS8oMaFoiiKoiiKoih5QY0LRVEURVEURVHyghoXiqIoiqIoiqLkBTUuFEVRFEVRFEXJC2pcKIqiKIqiKIqSF9S4UBRFURRFURQlL6hxoSiKoiiKoihKXlDjQlEURVEURVGUvKDGhaIoiqIoiqIoeUGNC0VRFEVRFEVR8oIaF4qiKIqiKIqi5AU1LhRFURRFURRFyQtqXCiKoiiKoiiKkhfUuFAURVEURVEUJS+ocaEoiqIoiqIoSl5Q40JRFEVRFEVRlLygxoWiKIqiKIqiKHlBjQtFURRFURRFUfKCGheKoiiKoiiKouQFNS4URVEURVEURckLalwoiqIoiqIoipIX1LhQFEVRFEVRFCUv5Me46G1FTUENWntt/GNBL1prClDz8dqoZD6W+25v8gmZJ/sdUXQtqEFZQQEKmjptmqIoeeGTet6IdmFBTRkKaF3JaVlJHKfOJqrbBK9qYnyPoOcoZe+T1bjobKKTM5+g07jcz9thmuBlqG3bXyf43uh/FJ2NZahs6qKQsn8ysHkS7WxEWWUTuj62O/yjOe4j7Q2obq9BRyyGWGOlTd2zhFuqUdHcZWOKsgcIk7JaVov94zS6v5/zE4mgvaEa7TUdiNG6speWFUXZL8lqXFQ20smZT9DsXphHKfPwgosP4gCLRvdvLWpv9L83oqbF/s6A5klv5GNvTO7d4z6KrvY7UFlbhTKbsufpQltzFA01FTauKHuKKB1PNrgfsL+f8z2iXWi/oxK1VXtvVVGU/ZW9+MwFf4MRRlvt/npg5rv/EbQ3VqEu8K1OCJVNYYSbKimk7J8MbJ6EKpsQDjeh0u3wnhbUVDbv4cvke5OP4riPoDfM/l48ijrb0VRaB9U7lD0KX7UIt2GvHk6DXpP293N+ApFe7O1lRVH2V/SB7o+MKCI9y6AXKZQAdAJ79EWdFPsXUXS0NaO6vobUKUX5mKFrkqIoAyS/xkWkB60N1eYhyrJK1C3wPzuQ/FBRtKcVDdXlKKXypVUNaJevBTLT29GMukrzQFVBWTUaWnvibbiHp8JhtFE/ykupTGk5qhta0eNfG91DVJEuLKirjPe3uRMRWySZ1A9F9XYsQL3bhvJaLPDdPJ+2r9LPI3D2o8CjZx8h+U6uPOOS8CBLpDPeRkFBGSrrmtER6IbrWw96WhtQXWbKJW13JjLuO8Lmy5gWlKK8tpnGz+YxkU40e2NZExiH1OTe5+zbn55IZ3wflJYH50tvWy1KK5vhv0u+q7kSpQ0dUsbti0jXAk9GWWUdmgMbnkiqedKLjgX1qC4vtWO3IP6Mhe+BPmnvxKsodBVOlG3N8qCfqxtup+OI++fbL5KWel4ye+84ShyP3Pe7v4887gu62tFE4YzPeaU4trzyNEcX1Ls5bPdlwkRy+zzc3oAqLpexMUukHS0tdairLrYJRNR/vJg56582qduJj417GN0bN5LX1lSHShmv+Fz2z8RB9d2SeS2OoqetKT5f3FzIdBhQnY7GUpSm6ENXc4Xv2ZQcZKd86DXVcZaanOZ6j3tQ1/fwrX9NSzX/U0Lbw/PaHutVDe3m225HDjIzrVlef73DyfXfv34n1BEigX6VV9M+7kyQlYKsa9JHfc7PNt4pofW4OX4sldFYtGbZsb2tNSg44mw8Sn9nH+Efh4HLSol/DaV5UZuki+TQDu2L+BrBa2r6sQi31aGsrA5tOYy/ogyK2EB4YV4MmBd7wUY91i2MzcCk2JQZc2JPrtsqSetfu53SSmJzlpo4FYotnIHYjIXrTHT9I7ELMCN2z2qbv35F7J5HVphwOtY9Eps3f2nMVdm6emHsrJJJsfmumtePy2ILV6w3aVtXxx6ZPSVWctYj1AOLbMeU2NQL5sWW2v7G1r8Qmz+tJDZl3oqYSUnob1I8Flu98KxYyZTZ8bbWvxZbePuTpp1sfU0hj3lhHmKYFx/h9U/OjpWMvSB2j2sjtj62YuHs2JSSs2KPeFWNrElTZsTmPGkTqS+3c1q8wdTktO9isRW3mzG1JWJL502J4YJHKMSsiM2fNInKuzFfF3vyHjsOacmtz7ltf2q47oSp8e2KrV8amzelJDb7SSdrXeyRs0ri+2D1PbFpJZfF3GbLvpgyNXbBvKWx+DSZT2WmxOatcGOTbZ6sji2kNqbMXhiLT5OFsdvdNiceU+mOsVTYeTxjvhtrs19KzrosNnsGzW1pb6uZpyU+mfvAcZTTfudj6zVv0GILL5saK6Ely3d4pCGxTWL9k7HZJWNjF9yzws5ZSlqxMDab5sNZvokk+3wa9W3hapuSndX3TIuVzFlqt5dZEbt96gRfW3YfTJlPOYbU7Zh+T512AW2j6yVDxxf1c+oc2s9un62juRwY58H1XciyFq+YT/vdfxzR8b10Hm3zlHkx7zBIxYr5sUklc7zjyfBCbF7JNGrLxHKSnfKYSLGPU5HTXJ8am0ZzODDkPF8mTJU5aqraY2v2k978ScX6Ry6IYcY9XnvrV9wT84YyB5lZ1yzp74xY/HDyr98myazf/nONHedpfJzaBJ4/M8bS8eSTlY5U45/TeSNhH+2Bc37G8U7DukfmxeYvXW33gT02J8WPzbQkjj2RVVZincSxzGkNzaGdrXRc0TyZ5jtXrVs6j86bEgrsh9U0x6bQOfWRAS4TijIQ8mpc+BczPgCWXuZXGBIWGj7xYHbsSXf0DIr1sSdn+2RKP4JKsbCVFnU6gbgTmtmO+AnOgxbHqXDKZeLJKyG+dWlsju8kmZ2EvibJNwSNC1baS2KXJW4Pj+2ckqSx9StnzNall8UwlRZeG09JTvsuBbL/7FzgkyaN7+2vSU6O5NLnXLc/FVw3uU988oZfQaCT11ljaR6uIyNgRrAto6wlj99rt0+N4TKnTGaeJ1uXzqGTeoZ9kPJkk+IYS4WUpZOEX9uhky8fAwEFnObqZf75n8TeP45y2e/J7fN2DM64WDF/UqzE22dxZP/4TtKyz2csJAm5sjp2z9Tg8ePmWLAt3qZ4udTtmH6XJGygyEs1h9gY5jXU7v+B992SaS2WYzvVOkfbPQ0+Qz0VXCa4H2W83ZcSucpOeUwk7+PcSD3XE+cUz5epyYsH9Tc+3qngesn73pBdZg5rlvQ32bgIHk5m/Z7qBjbdONP8mbqbxkWqduPHdsI+2gPn/EzjnTMyPjmMQ+LYpyJRVmKdxLHMaQ1NQUI78gVHivXN4PbDarJb5qlhoewV8nhbVBlKS21QCCFE8e50b4qoqMHcC9rxzfIaNLV2ojfHK4m9XW1oaW5AXVUVqsrL8c07bIZHJSrKE564CpWjasYy9AYu/1ahPPEG6fIKqh3ml/dkp6cTLaXVqMhwk3X2vmahtwcd3TWorkh8gixEXa1Edyf11aYwZcEdgBDvgGW9gTKpyWHfRcLoaF2AxvoaVFVVouzLl6PbZqG4CnXzgLm0nXUL2rPcLhEkY58HuP0BpO4yfP9ocxnZuYN5J/jfzlRK868pgrk1tWgub0NTVUJbVeVJ99Fz2wj3ZriFLk5PZwtKqyv24L345Sj13Y1jHjak/eNvMBRCKYLz/6M+jnLZ71WJ+122YzD0oqejGzW0H5JmEve1u5N3Z5xKOh5sMCs0js2hBvhfEtXTRYN5xzcxwjfvCgq+jMu7u4Nv+UnTTmVg5xl5k1LNoTLaH2hDl//WhoH03ZFpLe7pwh2TUq1zZSivAtoCjSdShuq6StzY1mmPtyg621pQV1cNmbK7JTt3cpnrwSE382XZ94/27T9yB38Td1BepufkKmrm4oL2b6K8pgmtnb2+23dykJnrmpVE6vV7mTtQ040zHU/+pWPg5HDe8LMHzvnpxzsTvXTYtqC5oY7OZbR+lfM+GCz5kJXLGpqpHcpr/23K9c1PpK0R1TVdaOhoQU3SMaco+eUjfKC7DDUtYaxvr0dxx1xUjqhEfZYbMMOttahs6KAVpR5NbW1o7+nFC3NsZkbc22OyEInkpDAKtIr1FRenXZwH39d9kGgnmqqr0NxbitrGFrS1dSC8eiFm2Gw+qVQ2UlpXE6ojtHCVl6K6eV/4rY7ZeHJ9/LXJnuNnLWwJppTOkL1hmiDFmZbmOBGaJ7kSRR+KaZ7sS+xTx1FaSFHJbXd8hETJ4G6iYUx+kHvS/BXJ847cvvlu/IGvxblSWl2HC37eig6eEPxsSmsdqr1Xo+15dmcdnv3k+hT7sA21AYU6gbIatITXo72+GB1zKzGisj7wXEF2mbmtWQMmw7lq77EHzvlZxjuZMFprK0nBZpFNdC5rR0/vCxjcqTmfshIIrKHZ22F7LpRlwSwu4y8owugK7/7qrCjZ+MjfFlVcXo16/rZ7aSXa6loDD9cG6UVn64OobWpGXRV/W1tM6kcPupKeFyRrP/DNKhHuQnv3bFSU27jQk/TNarSrA22TqkC6cXbKyjBjGZ00Uy5kufU1q/JUWo6qSbSgJj0cHUUPCZtWXbF7J5xcoXG5qrQJzQ01qCijkxQp4dGeDjxqsx2h0koyPlrR09kEXN6E9sT9MFB2Z/tLy1BZ0oaOpLoJ9Lahri6KBZ3tqGmrR3NnQnk6mQWnSZSGow2TeL/alEyUlc3AslYyvGw8KzQnSmxwz7CPHUepKC5FeUkHunps3BHppdYGA8mrmoS29mSDN9rThc5p1agYTF8jHWi9sRo1VUG1jfd5N7WV8z7PQnn5BanlhXvQUVKHysD+GDwp1+LyclzQ3R68OiKE0dNRgrpsjRdXo25OG1rJuuhtb0FXYy28i4O5yqaFchLN2+AX4r05GLq5zvVESlFWWYK2jsF+QVKM8up6LGjvwdJKWl9aeSRzkJnrmjVQSksxbRkdT4k6JR3gOc3RPK9J+T/npxrvNPR2ovXBWjQ116GKFig+l/GVnaxTIhV5k5VlDc3ajplbre3uCmEaKurQ2tmAcC2Nf56+PFCUdHx0xkVXC5pIM3cHQ4SvC9MZPv23KyHWOdDR0WGVvQg6m5vQmnQ09aKpoZEUW5vBb+eob0RkXj2COkA7GhroZGcP6mi4DQ2NLaiaW4ucfgartAZz50XQWOdvqwuttGj25tRXWhAqStDZ2ZWgvPqpQO3cKrTW1aPFOzPw21Ua0NjRgLl76/3hfHLvbENn2GwAj1Xjgi464Vt627GAFnR3u4B8s19Sxl+W7Sa7s/1k6DRX4sbGBrR6dSPoaW8iWTZKp9bWhgageS6qyyrQ0ExtNTQjYF+0N6CBKhgJUYS57ZYqaju3H0srrZmLeZFG1DXSvPCmSSudCNNYXmxQIYVinTf2seMoFaEqMlJDuJzaC7RP+2aww1JROxdVrXWo9/Yl9bWH+9qBBurrYI6kSEcr2ubUwf+SKKa0phFzehtR39Th7fMoKQgtsjYMnOLqhqQ5FJX9MRfFzbQ/nLKeki400VqV8aVKmdZiMg4aEte5KM+ZeswtbkZ95saJEKpqG9HVtgAtLQk/Mpir7Ioq1E36OZpb3NuxetHeOBetEs5ErnM9mcraZlTe2IgGXtdsWqSnHU3xxSMlXS1N6LDrJLdnhtJMkOwyc1mzBkFZDRpmt6O+PuE4nZt9BIV8rUl74JyfabxTEiqmM28HybQDwcdRU6vXpwGRN1lZ1tAc2qmsW4CqFv/6FkVvR4p5U1aLlo56ROpq4wZGL185q0RTvo1a5RPNR2dcVNSgqquRFoICefVaXXsF2ujkn/4kX4zqphdQ21WP8gJ+RV89Oiub0VRjsz0q0dxcg56GCvO6u8q56Kltp5NR4v2IDVhACkwLKah8X2t5bRvK5naitYZWs5wIoYJO9h31UTRXGRlltS1AVRUtBLn1tYLK13bV4WAqk+6ViqU1rehpraB2Ksw9uKWkBHdUoaW9Mf7Da3uainq0NpeipWoE9aEMNc1RUpwa4vuqtIpOPrQt5XyPcBmqOb+DlLk89G93tr+sthWvNfA+Lpe6/ErW5nCVd398uLUBZ0ebaL+YfR6iudJM+6mh2fcNUMMCNIZo2+T1fuWobSvDXH6FY87TpAKN7R2ojzajyr4i0EyTNAJKq9F4ewhNct914us388G+dhylpqKhHSvqejG30sy5yoZOVJJikdTNXGEFu6cVFXRireB5VFBKbXTQCbkdjYM6kMJoIwO7sbYqYTyIEJ2oO9pQ3UNzdITZ51VkxBTL2jAIeA6RghWfQzTO1QuARhrnbF8w8NWmylqkm25CxrWY1zlSbHzrXEF5NeioQGdrjkYZGwddV+Gq0vqEe71zlV2B+taFKGurlrWytJy/fW1CQ9bGc53rKSAlrPW1BoRaaqWueT1oGFVZfoG9oqYKXXSMmFdA16G9og2tdbajOcjMtmYNDhqHBZ1YUNpq1mhqN2kNz0S+1qQ9cM7PON6pIIO26YVadNXz+JaivH431pW8ycqyhubSDq9vZLx56xufJ7tSz5sQjVNLey3CfgNDUfJMQYxv6Py4wO/8PoIW0HVZ7ovl96afCLwQo5O/TVKURPgd7yfiBcT2zRvl9xz77HHUicaCepSu6ALZPB8tXc18lwFauhoGf4VmL8C/5cJGSVvGHbmniaCtrhyddeHkFyYoHx1hOs4/R0br+gVJV98URVF2h4/8mQtFUZRciHZ2oL2kOuGZj4+Gro4WlPIzSDa+bxJFT0cENZUfpWFBhNuwoH3vPsitZKe3sxWPTqtEuRoWiqLkGTUuFEXZ5+ha0IAW36sl+TmVhoZmlGd9xmDvUNHQhfZMt1/sE4RQ1dyOj7abYbQ2zkUx7U+9aPFR0Yu2pma0e+8IN/fj1zX0Yt4gnzdSFEXJhBoXiqLsc1TU1iPUWmfuzy4oRWVDu7kPOdszBso+A99WWFBajbaqNrTs5jM4yu5Qipq6CvQ0VaOM78cv4GcuwqhtH+zzRoqiKJn5eD1zoSiKoiiKoijKR4ZeuVAURVEURVEUJS+ocaEoiqIoiqIoSl5Q40JRFEVRFEVRlLygxoWiKIqiKIqiKHlBjQtFURRFURRFUfKCGheKoiiKoiiKouQFNS4URVEURVEURckLalwoiqIoiqIoipIX1LhQFEVRFEVRFCUvqHGhKIqiKIqiKEpeUONCURRFURRFUZS8oMaFoiiKoiiKoih5QY0LRVEURVEURVHyghoXiqIoiqIoiqLkBTUuFEVRFEVRFEXJC2pcKIqiKIqiKIqSF9S4UBRFURRFURQlL6hxoSiKoiiKoihKXlDjQlEURVEURVGUvLDvGhe9ragpqEFrr40riqIoiqIoirJPk9W46GquQEF9OyI2HqcLzRUFqEmh/Ufa61FQ0Uwl9jy9rTUoKCjwuVKUV9WhoaUd4eRO7zGikR50trWgsb4Glc2dNjUN0Q40lFJfa1qRi+3U27EA9TWVKJPtK0N1fQu6Erct0oUFdbZMWSXqFnSl2Gc+ejuwgPtaZsatrLoeLZ7QXrTWmPRUrr49veRwWwOqy0upHO2H6ga0hW1GCsIt1SKvKctwMbKfE8cr2ommygJUkoCoTQLth7amuvh2VdZhQZfN7WzytiGly9iRCHramlBXVY5SLltajtommmM21yPrfohSFzvR1tIo+zT9VImgc0E9qmU7aJ83pGhLURRFURRlHyOrcVFRWYuSti702LhHuAtt3cCjHclKbE9XG0pqK1Fh43ucGQuxLhZDTFwYnS31qOxpRmVFXUblNm+Q0jri4KNx4t9fiBvveBQveppuKqLonNuIcOU0G89Cbxsp/WVkLHUgLNvXhbnlrfhybYtP2SRDr7oaHdWt6OEyXQtQ0fZl1Lak2/heUm67UNbQgo6wGbeuueVo/XItTJVS1La58fS51fdgWskc1FYVi5RE2KisbCpFY2cvle9Fe30Ucysb0JFqPMKtaGgNYUaJjQ+YMFrratBcthCtjZUIcVK0C03VdWgva0C73a6e9gYUd3YYo6Sy0bc9L2AeJc17wcXJkZy0dLViQaQKc9t70Mtlw+2oDTeisqEjbtjksB86m0bg4KNPxN9feCPuePRFX10/tH9qy9HQVYWmLu4bbWttD+hQUxRFURRF2bchpSozW5fGLsOk2PwVNm5Z98hZMcyYEZtRMi/2gk0zrIjNn4TYZUu32vggWbcwNgMzYgvJasjEuoUzqB8LY6mKrV54Vqxkynzq0d7jhXmIscaajq0r5sWmnvVI7IUM/c7OC7E5vn2y/snZMVzwSGy9iRpWzI9NSto3mXlhDmKTEne0jxXzJ8VK5iyNpd6zvN8T58n62CMXIDYjaSeuiz1y1tTYvBVLY6TgxzIMl0dwP2+lcZ4SwxTaPl9nZByozGobz8wLObedltU8R2fHnrQDP7D9kL59lrO3562iKIqiKEo+yP7MRagC1bO70dHj/xY8ip6OBzG7rh6VaEWn/xvV3h50dM9GdYV8l/yRUlbbiMZoE1pTfnX+UdCFBfUdqGuqQZlNGSzF6EZUNiuKrvY7MKO6gtJ8VFSiui9h32SDBHQboSnoQkcL0FhbZa4SJCJXsqpRGbhcVYyK6hlJV7ci7XPRUEpukHMk3FqHmuYyLGxtRKVPRDSa/natPYK03YtIXvdDL9oX3IHqxrq9d+VPURRFURQlT+TwQDcpiFWsIPb4FMQudLbOQFVlFSpr2fCI3wkf6erAozOqUOHXsCKdaHb3oZeWo7qhFT0BHZaMldbgvfrt6e7oGRAVqKzuQ3uX76auaA9aG6pRzs88FJShsq4ZnQk6aaSnDU3effPVaMhPZxBuaURrbRPqdtey6A2jE7NRUS4RjqKyLFFoGSpmdKPXKb5NlSitbTO3B6WkF+FOYLYRmkS0oxVNpQ2o8TTeBJlkVC6bUZFkNJWVVVJeJD53oh2YWw8smJvGSMlCpLMJtQ1AE1k6tQmNlVbWYMajDWhs8c/VPUiY9sOkKppLHMllP+RAhIy4R2eQcZ761jNFURRFUZR9mZzeFsVK29Q72uGei0VXJ1rLa1BZGkJF9ezAN9P8vMXUGlI6bRyRdtRXNqKXlFC5D723E42lzahqiD8k3tVchaqWUjR2mHv1e1pqSHFtJAV69ymtmOH7Nr4LC6pr0F7RhM5evpedDI3qTtRUxx8+j5LyWl21AKiz/Q23oIYMpt2+3Z2fMWiuQHP97n4fHUVncxPC8+pgHn0go+BRyUhJTzi9OeEn2tmMpvA81KV8niKC9pYbUV2f/opLbzjpqZw4j4atUcPPmzQgTPu2ejC6c7gZdTUtqGptQV15CtOktBatK+YiOvdompcNaO3ZkyZGGK1NV6GysdZeYcjPfkCE5j/IsC0mg7zWPjzOBm5rD42eoiiKoijKvk1OxgXKKlAziRRsqz/29nSAv8JmRbO4ogozvAe+w+hpL6WsuAra1dKInoYFaKoutd9UF6Oqfi5q7mgzVwzI+FhweTGaFjSiylkkpVVobJ6L1N+hD4wIf51sibQvwPfLm7Ggzt26ErK3TrXYh2VJYZzbjMrWNjRSZ0x/S1G127eo9KKtsRFltE3+23gGg9wS1FGLBQ32IeacICOwsVPeuOQZfX7I8Kmr6UDtgobU/Yt0oO1XF6AmYHhkkZmCaFczGroaSGlOZ6JkobgMZWWr0LKgzfcwe5BQRT3awuvQUh1G49HlZMQmXiXLB2QkNdWiIbSQtiXXrc+R3l4sA82/hk5ULjAPj2/tbECIDPC6thwNFEVRFEVRlI+I3IwLvr2olhTkLlbpIujq6EStu7m+tBI15fae8t5OtC2rsrfrML3o6ejGsu8fHX/dJ7uDv4k7KE/uVe/pwh2TquGzRwyhUPDe9UERRSTcjRn2VpWerjuAO76JEf6+FHwZl3fb5xd6u9D+25q8Py8izxigmQyW3ZMbbq+XW4KaA88ahBCaZIMpqCzLovyG21FvhKIxjeUTbluA9jl1Ga82hIoztDODjAK+alTfhhpSygdpWpBxUYOm1oWo6jgbtf7XzyZBBmEDGSDrO1DX24Cquta0xsjAiaKruQY1bTVoa/Fvy27uBwfN+0kkq24uGXp2vEOl1Whs/P/t3T18GleixuFXHelIJVKFLmwlUnm20nQilbiV2crcSmzlcSXSqROpPFuZVGYr4cq4Mlt5XIlUQpXpzK3MVqIT3dwzw4CGDyEkn2Tt7P/xj0QwMB/nnBnOy3yV9Cq6Ytj0JQAAgC/SluHCdI5cT4NuX6OJ6YD/WkmduJtXsaz4vIvJoKc3RyYoLPVRj95eTS/1ufDoaP6jbzZrIUisMTFhp32gsnPTsdt7frFmXkLTsY6GTsw/00m0mi2mJ+j+36v/0XepUPPd395Ib/4Wv7bx9gqJ6HCtSnUsr9deOtcgr4KZ9/5o+Vftofpv9pXb1KeN7hNRqWrs9dS+dW9CXx1/dPuJ3IlsrqC93uzwpxvD6EQO07HO9rp69ttv+vnHb1LB7q/62bzn57+av7e850cmX1Grc2o+VFa1fUdXO1tQtdVS+VXDBOPktc8U7TkqtV11gsWTyT+rHtJyZjxmbVhug1H53hxeBgAA8GXaOlxEV72pvAo06JmO6FKAKDql+LyLwHR8D9301XJyyju7piPWv/1X5nxeh++D1ZvCmU7a5/1KO1bPr6vnmU550m/O5w91aQLSreM1HTtnt61uz+ZxNOvvGfHp7HB+f45Nt1eIRMHCLffXBItI1nRqD/Sq05ufwxLr99TdK6/uEZqJgoVbVn9jsDBMKGioKlOtmxWKKqm9dC+GsfrdNzoqFZVZuMfE7JG610SnsvXhVdG42meugr9VTDC7o64y2YfvKVkybJtQ7RfV6S4Hi8gD62FZzpTjgQkRSyliPBpEZ9tbOVQQAADg97J9uIgvSRvI97umExX9tppScHXUaarZKyzsJYg4FV/OL3V57ZuTvscD02FtJb3QXEm1o65qqbtOT4YdeSft6ZN7m2hkxu+Xi/KGJ2rXTcc2GZIr13U8qqvWCOZX75mMemo1u8kvwtEdlV21qqm7VU9GChpm3qbP/nCTQUvVSl+1NVdHmonOG3nabajRHU1DXHR1rnpDTmN2rsjSlZ0mA7OMFfVrgVqbgoX5XNDxVfRM5zh55cbSODOuKdecGlFZxUU30bBT18nguWoPOnt7s3ylpekOjKpmOzBGnYb86CZ387xhwk3Ll/9oi3B0h3FQV8XPqx0Fi1sW5+562EZelbqrRq0uM5rY2LSBWm2g05q7uN4BAAB8acJ7iG9ktuaGetFN0c4OFWpv/Y2/rj+chU8Pfgh3zeS0+0N4cPQiPE/faez6Q3j29CD8YdcM1/fhwdOz8IP5zNY30YvGO3uY8e8/OQ3Pzm/54NV5+PzJo/D7+P3fh4/Me19/WLwt3Kd3z8Mnj76Px7f7w+Pw+cLMrhHf8C81D6nHbTdp23TzvxtJua4Zb/RYGPfH1/Myjub59G36VnLX4cXpo3D38et4eitlln6kR3r1OnyiJ+HrtYu/OM6pq/DixZPw0ffRuEw9Hr0MLzYW3fY3sltfXh/Ds8e7NzfTu/4Yvn1xFB78YF4z4939YT98cvo6XKrexH1uojd970pZxY+lNrqxHjaV/eKN9j6+fjpfju8PjsKXmwsSAADgi7AT/cd0YAAAAADgs2x/WBQAAAAAbEC4AAAAAGAF4QIAAACAFYQLAAAAAFYQLgAAAABYQbgAAAAAYAXhAgAAAIAVdsLFqK3yTlnt5I7CwNeg19jRTqOXPAO+dD01dnZEkwUAfMnuDBdxB8x8od324IsO+DJMeg25lbaGyfOvxahdjrcljt9PXlkUD/+dNzSzeVh+sH37OgxbpfX1Ne6rWXWUj+oz76ja7GucDFoxCeTlzPvKbc1+Jxt3a3LNSCfJcwDA3e4MF049VHQT7/hxfmpeOdX57Ll51J3p+wD8B0168ut9eX5F+eSlr81vz+pq/SeT0eGZPqW2bWzfvhLDtrx2Roe7yfO5vvxSSUGprUFUn/2mip0fVVnbyCbqndQ1dA6S51PZUkP1YUX1gHgBANvinAt8RQZqlR35/Jq8Ytg+UadcVzmXvPC1ldXhkY4e/Uv/69nb8zLu1uVWO/NfobHqYWU0Vrfuqtr5Ekp2pE69Kafhyfl38lJi3G3qWaGpZiWvTPRCtiiv8VyjelvLq8Wk75sQUVe9Er8zJatSzVOv8fXtEQSA/xTCBb4iY43e/MYhCiv66vhSrVxMnke+trJyVW+e6tEbT3VLndbJeKD3Y1rLJg8ro4nGg/f6Eop23D2RlzOP4nIomKjf/VWHpaKJBylFR6V/m3CxcAReX81aoGqjvH6vX7Gsmnx11h+1BwBYYjdcmC+qtldaOL518ftnokHbU6mQi4+PzTtV+b3UEbC9hnm9od6wK8+N3mP+TgaNe76qTj7+XK5QktcebO44mXHlcjefj0Wv7dTUTU0yOqZ2p9pJjsMdKfCrcvLT463zJU/tQXoqY/Xmw/MqryzfGkmZFKJjeXdyKlR8pRd5vszjnvxKwcxftHyVxXJZa6R2eUfl5bPoZ+NLnm49/kl6PvNyqjfzOek35ORWyy1Xak1/zZud0D8cqjMbR66gktfWQvFFovmYHQN9y3tGQVO10s28NvvmDfFy/FU/m+E//zWax/Tx1Xe0q0h6uncde73iIe12Vj8D9Zum02I+N68rU9adxk07m7Xn9PzMTjYfdj25UXneLOyqfqBWtiJ31jO6paxapTXtxUy1U91RtRNNfTbPQw07s+U1bXZlPTC2qMf7yhQ9+cc5vaqdLLS1tcz0m7VZe03qJJgt23Q5vvvbG+nN3/RdNI+p4+gfaty7aZezdWQ+ycjyuhdbXk9v2kXcppJtybryS2/zouVr9rdvsWmTQVvebH1yPXWnK+3GMhoFN9Peyae2t/G6/p2mH/suHj5dtuXlTKyUyQO2obeZBDqpSc0Td7pnYsFII7OcTn45LuRVPLzUKDXRYauudqWh6q3HE5rPlGTCBfsuAGAr4X2cn4bSaXiePJ37dBYeai98dHgcvv10Hb909eGFeW03PH43fR65eLEf/vDkZXhxNX1+/fEsfLz7KHx+MX0+Hf9BeHh8Fn5MXopcvT0Kf9i/GXd49S48fbQbHr1NRrTWeXi6u3czbuPi+Z4Zv8KnqXk6P1Z4ePYp/vvT69Pw+buP4XTodfjx7HG4u/c8nI0i+vze8btwOtXr8NPbl2ae4ie3unjxNDwzC5yUSvju9FGoJ6+TcRjxMj8K95++DD8kL356+zTc05Pw9abFCz+FZ4c38z63XEdbjf8ifLH/Q/jk5cV82eJlfzRb9uvwwsz33un5dDmu34VPdw/Cl7NKmtf/dFlj1x/D10ePwt3Hr82cJq7ehkc/7IfHptDS5bF79HZeHtPpHt2M5+pDePbibTIOU6em/sxsLLizXUXTNc+Pzj4k07kKP5w9Dfd3FWp5ZGs8rN1O62f/4ImZ39nSRS7C56bt7h+bZUqa4fUn054PdsNHpxdJuUSjNPN2cBgen6XXhPWi9UPHy8uxWlZXr5+Ycb5cWLfiuts9DqerxHSe9x4dhk/PUm3h9VH4aPdx+HpWkVvU47RMzDLc8kjP16ezw1CHZ9M6vj4Pj/cU7j59Ny+LePjCgkT1+X2qvZqXLs7CI1Ouj+czuTTeO8TvXZnPm/UoKuPd75+EL2eNwEz54mypXJbXvdjyenpTxlH5xUwbfxG9ltpYxdOL1oPZShutB0/3w92lsrvT1evwiQ7NupqU5tVF+PL1zXTWltGn1+Hp83fh7CPT9p7elq7b9qx7zVgqk83b0Ok4VusheSzM57XZdu+Z6c1a83J7X7+tWJlPs2yHe8fhebKst7WZ63dP16xjAIB1rIaLdEc+2vi/e5r6wow6BDoK3856DIn4y2b2nnj8h+Hi95PpjO3thy8+JE8TcYcq3ZlZYaZ/bDpx8x5wNJ6D8OjIfEHPv3Gi15anlxLP82z4Vfj2yHQWl2fkvi6em479cud/OUh8DF/uL4agVdt9mW8z/llZLk4tKptUnV5fmEAXdaiv4i/1g3m5GnH9LwbJ2HVUfvvzEBLV9Ur5zdpFNH8mtBynQ8uKNR2GLdpV9Peu6dAsvmXaPu8MFw9ut9P6uWlrU3FZL3fwIx9fhgezcjDicHGfjvHKcqwpqzXl+/HlQapTm8zzmrKK237ywTvr8Z6WO3RRR27XbE+Okx7f8vLF9ZkKHzPX744Xfgy4raO4zub3RuvC7pr1cbqNWWwHW4aLeZlPxZ3X/Vm7mE5vdX0yoX5th3mDeHuz2n5ntiuj6bZveRkWtz3rXjMWysTSNtS4vjgNHy2sRw8JF5/C14+/X6jXW8sjWo4t2xIA/LezeFhUXrn5yaSRjDLm+eUk2f886OtX8++nb6Ld4TePH59d3rwn5iifHs9ooODyvf7+l8XPffvTr2bYeMMu9YycUkXvO9EBKsawr06uonqtrFy7p/jw2fi1spz59Ebqd1ryvapc11Wh8JOZ45ms3Kr5ujpxzf+b6g62PERhPFTQbsbTdV2zbD8+02Uy6EZBuYUDg03ZmedDs3x2bB7/oG+W8tef9E2qfHd2ftSzy0vNqyZTlOeX1a6V5A3qaq4cQ+CoWFg6OCFTkHv4XqO4AkYaBJd6//e/pKZhHt9GZTyaHr896KmVK6l46+EJa9zZrqbTLbvFpUMnpu3zTg9tt4nlwzKist4rFVeP7c6bslJHC0deOGadSv60IuOq7PXVCmYTMW2zJXkL52qYyRYLK2VVcA/1Pq7ILerxM2XcE7WORvrF8xUdEbcoqU9ThsuHwmQKRTmXPdOukxdsibdBZZVWjus35VJ0dNkbmrm6n/zixlKZqDG+H03Hk0zPXZ5eJnP/9lAs6+RJVz8VymqY7V76cKBNRv2OWr6nqtkOuoWCos3t53vgNnRFdI5ER+XGpiujmfV7L/lzDcesrPH5GvJVd5frFQDwOf7YE7r3nusidZnH+ePO6z0e6e3Vms91Khu/bDNOWU/fBIoOVR6aXlS2WlK+6KqadOJGvY5UcZMvqKHaFUdeYL6Paw11Ol0NRuc6jodNZZy6AhNIGqWxWmXTYS+t6/ykTHrmva78UU6VesuMM9Dw45kOk8Ffkr3nF6vlax7pqsmYDlF2aDpSppOz3dfxOD7uOe3o7dWa6XRUiSrSlOW/s9nFEzC3sUW7yph5frAHt9s/yD2WzSnVNfZN+4+emA6kn0mdq7HBeKkiN9ZjJD7WPhU+lh6bTiGJr9DTaOlo+LNqn3NM/lfNrGNW+rx5lVtDXXVrygYncr5xVJuedHGrYbsiZ7ohVKPTMSFgpPP0hvAzbN6GTs/bWNde4sfsnJBeV89++00///hNanjqHKP4fXkVzOrZn/6ykTJU/82+crmRus1f9X+v/md6vknySJ+Dkm6jk4kZjwkk9942AcB/oT8uXOTzOrzsLv4yu41cXs5uR8HGXvwtMkWVjn5Vtz9Q0M6rWop6PkW51bE6vb76wVjVWc9q1FP7VUUNvyq3YL5EsuabfdBfOjnTyOTkVOpqD0xw0DM1uht+s+wH+jnXkO+VVcybTrMZ52QQyHx9WZBR1izOeOHX86gTOEj+2l4+f6jLbn/zpRYnpkNQaarU7cmXJ6+9/G4TOla+x/vqXh6pWIie5JR3dtUJNnQWozbyvm06H8nzFaZOlq9lf2e7mk43MG1gkQk+2xTVQ9vtLQqFJ+vLemja6G5VTlxW95PLF7XbGy6Nc01ZRYplebmWKY+oj9Yw/cfVK+QM13XIupc6iityi3qMmE7kavi4edyZy7IlnTQfa/isrsXL6eZUcPfUMWW4PP1JtL4elFScBRw7vXMzyYLcPdPJXtkGTcwmoqeDUnH6I4eZ3p7p1i6uktMTi+8l3uYFWm2yI91/7Z7KFkomqHU1eOeoU21Pw2VkpYxG6rVfqdLwzbYx2uOZNS1pILOYC1aL9h7bo1u3oTlVOuvbS/yY/Zi0tm2d69QMOj2fvS9rwsWBXnV6CxdKiBakuxdtj9dP69PZ4fx+J+k2OjLbsv1icklbAMBGf1y4yJVVPx6pXmsomO2bn5gvslZTm/rn5ptEFd/RL3VP7fnVUsYamI5R685LA2bllI/UbjXUNdN3k5+dim5Vw66vdi/6kpm+Fh0nlFOgwASOWHQ1nEY71YGJfukyX8qz4z7GYzMXu8qbL99bRZ2NXke94fQzk2FH9WbfdEBsMMtWeqL3vj8vv/GgpRP//t2PXLmu41FdtUYwP2xiYsJWy3RGpqOeqOfX1Ck3VTMFVm40NPFM52Ch0zRSw7zWnY0gKr9aXePT2rzcnYov55e6CSY3V2oaD7pqzCrS1NHJ6Vj1ano8fbXn8xF1LLUYFLZoV9Gv9ZlnNdXNC9N3RFes8bRVUT243a6XLXk6HddVrZtlmo0uLqsTZU0ZP+gIjYJZR94EWjzKZE1ZxUz91YpqtRumXKsmcK+231HDWyorU3bjU9WSiryzHi3JlX01H/f1j38sxvFi5URuu6qamd5s+pNBR149kHdyc6jMNHT14j2Xn6eoyomrdrVmtjnzKWrQMeUUeDqpJFOM9oru/UN+a3blL7PNqJ+oHf99H45K9YyemfVnYX3y/KVwYQK/aZ8rFwBL67fUMGk9GYvZbJm/TPqa1fpqGU1DQhAEyTJE9W/aymwEMRMwi7vq9dJXXNtme/SAbehnyJsA89R8T0ThJZ5iVIb1hpxG1dTofZj1vTNWefZlMYr20DlqPOQHLwD4L/AHHhaVMRv1QJ3SQHVnujs779YVZF25s18ab5GvtPXBy6hVKcSfiy+lOnTNxj55wwZZp6TSP/+pTNmdf6HGnYD+P9WvujdfMtmSGucV9WvRNEzHrNaTY75Uy8ng6AvVNZ212TzkS74mtUAnm3qDxZrafk4tN1pe06nzJ6YD7638UvxQWdP5Oq+O5BWjXfp5VZpZ07m6meOtZcwXZdBRaVCXE59bkJdrOmpZs8BR1Ux6J6q1XdO5SY5zz5vyb4xNZy59YylHvl/WwLwnvuSlc6JBpWs6V6lj483n2h88ZVoVFcx7okuYVvyh3HlFZlQ0ne6gNpHvJpfgrLQUFfy0ieRMp+uFMo3p8f7Twxa2aFdFT11Tt6MTJz6vJFeoqef4amxVVA9vt2tliqZDGqg28eUml6ItlJpSvaf2rJN6X6b+yscdtWfBOLaurKayrgnVv/yswKusDTOO6SCWB57pg0Z15OhkUFG3W9f8FIA769GWnAmy/uphhFGHetBWMaipGE3frK9FL5Db6po6Si1QsWLW176q35r3fOalaHPm84N20bTNYlyeO7mivMBVy5TLzSSLZj05U75T0rfmPbmCp2GlIe8B1Vr0ujqvjHQSt7l12yMj2jPomDrc1A6LZbl9U3fJ5aGr3aI6JpjNZ2mljKJD0s5V6dfiur1tXSma9bLSr8bLObv87N3bowdsQz9HxmyzenVNfDe+ZHLOLMfE66m5JlBvNOyqNarKtd28AeBPaieM9gUDnyO69v13bVU+pY65xx8rqoPS0GSUdGf3Nn35xbqyne7Stf2jY96/MyHnkzpU5Bdv1KnEIZW6+j1NTAgvqFMeyOfEbwDYyh97QjeA30euIr/eV93vzQ+Buc0kaKth3r/Nidz4Uk00CMYq31zqDr+DSVDXSc6sLwQLANgaey7w+dhz8fUYR1cw86RmoPrKpVXZcwEAAD4Pey6A/xLxZT6LJxqdtNcECwAAgM/HngsAAAAAVrDnAgAAAIAVhAsAAAAAVhAuAAAAAFhBuMCq6OpPO3fc+XdBdJWhm5tp3arX0M5OQ6n7uQEAAOBPZKtwMWqX4zuqOn4/eWVRPDx9C2B8XYYmTOQr6nzOLYwBAADwX+9eey5+e1ZXa5g8wZ/MRJO77r4GAAAAbLB9uDg80tGjf+l/vbbIF38y0V6LYUcV7tgMAACAz3CPPReu6s1TPXrjqc7xMwAAAACW3OuwqEzRk3+c06vaibrj5MXbjHtq1koq5Hbi8zXyTlV+sEUomZ1MPOirWSkoF3225JnnE2liXqs6ypvXdvIled2lfSiTgdrebJp5OVVfvfR8mnny558vq9lPHQe0aZhGCvyqnHyyLLP5SRsFqc87qjb76jbM30vnoox7vqpOPh5PrmCWoT3Q3UcjbZj+sKXSTmn1cLW+r2KuriB52yi4mW5cdunpbnEC93jQllea1sdOrqCK39NqE5ho2PFUKuRuL6dl6XI34y15bd31EQAAAHyZ7hUuTLyQc9LUce5XVU+C2zvF465qhYp6TkO9UajoJuD9ZkmDelGVrfZ6DNU0nXO3OdAovFZQHcmrevJqvrJmukMzvquWq95PpvM6H50JHqWyusXZNE3QKPVULvlmyHS479Y0qnbjz4eDpvL9wHTb7xpm+t6dlvrFEwXDaLzJ/FSayXiNaHmLdQ1K5n3R54dd1bMtNfxkeGLcrcmpj0wZDOIyGfXqyvmuCUmbk9rG6ZsgVHvyL7WDxXTRD1pSvSI3Y56MOmr1izox74mmex1UNfIqJkBN33u3vtpNqdrum/qYlk+x/Vd5ncX5HvomfE6qJlCMpvNZm5hyrd5+onhUbk5do0pHg2i8o57qOV+u110TXAAAAPDFM53NO306Owx1eBZ+Sp5fv3sa7movPD6/jp/Hw0/P478jF8/3wt2n78Lp0BvX747D3b3n4UXyfK1PZ+GhGffzhTedh8dmVg/PZnMQ+Ri+3Ff49N10Kldvj0IdvV2a5kX4fC8Z19Xb8Ej74YsP0yELNg1bJ37/YTibnXh5j5eX9zp891SpconmZXUas/m+Sp5vZWn6cbnuvzQlMnMenu4ehC9vXlhyFb49SpVnXOY341t5vka0zDfL9ik8O9TaMoimsz+bkfPTUDo1czcVjWN/tUDMsh2Fb+9VIAAAAPgS3HPPxVTGPVHraKRfPF8LRw/FRhoElyqXiop+NE/LFIpyLnsa3rnzIq9cLvkzkTUPJ59+MaOMeXE4mv7GPej/Kv36k76JDq+ZP37Us8vL6VWQsq6qp9KJa/7f7GqQ/ml807DYSP1OS75XlWveUyj8JDO1RLK87vLymvlLz+5ooODyvf7+l/T87ejbn8yYzDJsPhJo0/TNlJySqgNfnWRPxCToyC/VVE6doD3qd9TyPVXN591CQdFk72M8DNRu1lUrm887ef347DIZcsMpFlbKoOAe6v1oXYVPy+393/+yUB4730bLNtKYQ6MAAAC+Og8KF1FXv9Ro6Wj4s2rN/hbnDPwx9p5fxIf9LD/qTjQ0I6ceaNhvqDRuqVzIqeTP5n3TsKHaFUdeIBVrDXU6JnyMznUcD7uRySxHqXWO9PZqdf7CTkVLWSpli+lnXFXqUiuI0sVYQbularUUB7LIsF2RMx2BGp2OuoORzpcXYINJz5SL62uUq6je6qgTDPXx7DAZutl4tPnaYkdvr1bLI+yocnuBAAAA4Av1wHBhZEs6aT7W8Fld/sI5yzkV3D11uquhYzLoq3dQUvF36Djm84e6NNO86zK5mZxjOuJtDUyHWc8a6qZ+VF87bNRT+1VFDb8q14SObNaEiGg5ph8xssoVdhX0B8nzmXG0s+JGLi9nt2Ped88oduf0p4plT7lWoP4oULtXVyU+2SIyUq/9SpWGr6pbUC6bNVFqoP497nnYD35WznzeKxeVN5/PZiYaBG+SoTeGK3sohup3L3VULCTP03LKO7smqHw54RQAAACf5+HhwsiVfTUf9/WPfyx2NIuVE7ntqmqt/vzE3MmgI68eyDup6Pe4nUKuXNfxqK5aI9Ao6a1OTMe81eya7rUx6qrZNvOTDBuPzZzt5k1n/Y5hGRMeFCgIkiWJrm7UaKc6xBm5lboyz2qqmzQyfX2sXnRy80LeMMHFd/RL3VO7PyuVsQbdhkwx3e7O6SfyJVXzLbUaZnm9sorJy9H8ZU2YC4IgqYto3hpqr4zgdpnMnnqdnobxZ6IrQtXV7O/Fw9JGDW+pDEyZjE9Vc2f7UBY5FV/OL3V5Udknr40HXTU2FggAAAC+VJ8VLqJfn8sNXysHyOSiS8m2VQxqKsbH0udU9AK5ra7qzjaHDz1AxlEj6Kg0qMv5JppmXq4JM1nXNXNp5Fy5aqlSmA4r+RPVAhOCotnZNCxbUuO8on6tEC9HodaTYzrn5WicM0VP3YuqRidOfM5H3vHUc3w1Ft4U3auurQ9eRq1KNK7oUrQV+UNX5ZsksGqb6cdyKlWLJuiZeU+fbBEfwnauSr+mQjzN2tp526RYa8vPteRG5Zovy5/U1PBWI6Lj+yoPPBWjSwHnHJ0MKup26yreVuX5itofPGValXjeppe4HcrdWCAAAAD4Uu2E0UHu+F306juq5S7U9+gsAwAA4M/vM/dc4FaTnoLurkprzzcAAAAA/nwIFzb0m/Javfm5Hhr31fY8+QVftfmJ1QAAAMCfG+HChmJFtUxb1WJuei6F46mbP1Gv/fucvA4AAAB8iTjnAgAAAIAV7Lk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FYQLgAAAABYQbgAAAAAYAXhAgAAAIAVhAsAAAAAVhAuAAAAAFhBuAAAAABgBeECAAAAgBWECwAAAABWEC4AAAAAWEG4AAAAAGAF4QIAAACAFYQLAAAAABZI/w9v+EUWIpBIhg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스프링부트캡쳐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245" y="1740852"/>
            <a:ext cx="5731510" cy="33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5737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스프링부트의 기본포트 </a:t>
            </a:r>
            <a:r>
              <a:rPr lang="en-US" altLang="ko-KR" dirty="0"/>
              <a:t>8080</a:t>
            </a:r>
            <a:endParaRPr lang="ko-KR" altLang="ko-KR" dirty="0"/>
          </a:p>
          <a:p>
            <a:r>
              <a:rPr lang="ko-KR" altLang="ko-KR" dirty="0"/>
              <a:t>다른 포트를 사용하려면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r>
              <a:rPr lang="en-US" altLang="ko-KR" dirty="0" err="1"/>
              <a:t>server.port</a:t>
            </a:r>
            <a:r>
              <a:rPr lang="en-US" altLang="ko-KR" dirty="0"/>
              <a:t> = </a:t>
            </a:r>
            <a:r>
              <a:rPr lang="ko-KR" altLang="ko-KR" dirty="0"/>
              <a:t>포트번호</a:t>
            </a:r>
          </a:p>
          <a:p>
            <a:r>
              <a:rPr lang="ko-KR" altLang="ko-KR" dirty="0"/>
              <a:t>적용방법</a:t>
            </a:r>
          </a:p>
          <a:p>
            <a:r>
              <a:rPr lang="en-US" altLang="ko-KR" dirty="0"/>
              <a:t>STS package explorer</a:t>
            </a:r>
            <a:endParaRPr lang="ko-KR" altLang="ko-KR" dirty="0"/>
          </a:p>
          <a:p>
            <a:r>
              <a:rPr lang="ko-KR" altLang="ko-KR" dirty="0" err="1"/>
              <a:t>프로젝트명</a:t>
            </a:r>
            <a:r>
              <a:rPr lang="en-US" altLang="ko-KR" dirty="0"/>
              <a:t>(boot) – </a:t>
            </a:r>
            <a:r>
              <a:rPr lang="en-US" altLang="ko-KR" dirty="0" err="1"/>
              <a:t>src</a:t>
            </a:r>
            <a:r>
              <a:rPr lang="en-US" altLang="ko-KR" dirty="0"/>
              <a:t>/main/resources –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ko-KR" dirty="0"/>
              <a:t>작성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effectLst/>
              </a:rPr>
              <a:t>포트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990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Ctrl + C</a:t>
            </a:r>
            <a:r>
              <a:rPr lang="ko-KR" altLang="ko-KR" dirty="0"/>
              <a:t>로 해서 서버를 중단</a:t>
            </a:r>
          </a:p>
          <a:p>
            <a:r>
              <a:rPr lang="ko-KR" altLang="ko-KR" dirty="0"/>
              <a:t>중단된 프롬프트 화면에서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clean package </a:t>
            </a:r>
            <a:r>
              <a:rPr lang="ko-KR" altLang="ko-KR" dirty="0" err="1"/>
              <a:t>엔터</a:t>
            </a:r>
            <a:r>
              <a:rPr lang="ko-KR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ko-KR" altLang="ko-KR" dirty="0" err="1"/>
              <a:t>현제</a:t>
            </a:r>
            <a:r>
              <a:rPr lang="ko-KR" altLang="ko-KR" dirty="0"/>
              <a:t> 프로젝트의 패키지를 다시 </a:t>
            </a:r>
            <a:r>
              <a:rPr lang="ko-KR" altLang="ko-KR" dirty="0" err="1"/>
              <a:t>클린하게</a:t>
            </a:r>
            <a:r>
              <a:rPr lang="ko-KR" altLang="ko-KR" dirty="0"/>
              <a:t> 하는 역할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D:\Dev\workspace2\skeleton-web-services&gt;java -jar target\skeleton-web-services-1.0-SNAPSHOT.jar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Jar</a:t>
            </a:r>
            <a:r>
              <a:rPr lang="ko-KR" altLang="ko-KR" dirty="0">
                <a:effectLst/>
              </a:rPr>
              <a:t>를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791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RESTful</a:t>
            </a:r>
            <a:r>
              <a:rPr lang="en-US" altLang="ko-KR" dirty="0">
                <a:effectLst/>
              </a:rPr>
              <a:t> Web Service </a:t>
            </a:r>
            <a:r>
              <a:rPr lang="ko-KR" altLang="ko-KR" dirty="0">
                <a:effectLst/>
              </a:rPr>
              <a:t>작성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977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 descr="스프링부트캡쳐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6838"/>
            <a:ext cx="8229600" cy="30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968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/>
              <a:t>package</a:t>
            </a:r>
            <a:r>
              <a:rPr lang="en-US" altLang="ko-KR" dirty="0"/>
              <a:t> </a:t>
            </a:r>
            <a:r>
              <a:rPr lang="en-US" altLang="ko-KR" dirty="0" err="1"/>
              <a:t>org.example.ws.model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Phone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id;   //</a:t>
            </a:r>
            <a:r>
              <a:rPr lang="ko-KR" altLang="ko-KR" dirty="0"/>
              <a:t>폰</a:t>
            </a:r>
            <a:r>
              <a:rPr lang="en-US" altLang="ko-KR" dirty="0"/>
              <a:t>id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String name;  //</a:t>
            </a:r>
            <a:r>
              <a:rPr lang="ko-KR" altLang="ko-KR" dirty="0" err="1"/>
              <a:t>폰이름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price;   //</a:t>
            </a:r>
            <a:r>
              <a:rPr lang="ko-KR" altLang="ko-KR" dirty="0"/>
              <a:t>월 얼마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이하 </a:t>
            </a:r>
            <a:r>
              <a:rPr lang="en-US" altLang="ko-KR" dirty="0"/>
              <a:t>getter/setter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8368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PhoneController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endParaRPr lang="ko-KR" altLang="ko-KR" dirty="0"/>
          </a:p>
          <a:p>
            <a:pPr latinLnBrk="0"/>
            <a:r>
              <a:rPr lang="en-US" altLang="ko-KR" dirty="0"/>
              <a:t>	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</a:t>
            </a:r>
            <a:r>
              <a:rPr lang="en-US" altLang="ko-KR" dirty="0" err="1"/>
              <a:t>api</a:t>
            </a:r>
            <a:r>
              <a:rPr lang="en-US" altLang="ko-KR" dirty="0"/>
              <a:t>/phones", </a:t>
            </a:r>
            <a:endParaRPr lang="ko-KR" altLang="ko-KR" dirty="0"/>
          </a:p>
          <a:p>
            <a:pPr latinLnBrk="0"/>
            <a:r>
              <a:rPr lang="en-US" altLang="ko-KR" dirty="0"/>
              <a:t>							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dirty="0"/>
              <a:t>,</a:t>
            </a:r>
            <a:endParaRPr lang="ko-KR" altLang="ko-KR" dirty="0"/>
          </a:p>
          <a:p>
            <a:pPr latinLnBrk="0"/>
            <a:r>
              <a:rPr lang="en-US" altLang="ko-KR" dirty="0"/>
              <a:t>							produces=</a:t>
            </a:r>
            <a:r>
              <a:rPr lang="en-US" altLang="ko-KR" dirty="0" err="1"/>
              <a:t>MediaType.</a:t>
            </a:r>
            <a:r>
              <a:rPr lang="en-US" altLang="ko-KR" b="1" i="1" dirty="0" err="1"/>
              <a:t>APPLICATION_JSON_VALUE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dirty="0" err="1"/>
              <a:t>ResponseEntity</a:t>
            </a:r>
            <a:r>
              <a:rPr lang="en-US" altLang="ko-KR" dirty="0"/>
              <a:t>&lt;Collection&lt;Phone&gt;&gt; </a:t>
            </a:r>
            <a:r>
              <a:rPr lang="en-US" altLang="ko-KR" dirty="0" err="1"/>
              <a:t>getPhones</a:t>
            </a:r>
            <a:r>
              <a:rPr lang="en-US" altLang="ko-KR" dirty="0"/>
              <a:t>() 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&lt;Phone&gt; phones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&lt;Phone&gt;();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>
                <a:effectLst/>
              </a:rPr>
              <a:t>컨트롤러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233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0"/>
            <a:r>
              <a:rPr lang="en-US" altLang="ko-KR" dirty="0"/>
              <a:t>Phone p1 = </a:t>
            </a:r>
            <a:r>
              <a:rPr lang="en-US" altLang="ko-KR" b="1" dirty="0"/>
              <a:t>new</a:t>
            </a:r>
            <a:r>
              <a:rPr lang="en-US" altLang="ko-KR" dirty="0"/>
              <a:t> Phone();</a:t>
            </a:r>
            <a:endParaRPr lang="ko-KR" altLang="ko-KR" dirty="0"/>
          </a:p>
          <a:p>
            <a:pPr latinLnBrk="0"/>
            <a:r>
              <a:rPr lang="en-US" altLang="ko-KR" dirty="0"/>
              <a:t>		p1.setId(1);</a:t>
            </a:r>
            <a:endParaRPr lang="ko-KR" altLang="ko-KR" dirty="0"/>
          </a:p>
          <a:p>
            <a:pPr latinLnBrk="0"/>
            <a:r>
              <a:rPr lang="en-US" altLang="ko-KR" dirty="0"/>
              <a:t>		p1.setName("iPhone 7 128G");</a:t>
            </a:r>
            <a:endParaRPr lang="ko-KR" altLang="ko-KR" dirty="0"/>
          </a:p>
          <a:p>
            <a:pPr latinLnBrk="0"/>
            <a:r>
              <a:rPr lang="en-US" altLang="ko-KR" dirty="0"/>
              <a:t>		p1.setPrice(38260);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phones.add</a:t>
            </a:r>
            <a:r>
              <a:rPr lang="en-US" altLang="ko-KR" dirty="0"/>
              <a:t>(p1);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endParaRPr lang="ko-KR" altLang="ko-KR" dirty="0"/>
          </a:p>
          <a:p>
            <a:pPr latinLnBrk="0"/>
            <a:r>
              <a:rPr lang="en-US" altLang="ko-KR" dirty="0"/>
              <a:t>		Phone p2 = </a:t>
            </a:r>
            <a:r>
              <a:rPr lang="en-US" altLang="ko-KR" b="1" dirty="0"/>
              <a:t>new</a:t>
            </a:r>
            <a:r>
              <a:rPr lang="en-US" altLang="ko-KR" dirty="0"/>
              <a:t> Phone();</a:t>
            </a:r>
            <a:endParaRPr lang="ko-KR" altLang="ko-KR" dirty="0"/>
          </a:p>
          <a:p>
            <a:pPr latinLnBrk="0"/>
            <a:r>
              <a:rPr lang="en-US" altLang="ko-KR" dirty="0"/>
              <a:t>		p2.setId(2);</a:t>
            </a:r>
            <a:endParaRPr lang="ko-KR" altLang="ko-KR" dirty="0"/>
          </a:p>
          <a:p>
            <a:pPr latinLnBrk="0"/>
            <a:r>
              <a:rPr lang="en-US" altLang="ko-KR" dirty="0"/>
              <a:t>		p2.setName("LG V20");</a:t>
            </a:r>
            <a:endParaRPr lang="ko-KR" altLang="ko-KR" dirty="0"/>
          </a:p>
          <a:p>
            <a:pPr latinLnBrk="0"/>
            <a:r>
              <a:rPr lang="en-US" altLang="ko-KR" dirty="0"/>
              <a:t>		p2.setPrice(27140);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phones.add</a:t>
            </a:r>
            <a:r>
              <a:rPr lang="en-US" altLang="ko-KR" dirty="0"/>
              <a:t>(p2);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6777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// </a:t>
            </a:r>
            <a:r>
              <a:rPr lang="ko-KR" altLang="ko-KR" dirty="0"/>
              <a:t>이하 폰 추가</a:t>
            </a:r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ResponseEntity</a:t>
            </a:r>
            <a:r>
              <a:rPr lang="en-US" altLang="ko-KR" dirty="0"/>
              <a:t>&lt;Collection&lt;Phone&gt;&gt;(phones, </a:t>
            </a:r>
            <a:r>
              <a:rPr lang="en-US" altLang="ko-KR" dirty="0" err="1"/>
              <a:t>HttpStatus.</a:t>
            </a:r>
            <a:r>
              <a:rPr lang="en-US" altLang="ko-KR" b="1" i="1" dirty="0" err="1"/>
              <a:t>OK</a:t>
            </a:r>
            <a:r>
              <a:rPr lang="en-US" altLang="ko-KR" dirty="0"/>
              <a:t>);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7932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>
                <a:effectLst/>
              </a:rPr>
              <a:t>브라우저 확인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Json</a:t>
            </a:r>
            <a:r>
              <a:rPr lang="en-US" altLang="ko-KR" dirty="0">
                <a:effectLst/>
              </a:rPr>
              <a:t> </a:t>
            </a:r>
            <a:r>
              <a:rPr lang="ko-KR" altLang="ko-KR" dirty="0">
                <a:effectLst/>
              </a:rPr>
              <a:t>데이터 표시</a:t>
            </a:r>
            <a:r>
              <a:rPr lang="en-US" altLang="ko-KR" dirty="0">
                <a:effectLst/>
              </a:rPr>
              <a:t>)</a:t>
            </a:r>
            <a:endParaRPr lang="ko-KR" altLang="en-US" dirty="0"/>
          </a:p>
        </p:txBody>
      </p:sp>
      <p:pic>
        <p:nvPicPr>
          <p:cNvPr id="4" name="내용 개체 틀 3" descr="스프링부트캡쳐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72816"/>
            <a:ext cx="74888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4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917C6035-1CA1-4EE5-A5C1-A37A05D8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6190437"/>
              </p:ext>
            </p:extLst>
          </p:nvPr>
        </p:nvGraphicFramePr>
        <p:xfrm>
          <a:off x="457200" y="14811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xmlns="" val="3091030694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xmlns="" val="2240118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2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62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1.8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028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Tool Suite 3.6.4.RELEASE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13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Build 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Apache Maven 3.3.9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19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Pivotal </a:t>
                      </a:r>
                      <a:r>
                        <a:rPr lang="en-US" altLang="ko-KR" dirty="0" err="1"/>
                        <a:t>tc</a:t>
                      </a:r>
                      <a:r>
                        <a:rPr lang="en-US" altLang="ko-KR" dirty="0"/>
                        <a:t> Server Developer Edition v3.1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18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Browser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 Chrome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66581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3F78AB1-CF95-41E2-9E7C-336AEF78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541466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STS File -&gt; New -&gt; Spring Starter Project</a:t>
            </a:r>
            <a:endParaRPr lang="ko-KR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Spring Starter Project </a:t>
            </a:r>
            <a:r>
              <a:rPr lang="ko-KR" altLang="ko-KR" dirty="0">
                <a:effectLst/>
              </a:rPr>
              <a:t>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0792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5470" y="1481138"/>
            <a:ext cx="493305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286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</a:rPr>
              <a:t>Next</a:t>
            </a:r>
            <a:r>
              <a:rPr lang="ko-KR" altLang="ko-KR" dirty="0">
                <a:effectLst/>
              </a:rPr>
              <a:t/>
            </a:r>
            <a:br>
              <a:rPr lang="ko-KR" altLang="ko-KR" dirty="0">
                <a:effectLst/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5470" y="1481138"/>
            <a:ext cx="493305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1063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ko-KR" dirty="0"/>
              <a:t>에 체크 후 </a:t>
            </a:r>
            <a:r>
              <a:rPr lang="en-US" altLang="ko-KR" dirty="0"/>
              <a:t>Next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7538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effectLst/>
              </a:rPr>
              <a:t>화면 </a:t>
            </a:r>
            <a:r>
              <a:rPr lang="ko-KR" altLang="ko-KR" dirty="0" err="1">
                <a:effectLst/>
              </a:rPr>
              <a:t>캡쳐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18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6291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atinLnBrk="0"/>
            <a:r>
              <a:rPr lang="en-US" altLang="ko-KR" dirty="0"/>
              <a:t>@Controller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HelloController</a:t>
            </a:r>
            <a:r>
              <a:rPr lang="en-US" altLang="ko-KR" dirty="0"/>
              <a:t> {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	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dirty="0" err="1"/>
              <a:t>ModelAndView</a:t>
            </a:r>
            <a:r>
              <a:rPr lang="en-US" altLang="ko-KR" dirty="0"/>
              <a:t> index() 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ModelAndView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mav.setViewName</a:t>
            </a:r>
            <a:r>
              <a:rPr lang="en-US" altLang="ko-KR" dirty="0"/>
              <a:t>("index");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mav.addObject</a:t>
            </a:r>
            <a:r>
              <a:rPr lang="en-US" altLang="ko-KR" dirty="0"/>
              <a:t>("</a:t>
            </a:r>
            <a:r>
              <a:rPr lang="en-US" altLang="ko-KR" dirty="0" err="1"/>
              <a:t>msg</a:t>
            </a:r>
            <a:r>
              <a:rPr lang="en-US" altLang="ko-KR" dirty="0"/>
              <a:t>", "</a:t>
            </a:r>
            <a:r>
              <a:rPr lang="ko-KR" altLang="ko-KR" dirty="0"/>
              <a:t>안녕하세요</a:t>
            </a:r>
            <a:r>
              <a:rPr lang="en-US" altLang="ko-KR" dirty="0"/>
              <a:t>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}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MVC</a:t>
            </a:r>
            <a:r>
              <a:rPr lang="ko-KR" altLang="ko-KR" dirty="0">
                <a:effectLst/>
              </a:rPr>
              <a:t>에 근거한 컨트롤러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1753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JSPs should be avoided if possible, there are several known limitations when using them with embedded servlet containers.</a:t>
            </a:r>
            <a:endParaRPr lang="ko-KR" altLang="ko-KR" dirty="0"/>
          </a:p>
          <a:p>
            <a:r>
              <a:rPr lang="en-US" altLang="ko-KR" i="1" dirty="0"/>
              <a:t> </a:t>
            </a:r>
            <a:endParaRPr lang="ko-KR" altLang="ko-KR" dirty="0"/>
          </a:p>
          <a:p>
            <a:r>
              <a:rPr lang="en-US" altLang="ko-KR" u="sng" dirty="0">
                <a:hlinkClick r:id="rId2"/>
              </a:rPr>
              <a:t>http://docs.spring.io/spring-boot/docs/current/reference/htmlsingle/#boot-features-spring-mvc-template-engines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Thymeleaf</a:t>
            </a:r>
            <a:r>
              <a:rPr lang="en-US" altLang="ko-KR" dirty="0">
                <a:effectLst/>
              </a:rPr>
              <a:t> </a:t>
            </a:r>
            <a:r>
              <a:rPr lang="ko-KR" altLang="ko-KR" dirty="0">
                <a:effectLst/>
              </a:rPr>
              <a:t>라는 </a:t>
            </a:r>
            <a:r>
              <a:rPr lang="ko-KR" altLang="ko-KR" dirty="0" err="1">
                <a:effectLst/>
              </a:rPr>
              <a:t>뷰</a:t>
            </a:r>
            <a:r>
              <a:rPr lang="ko-KR" altLang="ko-KR" dirty="0">
                <a:effectLst/>
              </a:rPr>
              <a:t> 템플릿엔진을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8792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템플릿 위치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/main/resources templates </a:t>
            </a:r>
            <a:r>
              <a:rPr lang="ko-KR" altLang="ko-KR" dirty="0"/>
              <a:t>폴더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705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/>
              <a:t>소스 코드</a:t>
            </a:r>
          </a:p>
          <a:p>
            <a:pPr latinLnBrk="0"/>
            <a:r>
              <a:rPr lang="en-US" altLang="ko-KR" dirty="0"/>
              <a:t>&lt;!DOCTYPE html&gt;</a:t>
            </a:r>
            <a:endParaRPr lang="ko-KR" altLang="ko-KR" dirty="0"/>
          </a:p>
          <a:p>
            <a:pPr latinLnBrk="0"/>
            <a:r>
              <a:rPr lang="en-US" altLang="ko-KR" dirty="0"/>
              <a:t>&lt;html&gt;</a:t>
            </a:r>
            <a:endParaRPr lang="ko-KR" altLang="ko-KR" dirty="0"/>
          </a:p>
          <a:p>
            <a:pPr latinLnBrk="0"/>
            <a:r>
              <a:rPr lang="en-US" altLang="ko-KR" dirty="0"/>
              <a:t>&lt;head&gt;</a:t>
            </a:r>
            <a:endParaRPr lang="ko-KR" altLang="ko-KR" dirty="0"/>
          </a:p>
          <a:p>
            <a:pPr latinLnBrk="0"/>
            <a:r>
              <a:rPr lang="en-US" altLang="ko-KR" dirty="0"/>
              <a:t>&lt;meta charset=</a:t>
            </a:r>
            <a:r>
              <a:rPr lang="en-US" altLang="ko-KR" i="1" dirty="0"/>
              <a:t>"UTF-8"</a:t>
            </a:r>
            <a:r>
              <a:rPr lang="en-US" altLang="ko-KR" dirty="0"/>
              <a:t>/&gt;</a:t>
            </a:r>
            <a:endParaRPr lang="ko-KR" altLang="ko-KR" dirty="0"/>
          </a:p>
          <a:p>
            <a:pPr latinLnBrk="0"/>
            <a:r>
              <a:rPr lang="en-US" altLang="ko-KR" dirty="0"/>
              <a:t>&lt;title&gt;</a:t>
            </a:r>
            <a:r>
              <a:rPr lang="ko-KR" altLang="ko-KR" dirty="0"/>
              <a:t>철수네 휴대폰 가게</a:t>
            </a:r>
            <a:r>
              <a:rPr lang="en-US" altLang="ko-KR" dirty="0"/>
              <a:t>&lt;/title&gt;</a:t>
            </a:r>
            <a:endParaRPr lang="ko-KR" altLang="ko-KR" dirty="0"/>
          </a:p>
          <a:p>
            <a:pPr latinLnBrk="0"/>
            <a:r>
              <a:rPr lang="en-US" altLang="ko-KR" dirty="0"/>
              <a:t>&lt;/head&gt;</a:t>
            </a:r>
            <a:endParaRPr lang="ko-KR" altLang="ko-KR" dirty="0"/>
          </a:p>
          <a:p>
            <a:pPr latinLnBrk="0"/>
            <a:r>
              <a:rPr lang="en-US" altLang="ko-KR" dirty="0"/>
              <a:t>&lt;body&gt;</a:t>
            </a:r>
            <a:endParaRPr lang="ko-KR" altLang="ko-KR" dirty="0"/>
          </a:p>
          <a:p>
            <a:pPr latinLnBrk="0"/>
            <a:r>
              <a:rPr lang="en-US" altLang="ko-KR" dirty="0"/>
              <a:t>	&lt;p </a:t>
            </a:r>
            <a:r>
              <a:rPr lang="en-US" altLang="ko-KR" u="sng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</a:t>
            </a:r>
            <a:r>
              <a:rPr lang="en-US" altLang="ko-KR" i="1" dirty="0" err="1"/>
              <a:t>msg</a:t>
            </a:r>
            <a:r>
              <a:rPr lang="en-US" altLang="ko-KR" i="1" dirty="0"/>
              <a:t>}"</a:t>
            </a:r>
            <a:r>
              <a:rPr lang="en-US" altLang="ko-KR" dirty="0"/>
              <a:t>&gt;</a:t>
            </a:r>
            <a:r>
              <a:rPr lang="ko-KR" altLang="ko-KR" dirty="0"/>
              <a:t>잠시만 기다려 주세요</a:t>
            </a:r>
            <a:r>
              <a:rPr lang="en-US" altLang="ko-KR" dirty="0"/>
              <a:t>...&lt;/p&gt;</a:t>
            </a:r>
            <a:endParaRPr lang="ko-KR" altLang="ko-KR" dirty="0"/>
          </a:p>
          <a:p>
            <a:pPr latinLnBrk="0"/>
            <a:r>
              <a:rPr lang="en-US" altLang="ko-KR" dirty="0"/>
              <a:t>&lt;/body&gt;</a:t>
            </a:r>
            <a:endParaRPr lang="ko-KR" altLang="ko-KR" dirty="0"/>
          </a:p>
          <a:p>
            <a:r>
              <a:rPr lang="en-US" altLang="ko-KR" dirty="0"/>
              <a:t>&lt;/html&gt;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7270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effectLst/>
              </a:rPr>
              <a:t>화면 </a:t>
            </a:r>
            <a:r>
              <a:rPr lang="ko-KR" altLang="ko-KR" dirty="0" err="1">
                <a:effectLst/>
              </a:rPr>
              <a:t>캡쳐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487" y="2043906"/>
            <a:ext cx="8201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2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20DD6662-5396-49C8-9B6D-0325E7DF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&amp; JPA2 &amp; Hibernate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49D8F09-A570-4894-8F3C-B25FCBBF4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5579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4AD6F26-7405-4A9F-B4CB-4186786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AngularJS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구글에서 개발한 </a:t>
            </a:r>
            <a:r>
              <a:rPr lang="en-US" altLang="ko-KR" dirty="0"/>
              <a:t>JavaScript MVC Framework</a:t>
            </a:r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en-US" altLang="ko-KR" dirty="0"/>
              <a:t>AngularJS</a:t>
            </a:r>
            <a:r>
              <a:rPr lang="ko-KR" altLang="en-US" dirty="0"/>
              <a:t>에서 다루는 하나의 단위</a:t>
            </a:r>
            <a:r>
              <a:rPr lang="en-US" altLang="ko-KR" dirty="0"/>
              <a:t>(App)</a:t>
            </a:r>
          </a:p>
          <a:p>
            <a:pPr lvl="1"/>
            <a:r>
              <a:rPr lang="en-US" altLang="ko-KR" dirty="0" err="1"/>
              <a:t>phoneApp</a:t>
            </a:r>
            <a:r>
              <a:rPr lang="en-US" altLang="ko-KR" dirty="0"/>
              <a:t>, </a:t>
            </a:r>
            <a:r>
              <a:rPr lang="en-US" altLang="ko-KR" dirty="0" err="1"/>
              <a:t>chatApp</a:t>
            </a:r>
            <a:r>
              <a:rPr lang="en-US" altLang="ko-KR" dirty="0"/>
              <a:t>, </a:t>
            </a:r>
            <a:r>
              <a:rPr lang="en-US" altLang="ko-KR" dirty="0" err="1"/>
              <a:t>VideoApp</a:t>
            </a:r>
            <a:endParaRPr lang="en-US" altLang="ko-KR" dirty="0"/>
          </a:p>
          <a:p>
            <a:r>
              <a:rPr lang="ko-KR" altLang="en-US" dirty="0"/>
              <a:t>컨트롤러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와 뷰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을 연결하는 하나의 클래스 역할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4D2B231-0960-4BD2-9163-01BB002C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AngularJS</a:t>
            </a:r>
            <a:r>
              <a:rPr lang="ko-KR" altLang="en-US" dirty="0"/>
              <a:t>와 연동</a:t>
            </a:r>
          </a:p>
        </p:txBody>
      </p:sp>
    </p:spTree>
    <p:extLst>
      <p:ext uri="{BB962C8B-B14F-4D97-AF65-F5344CB8AC3E}">
        <p14:creationId xmlns:p14="http://schemas.microsoft.com/office/powerpoint/2010/main" xmlns="" val="2925063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E6EA648-C4F2-4AA2-A4B5-FE59B13A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 </a:t>
            </a:r>
            <a:r>
              <a:rPr lang="en-US" altLang="ko-KR" dirty="0" err="1"/>
              <a:t>xmlns:th</a:t>
            </a:r>
            <a:r>
              <a:rPr lang="en-US" altLang="ko-KR" dirty="0"/>
              <a:t>=</a:t>
            </a:r>
            <a:r>
              <a:rPr lang="en-US" altLang="ko-KR" i="1" dirty="0"/>
              <a:t>"http://www.thymeleaf.org"&gt;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</a:t>
            </a:r>
            <a:r>
              <a:rPr lang="en-US" altLang="ko-KR" i="1" dirty="0"/>
              <a:t>"UTF-8"/&gt;</a:t>
            </a:r>
          </a:p>
          <a:p>
            <a:r>
              <a:rPr lang="en-US" altLang="ko-KR" dirty="0"/>
              <a:t>&lt;title&gt;Insert title here&lt;/title&gt;</a:t>
            </a:r>
          </a:p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en-US" altLang="ko-KR" i="1" dirty="0"/>
              <a:t>"http://ajax.googleapis.com/ajax/libs/</a:t>
            </a:r>
            <a:r>
              <a:rPr lang="en-US" altLang="ko-KR" i="1" dirty="0" err="1"/>
              <a:t>jquery</a:t>
            </a:r>
            <a:r>
              <a:rPr lang="en-US" altLang="ko-KR" i="1" dirty="0"/>
              <a:t>/1.11.1/jquery.min.js"&gt;&lt;/script&gt;</a:t>
            </a:r>
          </a:p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en-US" altLang="ko-KR" i="1" dirty="0"/>
              <a:t>"http://ajax.googleapis.com/ajax/libs/</a:t>
            </a:r>
            <a:r>
              <a:rPr lang="en-US" altLang="ko-KR" i="1" dirty="0" err="1"/>
              <a:t>angularjs</a:t>
            </a:r>
            <a:r>
              <a:rPr lang="en-US" altLang="ko-KR" i="1" dirty="0"/>
              <a:t>/1.3.14/angular.min.js"&gt;&lt;/script&gt;</a:t>
            </a:r>
          </a:p>
          <a:p>
            <a:r>
              <a:rPr lang="en-US" altLang="ko-KR" dirty="0"/>
              <a:t>&lt;script </a:t>
            </a:r>
            <a:r>
              <a:rPr lang="en-US" altLang="ko-KR" dirty="0" err="1"/>
              <a:t>th:inline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모듈 작성</a:t>
            </a:r>
          </a:p>
          <a:p>
            <a:r>
              <a:rPr lang="en-US" altLang="ko-KR" b="1" dirty="0" err="1"/>
              <a:t>var</a:t>
            </a:r>
            <a:r>
              <a:rPr lang="en-US" altLang="ko-KR" b="1" dirty="0"/>
              <a:t> app = </a:t>
            </a:r>
            <a:r>
              <a:rPr lang="en-US" altLang="ko-KR" b="1" dirty="0" err="1"/>
              <a:t>angular.module</a:t>
            </a:r>
            <a:r>
              <a:rPr lang="en-US" altLang="ko-KR" b="1" dirty="0"/>
              <a:t>('</a:t>
            </a:r>
            <a:r>
              <a:rPr lang="en-US" altLang="ko-KR" b="1" dirty="0" err="1"/>
              <a:t>phoneApp</a:t>
            </a:r>
            <a:r>
              <a:rPr lang="en-US" altLang="ko-KR" b="1" dirty="0"/>
              <a:t>', []);</a:t>
            </a:r>
          </a:p>
          <a:p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contextRoot</a:t>
            </a:r>
            <a:r>
              <a:rPr lang="en-US" altLang="ko-KR" b="1" dirty="0"/>
              <a:t> = /*[[@{/}]]*/'';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컨트롤러 작성</a:t>
            </a:r>
          </a:p>
          <a:p>
            <a:r>
              <a:rPr lang="en-US" altLang="ko-KR" dirty="0" err="1"/>
              <a:t>app.controller</a:t>
            </a:r>
            <a:r>
              <a:rPr lang="en-US" altLang="ko-KR" dirty="0"/>
              <a:t>('</a:t>
            </a:r>
            <a:r>
              <a:rPr lang="en-US" altLang="ko-KR" dirty="0" err="1"/>
              <a:t>phoneCtrl</a:t>
            </a:r>
            <a:r>
              <a:rPr lang="en-US" altLang="ko-KR" dirty="0"/>
              <a:t>', </a:t>
            </a:r>
            <a:r>
              <a:rPr lang="en-US" altLang="ko-KR" b="1" dirty="0"/>
              <a:t>function($scope, $http){</a:t>
            </a:r>
          </a:p>
          <a:p>
            <a:r>
              <a:rPr lang="fr-FR" altLang="ko-KR" dirty="0"/>
              <a:t>$http.get(contextRoot + "api/phones")</a:t>
            </a:r>
          </a:p>
          <a:p>
            <a:r>
              <a:rPr lang="en-US" altLang="ko-KR" dirty="0"/>
              <a:t>.success(</a:t>
            </a:r>
            <a:r>
              <a:rPr lang="en-US" altLang="ko-KR" b="1" dirty="0"/>
              <a:t>function(data) {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scope.phones</a:t>
            </a:r>
            <a:r>
              <a:rPr lang="en-US" altLang="ko-KR" dirty="0"/>
              <a:t> = data;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5716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CACEFA8-1A06-487F-A296-96B4F604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&lt;div ng-app=</a:t>
            </a:r>
            <a:r>
              <a:rPr lang="en-US" altLang="ko-KR" i="1" dirty="0"/>
              <a:t>"</a:t>
            </a:r>
            <a:r>
              <a:rPr lang="en-US" altLang="ko-KR" i="1" dirty="0" err="1"/>
              <a:t>phoneApp</a:t>
            </a:r>
            <a:r>
              <a:rPr lang="en-US" altLang="ko-KR" i="1" dirty="0"/>
              <a:t>" ng-controller="</a:t>
            </a:r>
            <a:r>
              <a:rPr lang="en-US" altLang="ko-KR" i="1" dirty="0" err="1"/>
              <a:t>phoneCtrl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&lt;table border=</a:t>
            </a:r>
            <a:r>
              <a:rPr lang="en-US" altLang="ko-KR" i="1" dirty="0"/>
              <a:t>"1"&gt;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&gt;id&lt;/</a:t>
            </a:r>
            <a:r>
              <a:rPr lang="en-US" altLang="ko-KR" dirty="0" err="1"/>
              <a:t>th</a:t>
            </a:r>
            <a:r>
              <a:rPr lang="en-US" altLang="ko-KR" dirty="0"/>
              <a:t>&gt;&lt;</a:t>
            </a:r>
            <a:r>
              <a:rPr lang="en-US" altLang="ko-KR" dirty="0" err="1"/>
              <a:t>th</a:t>
            </a:r>
            <a:r>
              <a:rPr lang="en-US" altLang="ko-KR" dirty="0"/>
              <a:t>&gt;name&lt;/</a:t>
            </a:r>
            <a:r>
              <a:rPr lang="en-US" altLang="ko-KR" dirty="0" err="1"/>
              <a:t>th</a:t>
            </a:r>
            <a:r>
              <a:rPr lang="en-US" altLang="ko-KR" dirty="0"/>
              <a:t>&gt;&lt;</a:t>
            </a:r>
            <a:r>
              <a:rPr lang="en-US" altLang="ko-KR" dirty="0" err="1"/>
              <a:t>th</a:t>
            </a:r>
            <a:r>
              <a:rPr lang="en-US" altLang="ko-KR" dirty="0"/>
              <a:t>&gt;price&lt;/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 ng-repeat=</a:t>
            </a:r>
            <a:r>
              <a:rPr lang="en-US" altLang="ko-KR" i="1" dirty="0"/>
              <a:t>"p in phones"&gt;</a:t>
            </a:r>
          </a:p>
          <a:p>
            <a:r>
              <a:rPr lang="en-US" altLang="ko-KR" dirty="0"/>
              <a:t>&lt;td&gt;{{p.id}}&lt;/td&gt;</a:t>
            </a:r>
          </a:p>
          <a:p>
            <a:r>
              <a:rPr lang="en-US" altLang="ko-KR" dirty="0"/>
              <a:t>&lt;td&gt;{{p.name}}&lt;/td&gt;</a:t>
            </a:r>
          </a:p>
          <a:p>
            <a:r>
              <a:rPr lang="en-US" altLang="ko-KR" dirty="0"/>
              <a:t>&lt;td&gt;{{</a:t>
            </a:r>
            <a:r>
              <a:rPr lang="en-US" altLang="ko-KR" dirty="0" err="1"/>
              <a:t>p.price</a:t>
            </a:r>
            <a:r>
              <a:rPr lang="en-US" altLang="ko-KR" dirty="0"/>
              <a:t>}}&lt;/td&gt;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&lt;/table&gt;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6A785A6-AE26-47DA-8FC5-39504290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842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3488491-D5E7-4F64-BECB-BE5B3EA7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7883" y="1481138"/>
            <a:ext cx="2848234" cy="452596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A3CDFA5-3D56-4965-8969-C5F855A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2612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9910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Spring Data JPA</a:t>
            </a:r>
            <a:r>
              <a:rPr lang="ko-KR" altLang="ko-KR" dirty="0">
                <a:effectLst/>
              </a:rPr>
              <a:t>의 전체 구조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42977"/>
            <a:ext cx="8229600" cy="38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529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Persistence API</a:t>
            </a:r>
            <a:r>
              <a:rPr lang="ko-KR" altLang="ko-KR" dirty="0"/>
              <a:t>의 약자</a:t>
            </a:r>
            <a:r>
              <a:rPr lang="en-US" altLang="ko-KR" dirty="0"/>
              <a:t>. RDBMS(</a:t>
            </a:r>
            <a:r>
              <a:rPr lang="ko-KR" altLang="ko-KR" dirty="0" err="1"/>
              <a:t>관계형</a:t>
            </a:r>
            <a:r>
              <a:rPr lang="ko-KR" altLang="ko-KR" dirty="0"/>
              <a:t> 데이터베이스</a:t>
            </a:r>
            <a:r>
              <a:rPr lang="en-US" altLang="ko-KR" dirty="0"/>
              <a:t>)</a:t>
            </a:r>
            <a:r>
              <a:rPr lang="ko-KR" altLang="ko-KR" dirty="0"/>
              <a:t>에서 관리되는 레코드를 </a:t>
            </a:r>
            <a:r>
              <a:rPr lang="en-US" altLang="ko-KR" dirty="0"/>
              <a:t>Java </a:t>
            </a:r>
            <a:r>
              <a:rPr lang="ko-KR" altLang="ko-KR" dirty="0"/>
              <a:t>객체로 </a:t>
            </a:r>
            <a:r>
              <a:rPr lang="ko-KR" altLang="ko-KR" dirty="0" err="1"/>
              <a:t>맵핑하거나</a:t>
            </a:r>
            <a:r>
              <a:rPr lang="en-US" altLang="ko-KR" dirty="0"/>
              <a:t>, </a:t>
            </a:r>
            <a:r>
              <a:rPr lang="ko-KR" altLang="ko-KR" dirty="0" err="1"/>
              <a:t>맵핑된</a:t>
            </a:r>
            <a:r>
              <a:rPr lang="ko-KR" altLang="ko-KR" dirty="0"/>
              <a:t> 객체에 대해 조작한 내용을</a:t>
            </a:r>
            <a:r>
              <a:rPr lang="en-US" altLang="ko-KR" dirty="0"/>
              <a:t> DB</a:t>
            </a:r>
            <a:r>
              <a:rPr lang="ko-KR" altLang="ko-KR" dirty="0"/>
              <a:t>에 반영하는 방법을 </a:t>
            </a:r>
            <a:r>
              <a:rPr lang="en-US" altLang="ko-KR" dirty="0"/>
              <a:t>Java API</a:t>
            </a:r>
            <a:r>
              <a:rPr lang="ko-KR" altLang="ko-KR" dirty="0"/>
              <a:t>의 사양으로 정의해 놓은 것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사양만 정의해 놓을 것을 뿐 실제 구현은 없음</a:t>
            </a:r>
            <a:r>
              <a:rPr lang="en-US" altLang="ko-KR" dirty="0"/>
              <a:t>. JPA</a:t>
            </a:r>
            <a:r>
              <a:rPr lang="ko-KR" altLang="ko-KR" dirty="0"/>
              <a:t>의 구현은 각 </a:t>
            </a:r>
            <a:r>
              <a:rPr lang="en-US" altLang="ko-KR" dirty="0"/>
              <a:t>O/R Mapper </a:t>
            </a:r>
            <a:r>
              <a:rPr lang="ko-KR" altLang="ko-KR" dirty="0" err="1"/>
              <a:t>프로바이더가</a:t>
            </a:r>
            <a:r>
              <a:rPr lang="ko-KR" altLang="ko-KR" dirty="0"/>
              <a:t> 담당</a:t>
            </a:r>
            <a:r>
              <a:rPr lang="en-US" altLang="ko-KR" dirty="0"/>
              <a:t>. </a:t>
            </a:r>
            <a:r>
              <a:rPr lang="ko-KR" altLang="ko-KR" dirty="0"/>
              <a:t>대표적인 </a:t>
            </a:r>
            <a:r>
              <a:rPr lang="ko-KR" altLang="ko-KR" dirty="0" err="1"/>
              <a:t>프로바이더로</a:t>
            </a:r>
            <a:r>
              <a:rPr lang="ko-KR" altLang="ko-KR" dirty="0"/>
              <a:t> </a:t>
            </a:r>
            <a:r>
              <a:rPr lang="en-US" altLang="ko-KR" dirty="0"/>
              <a:t>Hibernate</a:t>
            </a:r>
            <a:r>
              <a:rPr lang="ko-KR" altLang="ko-KR" dirty="0"/>
              <a:t>가 있음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JPA</a:t>
            </a:r>
            <a:r>
              <a:rPr lang="ko-KR" altLang="ko-KR" dirty="0">
                <a:effectLst/>
              </a:rPr>
              <a:t>란</a:t>
            </a:r>
            <a:r>
              <a:rPr lang="en-US" altLang="ko-KR" dirty="0">
                <a:effectLst/>
              </a:rPr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224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JPA</a:t>
            </a:r>
            <a:r>
              <a:rPr lang="ko-KR" altLang="ko-KR" dirty="0">
                <a:effectLst/>
              </a:rPr>
              <a:t>의 </a:t>
            </a:r>
            <a:r>
              <a:rPr lang="en-US" altLang="ko-KR" dirty="0">
                <a:effectLst/>
              </a:rPr>
              <a:t>O/R Mapping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7474" y="1481138"/>
            <a:ext cx="706905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6972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ko-KR" dirty="0"/>
              <a:t>에서 관리되는 레코드를 표현하는 클래스</a:t>
            </a:r>
            <a:r>
              <a:rPr lang="en-US" altLang="ko-KR" dirty="0"/>
              <a:t>. @</a:t>
            </a:r>
            <a:r>
              <a:rPr lang="en-US" altLang="ko-KR" dirty="0" err="1"/>
              <a:t>javax.persistence.Entity</a:t>
            </a:r>
            <a:r>
              <a:rPr lang="ko-KR" altLang="ko-KR" dirty="0" err="1"/>
              <a:t>어노테이션을</a:t>
            </a:r>
            <a:r>
              <a:rPr lang="ko-KR" altLang="ko-KR" dirty="0"/>
              <a:t> 붙이면 </a:t>
            </a:r>
            <a:r>
              <a:rPr lang="en-US" altLang="ko-KR" dirty="0"/>
              <a:t>Entity </a:t>
            </a:r>
            <a:r>
              <a:rPr lang="ko-KR" altLang="ko-KR" dirty="0"/>
              <a:t>클래스가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Entity </a:t>
            </a:r>
            <a:r>
              <a:rPr lang="ko-KR" altLang="ko-KR" dirty="0">
                <a:effectLst/>
              </a:rPr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2375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Data JPA</a:t>
            </a:r>
            <a:r>
              <a:rPr lang="ko-KR" altLang="ko-KR" dirty="0"/>
              <a:t>란</a:t>
            </a:r>
            <a:r>
              <a:rPr lang="en-US" altLang="ko-KR" dirty="0"/>
              <a:t>? JPA</a:t>
            </a:r>
            <a:r>
              <a:rPr lang="ko-KR" altLang="ko-KR" dirty="0"/>
              <a:t>를 사용하여 </a:t>
            </a:r>
            <a:r>
              <a:rPr lang="en-US" altLang="ko-KR" dirty="0"/>
              <a:t>Repository(DAO</a:t>
            </a:r>
            <a:r>
              <a:rPr lang="ko-KR" altLang="ko-KR" dirty="0"/>
              <a:t>클래스 같은 것</a:t>
            </a:r>
            <a:r>
              <a:rPr lang="en-US" altLang="ko-KR" dirty="0"/>
              <a:t>-</a:t>
            </a:r>
            <a:r>
              <a:rPr lang="ko-KR" altLang="ko-KR" dirty="0"/>
              <a:t>인터페이스로 작성</a:t>
            </a:r>
            <a:r>
              <a:rPr lang="en-US" altLang="ko-KR" dirty="0"/>
              <a:t>)</a:t>
            </a:r>
            <a:r>
              <a:rPr lang="ko-KR" altLang="ko-KR" dirty="0"/>
              <a:t>를 작성하기 위한 라이브러리</a:t>
            </a:r>
          </a:p>
          <a:p>
            <a:r>
              <a:rPr lang="en-US" altLang="ko-KR" dirty="0"/>
              <a:t>Spring Data JPA</a:t>
            </a:r>
            <a:r>
              <a:rPr lang="ko-KR" altLang="ko-KR" dirty="0"/>
              <a:t>를 이용하면 </a:t>
            </a:r>
            <a:r>
              <a:rPr lang="en-US" altLang="ko-KR" dirty="0"/>
              <a:t>Query</a:t>
            </a:r>
            <a:r>
              <a:rPr lang="ko-KR" altLang="ko-KR" dirty="0" err="1"/>
              <a:t>메서드를</a:t>
            </a:r>
            <a:r>
              <a:rPr lang="ko-KR" altLang="ko-KR" dirty="0"/>
              <a:t> 부르는 </a:t>
            </a:r>
            <a:r>
              <a:rPr lang="ko-KR" altLang="ko-KR" dirty="0" err="1"/>
              <a:t>메서드를</a:t>
            </a:r>
            <a:r>
              <a:rPr lang="ko-KR" altLang="ko-KR" dirty="0"/>
              <a:t> </a:t>
            </a:r>
            <a:r>
              <a:rPr lang="en-US" altLang="ko-KR" dirty="0"/>
              <a:t>Repository</a:t>
            </a:r>
            <a:r>
              <a:rPr lang="ko-KR" altLang="ko-KR" dirty="0"/>
              <a:t>인터페이스에 정의하는 것만으로 조건에 일치하는 </a:t>
            </a:r>
            <a:r>
              <a:rPr lang="en-US" altLang="ko-KR" dirty="0"/>
              <a:t>Entity</a:t>
            </a:r>
            <a:r>
              <a:rPr lang="ko-KR" altLang="ko-KR" dirty="0"/>
              <a:t>를 취득 가능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</a:rPr>
              <a:t>Spring Data JPA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190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9B847819-3DC2-4F7E-8B2B-028675FE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LocalContainerEntityManagerFactoryBean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JpaTransactionManager</a:t>
            </a:r>
            <a:endParaRPr lang="en-US" altLang="ko-KR" dirty="0"/>
          </a:p>
          <a:p>
            <a:r>
              <a:rPr lang="en-US" altLang="ko-KR" dirty="0" err="1"/>
              <a:t>Tx:annotation-driven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7FD5178-5861-4E90-B2D1-F40D5F41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 </a:t>
            </a:r>
            <a:r>
              <a:rPr lang="ko-KR" altLang="en-US" dirty="0"/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xmlns="" val="4240614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7824" y="1481138"/>
            <a:ext cx="468835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2824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0"/>
            <a:r>
              <a:rPr lang="en-US" altLang="ko-KR" dirty="0"/>
              <a:t>&lt;!-- Spring data </a:t>
            </a:r>
            <a:r>
              <a:rPr lang="en-US" altLang="ko-KR" u="sng" dirty="0" err="1"/>
              <a:t>jpa</a:t>
            </a:r>
            <a:r>
              <a:rPr lang="en-US" altLang="ko-KR" dirty="0"/>
              <a:t> --&gt;</a:t>
            </a:r>
            <a:endParaRPr lang="ko-KR" altLang="ko-KR" dirty="0"/>
          </a:p>
          <a:p>
            <a:pPr latinLnBrk="0"/>
            <a:r>
              <a:rPr lang="en-US" altLang="ko-KR" dirty="0"/>
              <a:t>&lt;dependency&gt;</a:t>
            </a:r>
            <a:endParaRPr lang="ko-KR" altLang="ko-KR" dirty="0"/>
          </a:p>
          <a:p>
            <a:pPr latinLnBrk="0"/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&gt;spring-boot-starter-data-</a:t>
            </a:r>
            <a:r>
              <a:rPr lang="en-US" altLang="ko-KR" u="sng" dirty="0" err="1"/>
              <a:t>jpa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&lt;/dependency&gt;</a:t>
            </a:r>
            <a:endParaRPr lang="ko-KR" altLang="ko-KR" dirty="0"/>
          </a:p>
          <a:p>
            <a:pPr latinLnBrk="0"/>
            <a:r>
              <a:rPr lang="en-US" altLang="ko-KR" dirty="0"/>
              <a:t>&lt;!-- </a:t>
            </a:r>
            <a:r>
              <a:rPr lang="en-US" altLang="ko-KR" dirty="0" err="1"/>
              <a:t>MySqlConnector</a:t>
            </a:r>
            <a:r>
              <a:rPr lang="en-US" altLang="ko-KR" dirty="0"/>
              <a:t> --&gt;</a:t>
            </a:r>
            <a:endParaRPr lang="ko-KR" altLang="ko-KR" dirty="0"/>
          </a:p>
          <a:p>
            <a:pPr latinLnBrk="0"/>
            <a:r>
              <a:rPr lang="en-US" altLang="ko-KR" dirty="0"/>
              <a:t>&lt;dependency&gt;</a:t>
            </a:r>
            <a:endParaRPr lang="ko-KR" altLang="ko-KR" dirty="0"/>
          </a:p>
          <a:p>
            <a:pPr latinLnBrk="0"/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u="sng" dirty="0" err="1"/>
              <a:t>mysql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 err="1"/>
              <a:t>mysql</a:t>
            </a:r>
            <a:r>
              <a:rPr lang="en-US" altLang="ko-KR" dirty="0"/>
              <a:t>-connector-java&lt;/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&lt;/dependency&gt;</a:t>
            </a:r>
            <a:endParaRPr lang="ko-KR" altLang="ko-KR" dirty="0"/>
          </a:p>
          <a:p>
            <a:pPr latinLnBrk="0"/>
            <a:r>
              <a:rPr lang="en-US" altLang="ko-KR" dirty="0"/>
              <a:t>&lt;!-- Spring </a:t>
            </a:r>
            <a:r>
              <a:rPr lang="en-US" altLang="ko-KR" u="sng" dirty="0" err="1"/>
              <a:t>dev</a:t>
            </a:r>
            <a:r>
              <a:rPr lang="en-US" altLang="ko-KR" dirty="0"/>
              <a:t> tools on --&gt;</a:t>
            </a:r>
            <a:endParaRPr lang="ko-KR" altLang="ko-KR" dirty="0"/>
          </a:p>
          <a:p>
            <a:pPr latinLnBrk="0"/>
            <a:r>
              <a:rPr lang="en-US" altLang="ko-KR" dirty="0"/>
              <a:t>&lt;dependency&gt;</a:t>
            </a:r>
            <a:endParaRPr lang="ko-KR" altLang="ko-KR" dirty="0"/>
          </a:p>
          <a:p>
            <a:pPr latinLnBrk="0"/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org.springframework.boot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&gt;spring-boot-</a:t>
            </a:r>
            <a:r>
              <a:rPr lang="en-US" altLang="ko-KR" u="sng" dirty="0" err="1"/>
              <a:t>devtools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&lt;optional&gt;true&lt;/optional&gt;</a:t>
            </a:r>
            <a:endParaRPr lang="ko-KR" altLang="ko-KR" dirty="0"/>
          </a:p>
          <a:p>
            <a:r>
              <a:rPr lang="en-US" altLang="ko-KR" dirty="0"/>
              <a:t>&lt;/dependency&gt;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</a:rPr>
              <a:t>Spring Data JPA</a:t>
            </a:r>
            <a:r>
              <a:rPr lang="ko-KR" altLang="ko-KR" dirty="0">
                <a:effectLst/>
              </a:rPr>
              <a:t>를 </a:t>
            </a:r>
            <a:r>
              <a:rPr lang="ko-KR" altLang="ko-KR" dirty="0" err="1">
                <a:effectLst/>
              </a:rPr>
              <a:t>코딩하기</a:t>
            </a:r>
            <a:r>
              <a:rPr lang="ko-KR" altLang="ko-KR" dirty="0">
                <a:effectLst/>
              </a:rPr>
              <a:t> 위한 </a:t>
            </a:r>
            <a:r>
              <a:rPr lang="en-US" altLang="ko-KR" dirty="0">
                <a:effectLst/>
              </a:rPr>
              <a:t>pom.xml</a:t>
            </a:r>
            <a:r>
              <a:rPr lang="ko-KR" altLang="ko-KR" dirty="0">
                <a:effectLst/>
              </a:rPr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675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uplus</a:t>
            </a:r>
            <a:r>
              <a:rPr lang="ko-KR" altLang="ko-KR" dirty="0">
                <a:effectLst/>
              </a:rPr>
              <a:t>라는 </a:t>
            </a:r>
            <a:r>
              <a:rPr lang="en-US" altLang="ko-KR" dirty="0" err="1">
                <a:effectLst/>
              </a:rPr>
              <a:t>db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268760"/>
            <a:ext cx="4300115" cy="4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5011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@Entity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Phone {</a:t>
            </a:r>
            <a:endParaRPr lang="ko-KR" altLang="ko-KR" dirty="0"/>
          </a:p>
          <a:p>
            <a:pPr latinLnBrk="0"/>
            <a:r>
              <a:rPr lang="en-US" altLang="ko-KR" dirty="0"/>
              <a:t>	@Id</a:t>
            </a:r>
            <a:endParaRPr lang="ko-KR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id;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기존의 </a:t>
            </a:r>
            <a:r>
              <a:rPr lang="en-US" altLang="ko-KR" dirty="0">
                <a:effectLst/>
              </a:rPr>
              <a:t>Phone</a:t>
            </a:r>
            <a:r>
              <a:rPr lang="ko-KR" altLang="ko-KR" dirty="0">
                <a:effectLst/>
              </a:rPr>
              <a:t>클래스를 </a:t>
            </a:r>
            <a:r>
              <a:rPr lang="en-US" altLang="ko-KR" dirty="0">
                <a:effectLst/>
              </a:rPr>
              <a:t>Entity</a:t>
            </a:r>
            <a:r>
              <a:rPr lang="ko-KR" altLang="ko-KR" dirty="0">
                <a:effectLst/>
              </a:rPr>
              <a:t>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5571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#</a:t>
            </a:r>
            <a:r>
              <a:rPr lang="en-US" altLang="ko-KR" dirty="0" err="1"/>
              <a:t>mysql</a:t>
            </a:r>
            <a:r>
              <a:rPr lang="en-US" altLang="ko-KR" dirty="0"/>
              <a:t> settings</a:t>
            </a:r>
            <a:endParaRPr lang="ko-KR" altLang="ko-KR" dirty="0"/>
          </a:p>
          <a:p>
            <a:pPr latinLnBrk="0"/>
            <a:r>
              <a:rPr lang="en-US" altLang="ko-KR" dirty="0"/>
              <a:t>spring.datasource.url = 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</a:t>
            </a:r>
            <a:r>
              <a:rPr lang="en-US" altLang="ko-KR" dirty="0" err="1"/>
              <a:t>uplus</a:t>
            </a:r>
            <a:endParaRPr lang="ko-KR" altLang="ko-KR" dirty="0"/>
          </a:p>
          <a:p>
            <a:pPr latinLnBrk="0"/>
            <a:r>
              <a:rPr lang="en-US" altLang="ko-KR" dirty="0" err="1"/>
              <a:t>spring.datasource.username</a:t>
            </a:r>
            <a:r>
              <a:rPr lang="en-US" altLang="ko-KR" dirty="0"/>
              <a:t> = </a:t>
            </a:r>
            <a:r>
              <a:rPr lang="en-US" altLang="ko-KR" dirty="0" err="1"/>
              <a:t>uplus</a:t>
            </a:r>
            <a:endParaRPr lang="ko-KR" altLang="ko-KR" dirty="0"/>
          </a:p>
          <a:p>
            <a:pPr latinLnBrk="0"/>
            <a:r>
              <a:rPr lang="en-US" altLang="ko-KR" dirty="0" err="1"/>
              <a:t>spring.datasource.password</a:t>
            </a:r>
            <a:r>
              <a:rPr lang="en-US" altLang="ko-KR" dirty="0"/>
              <a:t> = </a:t>
            </a:r>
            <a:r>
              <a:rPr lang="en-US" altLang="ko-KR" dirty="0" err="1"/>
              <a:t>uplususer</a:t>
            </a:r>
            <a:endParaRPr lang="ko-KR" altLang="ko-KR" dirty="0"/>
          </a:p>
          <a:p>
            <a:r>
              <a:rPr lang="en-US" altLang="ko-KR" dirty="0" err="1"/>
              <a:t>spring.datasource.driver</a:t>
            </a:r>
            <a:r>
              <a:rPr lang="en-US" altLang="ko-KR" dirty="0"/>
              <a:t>-class=</a:t>
            </a:r>
            <a:r>
              <a:rPr lang="en-US" altLang="ko-KR" dirty="0" err="1"/>
              <a:t>com.mysql.jdbc.Driver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ffectLst/>
              </a:rPr>
              <a:t>application.properties</a:t>
            </a:r>
            <a:r>
              <a:rPr lang="ko-KR" altLang="ko-KR" dirty="0">
                <a:effectLst/>
              </a:rPr>
              <a:t>에 </a:t>
            </a:r>
            <a:r>
              <a:rPr lang="en-US" altLang="ko-KR" dirty="0" err="1">
                <a:effectLst/>
              </a:rPr>
              <a:t>spring.datasource</a:t>
            </a:r>
            <a:r>
              <a:rPr lang="ko-KR" altLang="ko-KR" dirty="0">
                <a:effectLst/>
              </a:rPr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4244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altLang="ko-KR" b="1" dirty="0"/>
              <a:t>package</a:t>
            </a:r>
            <a:r>
              <a:rPr lang="en-US" altLang="ko-KR" dirty="0"/>
              <a:t> </a:t>
            </a:r>
            <a:r>
              <a:rPr lang="en-US" altLang="ko-KR" dirty="0" err="1"/>
              <a:t>com.lg.dao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org.springframework.data.repository.CrudRepository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b="1" dirty="0"/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com.lg.ws.model.Phone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</a:t>
            </a:r>
            <a:r>
              <a:rPr lang="en-US" altLang="ko-KR" dirty="0" err="1"/>
              <a:t>PhoneRepository</a:t>
            </a:r>
            <a:r>
              <a:rPr lang="en-US" altLang="ko-KR" dirty="0"/>
              <a:t> </a:t>
            </a:r>
            <a:r>
              <a:rPr lang="en-US" altLang="ko-KR" b="1" dirty="0"/>
              <a:t>extends</a:t>
            </a:r>
            <a:r>
              <a:rPr lang="en-US" altLang="ko-KR" dirty="0"/>
              <a:t> </a:t>
            </a:r>
            <a:r>
              <a:rPr lang="en-US" altLang="ko-KR" dirty="0" err="1"/>
              <a:t>CrudRepository</a:t>
            </a:r>
            <a:r>
              <a:rPr lang="en-US" altLang="ko-KR" dirty="0"/>
              <a:t>&lt;Phone, Integer&gt; {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Dao</a:t>
            </a:r>
            <a:r>
              <a:rPr lang="ko-KR" altLang="ko-KR" dirty="0">
                <a:effectLst/>
              </a:rPr>
              <a:t>까지 만</a:t>
            </a:r>
            <a:r>
              <a:rPr lang="ko-KR" altLang="en-US" dirty="0">
                <a:effectLst/>
              </a:rPr>
              <a:t>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6637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atinLnBrk="0"/>
            <a:r>
              <a:rPr lang="en-US" altLang="ko-KR" b="1" dirty="0"/>
              <a:t>@</a:t>
            </a:r>
            <a:r>
              <a:rPr lang="en-US" altLang="ko-KR" b="1" dirty="0" err="1"/>
              <a:t>Autowired</a:t>
            </a:r>
            <a:endParaRPr lang="ko-KR" altLang="ko-KR" dirty="0"/>
          </a:p>
          <a:p>
            <a:pPr latinLnBrk="0"/>
            <a:r>
              <a:rPr lang="en-US" altLang="ko-KR" b="1" dirty="0"/>
              <a:t>	private </a:t>
            </a:r>
            <a:r>
              <a:rPr lang="en-US" altLang="ko-KR" b="1" dirty="0" err="1"/>
              <a:t>PhoneRepository</a:t>
            </a:r>
            <a:r>
              <a:rPr lang="en-US" altLang="ko-KR" b="1" dirty="0"/>
              <a:t> </a:t>
            </a:r>
            <a:r>
              <a:rPr lang="en-US" altLang="ko-KR" b="1" dirty="0" err="1"/>
              <a:t>phoneRepository</a:t>
            </a:r>
            <a:r>
              <a:rPr lang="en-US" altLang="ko-KR" b="1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endParaRPr lang="ko-KR" altLang="ko-KR" dirty="0"/>
          </a:p>
          <a:p>
            <a:pPr latinLnBrk="0"/>
            <a:r>
              <a:rPr lang="en-US" altLang="ko-KR" dirty="0"/>
              <a:t>	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dirty="0" err="1"/>
              <a:t>ModelAndView</a:t>
            </a:r>
            <a:r>
              <a:rPr lang="en-US" altLang="ko-KR" dirty="0"/>
              <a:t> index() {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ModelAndView</a:t>
            </a:r>
            <a:r>
              <a:rPr lang="en-US" altLang="ko-KR" dirty="0"/>
              <a:t>();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mav.setViewName</a:t>
            </a:r>
            <a:r>
              <a:rPr lang="en-US" altLang="ko-KR" dirty="0"/>
              <a:t>("index");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dirty="0" err="1"/>
              <a:t>mav.addObject</a:t>
            </a:r>
            <a:r>
              <a:rPr lang="en-US" altLang="ko-KR" dirty="0"/>
              <a:t>("</a:t>
            </a:r>
            <a:r>
              <a:rPr lang="en-US" altLang="ko-KR" dirty="0" err="1"/>
              <a:t>msg</a:t>
            </a:r>
            <a:r>
              <a:rPr lang="en-US" altLang="ko-KR" dirty="0"/>
              <a:t>", "</a:t>
            </a:r>
            <a:r>
              <a:rPr lang="ko-KR" altLang="ko-KR" dirty="0"/>
              <a:t>안녕하세요</a:t>
            </a:r>
            <a:r>
              <a:rPr lang="en-US" altLang="ko-KR" dirty="0"/>
              <a:t>");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 err="1"/>
              <a:t>mav.addObject</a:t>
            </a:r>
            <a:r>
              <a:rPr lang="en-US" altLang="ko-KR" b="1" dirty="0"/>
              <a:t>("</a:t>
            </a:r>
            <a:r>
              <a:rPr lang="en-US" altLang="ko-KR" b="1" dirty="0" err="1"/>
              <a:t>phoneList</a:t>
            </a:r>
            <a:r>
              <a:rPr lang="en-US" altLang="ko-KR" b="1" dirty="0"/>
              <a:t>", </a:t>
            </a:r>
            <a:r>
              <a:rPr lang="en-US" altLang="ko-KR" b="1" dirty="0" err="1"/>
              <a:t>phoneRepository.findAll</a:t>
            </a:r>
            <a:r>
              <a:rPr lang="en-US" altLang="ko-KR" b="1" dirty="0"/>
              <a:t>());</a:t>
            </a:r>
            <a:endParaRPr lang="ko-KR" altLang="ko-KR" dirty="0"/>
          </a:p>
          <a:p>
            <a:pPr latinLnBrk="0"/>
            <a:r>
              <a:rPr lang="en-US" altLang="ko-KR" dirty="0"/>
              <a:t>		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mav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	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컨트롤러에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4981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0"/>
            <a:r>
              <a:rPr lang="en-US" altLang="ko-KR" dirty="0"/>
              <a:t>&lt;table class=</a:t>
            </a:r>
            <a:r>
              <a:rPr lang="en-US" altLang="ko-KR" i="1" dirty="0"/>
              <a:t>"table table-hover"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&lt;</a:t>
            </a:r>
            <a:r>
              <a:rPr lang="en-US" altLang="ko-KR" dirty="0" err="1"/>
              <a:t>thead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	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		&lt;td&gt;ID&lt;/td&gt;</a:t>
            </a:r>
            <a:endParaRPr lang="ko-KR" altLang="ko-KR" dirty="0"/>
          </a:p>
          <a:p>
            <a:pPr latinLnBrk="0"/>
            <a:r>
              <a:rPr lang="en-US" altLang="ko-KR" dirty="0"/>
              <a:t>				&lt;td&gt;</a:t>
            </a:r>
            <a:r>
              <a:rPr lang="ko-KR" altLang="ko-KR" dirty="0"/>
              <a:t>이름</a:t>
            </a:r>
            <a:r>
              <a:rPr lang="en-US" altLang="ko-KR" dirty="0"/>
              <a:t>&lt;/td&gt;</a:t>
            </a:r>
            <a:endParaRPr lang="ko-KR" altLang="ko-KR" dirty="0"/>
          </a:p>
          <a:p>
            <a:pPr latinLnBrk="0"/>
            <a:r>
              <a:rPr lang="en-US" altLang="ko-KR" dirty="0"/>
              <a:t>				&lt;td&gt;</a:t>
            </a:r>
            <a:r>
              <a:rPr lang="ko-KR" altLang="ko-KR" dirty="0"/>
              <a:t>가격</a:t>
            </a:r>
            <a:r>
              <a:rPr lang="en-US" altLang="ko-KR" dirty="0"/>
              <a:t>&lt;/td&gt;</a:t>
            </a:r>
            <a:endParaRPr lang="ko-KR" altLang="ko-KR" dirty="0"/>
          </a:p>
          <a:p>
            <a:pPr latinLnBrk="0"/>
            <a:r>
              <a:rPr lang="en-US" altLang="ko-KR" dirty="0"/>
              <a:t>			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&lt;/</a:t>
            </a:r>
            <a:r>
              <a:rPr lang="en-US" altLang="ko-KR" dirty="0" err="1"/>
              <a:t>thead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&lt;</a:t>
            </a:r>
            <a:r>
              <a:rPr lang="en-US" altLang="ko-KR" dirty="0" err="1"/>
              <a:t>tbody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	&lt;</a:t>
            </a:r>
            <a:r>
              <a:rPr lang="en-US" altLang="ko-KR" dirty="0" err="1"/>
              <a:t>tr</a:t>
            </a:r>
            <a:r>
              <a:rPr lang="en-US" altLang="ko-KR" dirty="0"/>
              <a:t> </a:t>
            </a:r>
            <a:r>
              <a:rPr lang="en-US" altLang="ko-KR" dirty="0" err="1"/>
              <a:t>th:each</a:t>
            </a:r>
            <a:r>
              <a:rPr lang="en-US" altLang="ko-KR" dirty="0"/>
              <a:t>=</a:t>
            </a:r>
            <a:r>
              <a:rPr lang="en-US" altLang="ko-KR" i="1" dirty="0"/>
              <a:t>"p : ${</a:t>
            </a:r>
            <a:r>
              <a:rPr lang="en-US" altLang="ko-KR" i="1" dirty="0" err="1"/>
              <a:t>phoneList</a:t>
            </a:r>
            <a:r>
              <a:rPr lang="en-US" altLang="ko-KR" i="1" dirty="0"/>
              <a:t>}"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		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"${p.id}"</a:t>
            </a:r>
            <a:r>
              <a:rPr lang="en-US" altLang="ko-KR" dirty="0"/>
              <a:t>&gt;1&lt;/td&gt;</a:t>
            </a:r>
            <a:endParaRPr lang="ko-KR" altLang="ko-KR" dirty="0"/>
          </a:p>
          <a:p>
            <a:pPr latinLnBrk="0"/>
            <a:r>
              <a:rPr lang="en-US" altLang="ko-KR" dirty="0"/>
              <a:t>				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"${p.name}"</a:t>
            </a:r>
            <a:r>
              <a:rPr lang="en-US" altLang="ko-KR" dirty="0"/>
              <a:t>&gt;</a:t>
            </a:r>
            <a:r>
              <a:rPr lang="ko-KR" altLang="ko-KR" dirty="0"/>
              <a:t>베가 시리우스</a:t>
            </a:r>
            <a:r>
              <a:rPr lang="en-US" altLang="ko-KR" dirty="0"/>
              <a:t>&lt;/td&gt;</a:t>
            </a:r>
            <a:endParaRPr lang="ko-KR" altLang="ko-KR" dirty="0"/>
          </a:p>
          <a:p>
            <a:pPr latinLnBrk="0"/>
            <a:r>
              <a:rPr lang="en-US" altLang="ko-KR" dirty="0"/>
              <a:t>				&lt;td </a:t>
            </a:r>
            <a:r>
              <a:rPr lang="en-US" altLang="ko-KR" dirty="0" err="1"/>
              <a:t>th:text</a:t>
            </a:r>
            <a:r>
              <a:rPr lang="en-US" altLang="ko-KR" dirty="0"/>
              <a:t>=</a:t>
            </a:r>
            <a:r>
              <a:rPr lang="en-US" altLang="ko-KR" i="1" dirty="0"/>
              <a:t>"${</a:t>
            </a:r>
            <a:r>
              <a:rPr lang="en-US" altLang="ko-KR" i="1" dirty="0" err="1"/>
              <a:t>p.price</a:t>
            </a:r>
            <a:r>
              <a:rPr lang="en-US" altLang="ko-KR" i="1" dirty="0"/>
              <a:t>}"</a:t>
            </a:r>
            <a:r>
              <a:rPr lang="en-US" altLang="ko-KR" dirty="0"/>
              <a:t>&gt;897,000&lt;/td&gt;</a:t>
            </a:r>
            <a:endParaRPr lang="ko-KR" altLang="ko-KR" dirty="0"/>
          </a:p>
          <a:p>
            <a:pPr latinLnBrk="0"/>
            <a:r>
              <a:rPr lang="en-US" altLang="ko-KR" dirty="0"/>
              <a:t>			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	&lt;/</a:t>
            </a:r>
            <a:r>
              <a:rPr lang="en-US" altLang="ko-KR" dirty="0" err="1"/>
              <a:t>tbody</a:t>
            </a:r>
            <a:r>
              <a:rPr lang="en-US" altLang="ko-KR" dirty="0"/>
              <a:t>&gt;</a:t>
            </a:r>
            <a:endParaRPr lang="ko-KR" altLang="ko-KR" dirty="0"/>
          </a:p>
          <a:p>
            <a:pPr latinLnBrk="0"/>
            <a:r>
              <a:rPr lang="en-US" altLang="ko-KR" dirty="0"/>
              <a:t>	&lt;/table&gt;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html </a:t>
            </a:r>
            <a:r>
              <a:rPr lang="ko-KR" altLang="ko-KR" dirty="0">
                <a:effectLst/>
              </a:rPr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9757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43567"/>
            <a:ext cx="8229600" cy="44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4028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AD1066-9B68-4600-BDFD-2868F249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</a:t>
            </a:r>
            <a:r>
              <a:rPr lang="en-US" altLang="ko-KR" dirty="0"/>
              <a:t>(</a:t>
            </a:r>
            <a:r>
              <a:rPr lang="ko-KR" altLang="en-US" dirty="0"/>
              <a:t>컨트롤러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685B50-8ABB-4DA3-AF36-36900FBB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Page&lt;Player&gt; players = </a:t>
            </a:r>
            <a:r>
              <a:rPr lang="en-US" altLang="ko-KR" dirty="0" err="1"/>
              <a:t>playerRepository.findAll</a:t>
            </a:r>
            <a:r>
              <a:rPr lang="en-US" altLang="ko-KR" dirty="0"/>
              <a:t>(</a:t>
            </a:r>
          </a:p>
          <a:p>
            <a:r>
              <a:rPr lang="en-US" altLang="ko-KR" b="1" dirty="0"/>
              <a:t>new </a:t>
            </a:r>
            <a:r>
              <a:rPr lang="en-US" altLang="ko-KR" b="1" dirty="0" err="1"/>
              <a:t>PageRequest</a:t>
            </a:r>
            <a:r>
              <a:rPr lang="en-US" altLang="ko-KR" b="1" dirty="0"/>
              <a:t>(pageNumber-1, </a:t>
            </a:r>
            <a:r>
              <a:rPr lang="en-US" altLang="ko-KR" b="1" i="1" dirty="0"/>
              <a:t>PAGE_SIZE, </a:t>
            </a:r>
            <a:r>
              <a:rPr lang="en-US" altLang="ko-KR" b="1" i="1" dirty="0" err="1"/>
              <a:t>Sort.Direction.ASC</a:t>
            </a:r>
            <a:r>
              <a:rPr lang="en-US" altLang="ko-KR" b="1" i="1" dirty="0"/>
              <a:t>, "name"));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current = </a:t>
            </a:r>
            <a:r>
              <a:rPr lang="en-US" altLang="ko-KR" b="1" dirty="0" err="1"/>
              <a:t>players.getNumber</a:t>
            </a:r>
            <a:r>
              <a:rPr lang="en-US" altLang="ko-KR" b="1" dirty="0"/>
              <a:t>() + 1;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begin = 1</a:t>
            </a:r>
            <a:r>
              <a:rPr lang="en-US" altLang="ko-KR" b="1" i="1" dirty="0"/>
              <a:t>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end = </a:t>
            </a:r>
            <a:r>
              <a:rPr lang="en-US" altLang="ko-KR" b="1" i="1" dirty="0" err="1"/>
              <a:t>players.getTotalPages</a:t>
            </a:r>
            <a:r>
              <a:rPr lang="en-US" altLang="ko-KR" b="1" i="1" dirty="0"/>
              <a:t>();</a:t>
            </a:r>
          </a:p>
          <a:p>
            <a:endParaRPr lang="ko-KR" altLang="en-US" dirty="0"/>
          </a:p>
          <a:p>
            <a:r>
              <a:rPr lang="en-US" altLang="ko-KR" dirty="0" err="1"/>
              <a:t>model.put</a:t>
            </a:r>
            <a:r>
              <a:rPr lang="en-US" altLang="ko-KR" dirty="0"/>
              <a:t>("</a:t>
            </a:r>
            <a:r>
              <a:rPr lang="en-US" altLang="ko-KR" dirty="0" err="1"/>
              <a:t>playerList</a:t>
            </a:r>
            <a:r>
              <a:rPr lang="en-US" altLang="ko-KR" dirty="0"/>
              <a:t>", players);</a:t>
            </a:r>
          </a:p>
          <a:p>
            <a:r>
              <a:rPr lang="en-US" altLang="ko-KR" dirty="0" err="1"/>
              <a:t>model.put</a:t>
            </a:r>
            <a:r>
              <a:rPr lang="en-US" altLang="ko-KR" dirty="0"/>
              <a:t>("</a:t>
            </a:r>
            <a:r>
              <a:rPr lang="en-US" altLang="ko-KR" dirty="0" err="1"/>
              <a:t>beginIndex</a:t>
            </a:r>
            <a:r>
              <a:rPr lang="en-US" altLang="ko-KR" dirty="0"/>
              <a:t>", begin);</a:t>
            </a:r>
          </a:p>
          <a:p>
            <a:r>
              <a:rPr lang="en-US" altLang="ko-KR" dirty="0" err="1"/>
              <a:t>model.put</a:t>
            </a:r>
            <a:r>
              <a:rPr lang="en-US" altLang="ko-KR" dirty="0"/>
              <a:t>("</a:t>
            </a:r>
            <a:r>
              <a:rPr lang="en-US" altLang="ko-KR" dirty="0" err="1"/>
              <a:t>endIndex</a:t>
            </a:r>
            <a:r>
              <a:rPr lang="en-US" altLang="ko-KR" dirty="0"/>
              <a:t>", end);</a:t>
            </a:r>
          </a:p>
          <a:p>
            <a:r>
              <a:rPr lang="en-US" altLang="ko-KR" dirty="0" err="1"/>
              <a:t>model.put</a:t>
            </a:r>
            <a:r>
              <a:rPr lang="en-US" altLang="ko-KR" dirty="0"/>
              <a:t>("</a:t>
            </a:r>
            <a:r>
              <a:rPr lang="en-US" altLang="ko-KR" dirty="0" err="1"/>
              <a:t>currentIndex</a:t>
            </a:r>
            <a:r>
              <a:rPr lang="en-US" altLang="ko-KR" dirty="0"/>
              <a:t>", current);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17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8391681-53BC-4D90-9449-B728B8FE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3590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myEMF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class=</a:t>
            </a:r>
            <a:r>
              <a:rPr lang="en-US" altLang="ko-KR" i="1" dirty="0"/>
              <a:t>"org.springframework.orm.jpa.LocalContainerEntityManagerFactoryBean"&gt;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 ref="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packagesToScan</a:t>
            </a:r>
            <a:r>
              <a:rPr lang="en-US" altLang="ko-KR" i="1" dirty="0"/>
              <a:t>" value="</a:t>
            </a:r>
            <a:r>
              <a:rPr lang="en-US" altLang="ko-KR" i="1" dirty="0" err="1"/>
              <a:t>com.oraclejava.todo.domain.model</a:t>
            </a:r>
            <a:r>
              <a:rPr lang="en-US" altLang="ko-KR" i="1" dirty="0"/>
              <a:t>"/&gt;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jpaVendorAdapter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&lt;bean class=</a:t>
            </a:r>
            <a:r>
              <a:rPr lang="en-US" altLang="ko-KR" i="1" dirty="0"/>
              <a:t>"</a:t>
            </a:r>
            <a:r>
              <a:rPr lang="en-US" altLang="ko-KR" i="1" dirty="0" err="1"/>
              <a:t>org.springframework.orm.jpa.vendor.HibernateJpaVendorAdapter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&lt;/property&gt;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jpaProperties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&lt;props&gt;</a:t>
            </a:r>
          </a:p>
          <a:p>
            <a:r>
              <a:rPr lang="en-US" altLang="ko-KR" dirty="0"/>
              <a:t>&lt;!-- </a:t>
            </a:r>
            <a:r>
              <a:rPr lang="ko-KR" altLang="en-US" dirty="0" err="1"/>
              <a:t>개발시</a:t>
            </a:r>
            <a:r>
              <a:rPr lang="en-US" altLang="ko-KR" dirty="0"/>
              <a:t>: update, </a:t>
            </a:r>
            <a:r>
              <a:rPr lang="ko-KR" altLang="en-US" dirty="0" err="1"/>
              <a:t>운용시</a:t>
            </a:r>
            <a:r>
              <a:rPr lang="en-US" altLang="ko-KR" dirty="0"/>
              <a:t>: none, </a:t>
            </a:r>
            <a:r>
              <a:rPr lang="ko-KR" altLang="en-US" dirty="0"/>
              <a:t>개발환경 새로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: create-drop --&gt;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"hibernate.hbm2ddl.auto"&gt;create-drop&lt;/prop&gt;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</a:t>
            </a:r>
            <a:r>
              <a:rPr lang="en-US" altLang="ko-KR" i="1" dirty="0" err="1"/>
              <a:t>hibernate.dialect</a:t>
            </a:r>
            <a:r>
              <a:rPr lang="en-US" altLang="ko-KR" i="1" dirty="0"/>
              <a:t>"&gt;org.hibernate.dialect.MySQL5Dialect&lt;/prop&gt;</a:t>
            </a:r>
          </a:p>
          <a:p>
            <a:r>
              <a:rPr lang="en-US" altLang="ko-KR" dirty="0"/>
              <a:t>&lt;prop key=</a:t>
            </a:r>
            <a:r>
              <a:rPr lang="en-US" altLang="ko-KR" i="1" dirty="0"/>
              <a:t>"</a:t>
            </a:r>
            <a:r>
              <a:rPr lang="en-US" altLang="ko-KR" i="1" dirty="0" err="1"/>
              <a:t>hibernate.show_sql</a:t>
            </a:r>
            <a:r>
              <a:rPr lang="en-US" altLang="ko-KR" i="1" dirty="0"/>
              <a:t>"&gt;true&lt;/prop&gt;</a:t>
            </a:r>
          </a:p>
          <a:p>
            <a:r>
              <a:rPr lang="en-US" altLang="ko-KR" dirty="0"/>
              <a:t>&lt;/props&gt;</a:t>
            </a:r>
          </a:p>
          <a:p>
            <a:r>
              <a:rPr lang="en-US" altLang="ko-KR" dirty="0"/>
              <a:t>&lt;/property&gt;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373199B-30B8-4E78-AED0-B3B3926B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LocalContainerEntityManagerFactoryBean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9863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EB670-C99A-4E47-99FB-92439BFC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722D32-A657-4C05-B54C-78A55B88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&lt;div 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 class=</a:t>
            </a:r>
            <a:r>
              <a:rPr lang="en-US" altLang="ko-KR" i="1" dirty="0"/>
              <a:t>"pagination"&gt;</a:t>
            </a:r>
          </a:p>
          <a:p>
            <a:r>
              <a:rPr lang="en-US" altLang="ko-KR" dirty="0"/>
              <a:t>&lt;li </a:t>
            </a:r>
            <a:r>
              <a:rPr lang="en-US" altLang="ko-KR" dirty="0" err="1"/>
              <a:t>th:each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err="1"/>
              <a:t>i</a:t>
            </a:r>
            <a:r>
              <a:rPr lang="en-US" altLang="ko-KR" i="1" dirty="0"/>
              <a:t> : ${#</a:t>
            </a:r>
            <a:r>
              <a:rPr lang="en-US" altLang="ko-KR" i="1" dirty="0" err="1"/>
              <a:t>numbers.sequence</a:t>
            </a:r>
            <a:r>
              <a:rPr lang="en-US" altLang="ko-KR" i="1" dirty="0"/>
              <a:t>(</a:t>
            </a:r>
            <a:r>
              <a:rPr lang="en-US" altLang="ko-KR" i="1" dirty="0" err="1"/>
              <a:t>beginIndex</a:t>
            </a:r>
            <a:r>
              <a:rPr lang="en-US" altLang="ko-KR" i="1" dirty="0"/>
              <a:t>, </a:t>
            </a:r>
            <a:r>
              <a:rPr lang="en-US" altLang="ko-KR" i="1" dirty="0" err="1"/>
              <a:t>endIndex</a:t>
            </a:r>
            <a:r>
              <a:rPr lang="en-US" altLang="ko-KR" i="1" dirty="0"/>
              <a:t>)}" class="page-item" </a:t>
            </a:r>
            <a:r>
              <a:rPr lang="en-US" altLang="ko-KR" i="1" dirty="0" err="1"/>
              <a:t>th:classappend</a:t>
            </a:r>
            <a:r>
              <a:rPr lang="en-US" altLang="ko-KR" i="1" dirty="0"/>
              <a:t>="${</a:t>
            </a:r>
            <a:r>
              <a:rPr lang="en-US" altLang="ko-KR" i="1" dirty="0" err="1"/>
              <a:t>currentIndex</a:t>
            </a:r>
            <a:r>
              <a:rPr lang="en-US" altLang="ko-KR" i="1" dirty="0"/>
              <a:t>  == </a:t>
            </a:r>
            <a:r>
              <a:rPr lang="en-US" altLang="ko-KR" i="1" dirty="0" err="1"/>
              <a:t>i</a:t>
            </a:r>
            <a:r>
              <a:rPr lang="en-US" altLang="ko-KR" i="1" dirty="0"/>
              <a:t>} ? active : '' "&gt;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th:href</a:t>
            </a:r>
            <a:r>
              <a:rPr lang="en-US" altLang="ko-KR" dirty="0"/>
              <a:t>=</a:t>
            </a:r>
            <a:r>
              <a:rPr lang="en-US" altLang="ko-KR" i="1" dirty="0"/>
              <a:t>"'/Player/' + ${</a:t>
            </a:r>
            <a:r>
              <a:rPr lang="en-US" altLang="ko-KR" i="1" dirty="0" err="1"/>
              <a:t>i</a:t>
            </a:r>
            <a:r>
              <a:rPr lang="en-US" altLang="ko-KR" i="1" dirty="0"/>
              <a:t>}" &gt;&lt;span </a:t>
            </a:r>
            <a:r>
              <a:rPr lang="en-US" altLang="ko-KR" i="1" dirty="0" err="1"/>
              <a:t>th:text</a:t>
            </a:r>
            <a:r>
              <a:rPr lang="en-US" altLang="ko-KR" i="1" dirty="0"/>
              <a:t>="${</a:t>
            </a:r>
            <a:r>
              <a:rPr lang="en-US" altLang="ko-KR" i="1" dirty="0" err="1"/>
              <a:t>i</a:t>
            </a:r>
            <a:r>
              <a:rPr lang="en-US" altLang="ko-KR" i="1" dirty="0"/>
              <a:t>}"&gt;1&lt;/span&gt;&lt;/a&gt;</a:t>
            </a:r>
          </a:p>
          <a:p>
            <a:r>
              <a:rPr lang="en-US" altLang="ko-KR" dirty="0"/>
              <a:t>&lt;/li&gt;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&lt;/div&gt;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02807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2582145C-B1CF-4CC0-92B4-3B0002760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67" y="1481138"/>
            <a:ext cx="7553066" cy="452596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FDCFBBF-D1FD-4085-BBDB-7DE8138F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5401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D10919C-5C9B-439C-83FD-29C88BC8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추가화면</a:t>
            </a:r>
            <a:endParaRPr lang="en-US" altLang="ko-KR" dirty="0"/>
          </a:p>
          <a:p>
            <a:r>
              <a:rPr lang="ko-KR" altLang="en-US" dirty="0"/>
              <a:t>수정화면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수정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D55A35-A08A-4D2D-96F4-9400D5B2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1294923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E4F7B6C8-F3BE-4708-B689-EBE23F811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4680" y="1838853"/>
            <a:ext cx="4934639" cy="38105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CEA0C1A-E9D2-4C37-9474-CE2E00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434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1C512E7-2BF1-4210-A1AA-EA60678D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&lt;h1&gt;</a:t>
            </a:r>
            <a:r>
              <a:rPr lang="ko-KR" altLang="en-US" dirty="0"/>
              <a:t>폰 추가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&lt;form method=</a:t>
            </a:r>
            <a:r>
              <a:rPr lang="en-US" altLang="ko-KR" i="1" dirty="0"/>
              <a:t>"post" action=""&gt;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"name"&gt;</a:t>
            </a:r>
            <a:r>
              <a:rPr lang="ko-KR" altLang="en-US" i="1" dirty="0"/>
              <a:t>이름</a:t>
            </a:r>
            <a:r>
              <a:rPr lang="en-US" altLang="ko-KR" i="1" dirty="0"/>
              <a:t>:&lt;/label&gt;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"text" name="name" id="name" /&gt; &lt;</a:t>
            </a:r>
            <a:r>
              <a:rPr lang="en-US" altLang="ko-KR" i="1" dirty="0" err="1"/>
              <a:t>br</a:t>
            </a:r>
            <a:r>
              <a:rPr lang="en-US" altLang="ko-KR" i="1" dirty="0"/>
              <a:t>/&gt;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"name"&gt;</a:t>
            </a:r>
            <a:r>
              <a:rPr lang="ko-KR" altLang="en-US" i="1" dirty="0"/>
              <a:t>가격</a:t>
            </a:r>
            <a:r>
              <a:rPr lang="en-US" altLang="ko-KR" i="1" dirty="0"/>
              <a:t>:&lt;/label&gt;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"text" name="price" id="price" /&gt; &lt;</a:t>
            </a:r>
            <a:r>
              <a:rPr lang="en-US" altLang="ko-KR" i="1" dirty="0" err="1"/>
              <a:t>br</a:t>
            </a:r>
            <a:r>
              <a:rPr lang="en-US" altLang="ko-KR" i="1" dirty="0"/>
              <a:t>/&gt;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"submit" value="</a:t>
            </a:r>
            <a:r>
              <a:rPr lang="ko-KR" altLang="en-US" i="1" dirty="0"/>
              <a:t>등록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55C7D5E-8C8E-4592-8C69-C9B9F3E1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532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DAB66BCC-57AB-4BAD-AAE6-2308CA4B9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9023" y="1934116"/>
            <a:ext cx="4505954" cy="362000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662503E-6996-4FDD-9FD3-2BF20C78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976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EC40629-6CBD-4D76-93E2-FE93F8D0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&lt;h1&gt;</a:t>
            </a:r>
            <a:r>
              <a:rPr lang="ko-KR" altLang="en-US" dirty="0"/>
              <a:t>폰 수정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&lt;form method=</a:t>
            </a:r>
            <a:r>
              <a:rPr lang="en-US" altLang="ko-KR" i="1" dirty="0"/>
              <a:t>"post" action="" </a:t>
            </a:r>
            <a:r>
              <a:rPr lang="en-US" altLang="ko-KR" i="1" dirty="0" err="1"/>
              <a:t>th:object</a:t>
            </a:r>
            <a:r>
              <a:rPr lang="en-US" altLang="ko-KR" i="1" dirty="0"/>
              <a:t>="${phone}"&gt;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"hidden" name="id" </a:t>
            </a:r>
            <a:r>
              <a:rPr lang="en-US" altLang="ko-KR" i="1" dirty="0" err="1"/>
              <a:t>th:field</a:t>
            </a:r>
            <a:r>
              <a:rPr lang="en-US" altLang="ko-KR" i="1" dirty="0"/>
              <a:t>="*{id}"/&gt;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"name"&gt;</a:t>
            </a:r>
            <a:r>
              <a:rPr lang="ko-KR" altLang="en-US" i="1" dirty="0"/>
              <a:t>이름</a:t>
            </a:r>
            <a:r>
              <a:rPr lang="en-US" altLang="ko-KR" i="1" dirty="0"/>
              <a:t>:&lt;/label&gt;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"text" name="name" id="name" </a:t>
            </a:r>
            <a:r>
              <a:rPr lang="en-US" altLang="ko-KR" i="1" dirty="0" err="1"/>
              <a:t>th:field</a:t>
            </a:r>
            <a:r>
              <a:rPr lang="en-US" altLang="ko-KR" i="1" dirty="0"/>
              <a:t>="*{name}"/&gt; &lt;</a:t>
            </a:r>
            <a:r>
              <a:rPr lang="en-US" altLang="ko-KR" i="1" dirty="0" err="1"/>
              <a:t>br</a:t>
            </a:r>
            <a:r>
              <a:rPr lang="en-US" altLang="ko-KR" i="1" dirty="0"/>
              <a:t>/&gt;</a:t>
            </a:r>
          </a:p>
          <a:p>
            <a:r>
              <a:rPr lang="en-US" altLang="ko-KR" dirty="0"/>
              <a:t>&lt;label for=</a:t>
            </a:r>
            <a:r>
              <a:rPr lang="en-US" altLang="ko-KR" i="1" dirty="0"/>
              <a:t>"name"&gt;</a:t>
            </a:r>
            <a:r>
              <a:rPr lang="ko-KR" altLang="en-US" i="1" dirty="0"/>
              <a:t>가격</a:t>
            </a:r>
            <a:r>
              <a:rPr lang="en-US" altLang="ko-KR" i="1" dirty="0"/>
              <a:t>:&lt;/label&gt;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"text" name="price" id="price" </a:t>
            </a:r>
            <a:r>
              <a:rPr lang="en-US" altLang="ko-KR" i="1" dirty="0" err="1"/>
              <a:t>th:field</a:t>
            </a:r>
            <a:r>
              <a:rPr lang="en-US" altLang="ko-KR" i="1" dirty="0"/>
              <a:t>="*{price}"/&gt; &lt;</a:t>
            </a:r>
            <a:r>
              <a:rPr lang="en-US" altLang="ko-KR" i="1" dirty="0" err="1"/>
              <a:t>br</a:t>
            </a:r>
            <a:r>
              <a:rPr lang="en-US" altLang="ko-KR" i="1" dirty="0"/>
              <a:t>/&gt;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"submit" value="</a:t>
            </a:r>
            <a:r>
              <a:rPr lang="ko-KR" altLang="en-US" i="1" dirty="0"/>
              <a:t>수정</a:t>
            </a:r>
            <a:r>
              <a:rPr lang="en-US" altLang="ko-KR" i="1" dirty="0"/>
              <a:t>" name="update" /&gt;</a:t>
            </a:r>
          </a:p>
          <a:p>
            <a:r>
              <a:rPr lang="en-US" altLang="ko-KR" dirty="0"/>
              <a:t>&lt;input type=</a:t>
            </a:r>
            <a:r>
              <a:rPr lang="en-US" altLang="ko-KR" i="1" dirty="0"/>
              <a:t>"submit" value="</a:t>
            </a:r>
            <a:r>
              <a:rPr lang="ko-KR" altLang="en-US" i="1" dirty="0"/>
              <a:t>삭제</a:t>
            </a:r>
            <a:r>
              <a:rPr lang="en-US" altLang="ko-KR" i="1" dirty="0"/>
              <a:t>" name="delete" /&gt;</a:t>
            </a:r>
          </a:p>
          <a:p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4AF60B-EF39-4952-868C-A80421B1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5173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434262D-D7B3-4C69-A7DD-F1BAED8B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uplus</a:t>
            </a:r>
            <a:r>
              <a:rPr lang="en-US" altLang="ko-KR" dirty="0"/>
              <a:t>/create",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create(Model model) {</a:t>
            </a:r>
          </a:p>
          <a:p>
            <a:r>
              <a:rPr lang="en-US" altLang="ko-KR" b="1" dirty="0"/>
              <a:t>return "</a:t>
            </a:r>
            <a:r>
              <a:rPr lang="en-US" altLang="ko-KR" b="1" dirty="0" err="1"/>
              <a:t>phoneCreate</a:t>
            </a:r>
            <a:r>
              <a:rPr lang="en-US" altLang="ko-KR" b="1" dirty="0"/>
              <a:t>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uplus</a:t>
            </a:r>
            <a:r>
              <a:rPr lang="en-US" altLang="ko-KR" dirty="0"/>
              <a:t>/create",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POST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create(Phone </a:t>
            </a:r>
            <a:r>
              <a:rPr lang="en-US" altLang="ko-KR" b="1" dirty="0" err="1"/>
              <a:t>phone</a:t>
            </a:r>
            <a:r>
              <a:rPr lang="en-US" altLang="ko-KR" b="1" dirty="0"/>
              <a:t>, Model model) {</a:t>
            </a:r>
          </a:p>
          <a:p>
            <a:r>
              <a:rPr lang="en-US" altLang="ko-KR" dirty="0" err="1"/>
              <a:t>phoneRepository.save</a:t>
            </a:r>
            <a:r>
              <a:rPr lang="en-US" altLang="ko-KR" dirty="0"/>
              <a:t>(phone);</a:t>
            </a:r>
          </a:p>
          <a:p>
            <a:r>
              <a:rPr lang="en-US" altLang="ko-KR" b="1" dirty="0"/>
              <a:t>return "redirect:/</a:t>
            </a:r>
            <a:r>
              <a:rPr lang="en-US" altLang="ko-KR" b="1" dirty="0" err="1"/>
              <a:t>uplus</a:t>
            </a:r>
            <a:r>
              <a:rPr lang="en-US" altLang="ko-KR" b="1" dirty="0"/>
              <a:t>/1";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20DD06F-4826-4A04-B034-215E5864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361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4FBDB9C-ACE1-406F-8F2C-877F4805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uplus</a:t>
            </a:r>
            <a:r>
              <a:rPr lang="en-US" altLang="ko-KR" dirty="0"/>
              <a:t>/update/{id}",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update(@</a:t>
            </a:r>
            <a:r>
              <a:rPr lang="en-US" altLang="ko-KR" b="1" dirty="0" err="1"/>
              <a:t>PathVariable</a:t>
            </a:r>
            <a:r>
              <a:rPr lang="en-US" altLang="ko-KR" b="1" dirty="0"/>
              <a:t> Integer id, Model model) {</a:t>
            </a:r>
          </a:p>
          <a:p>
            <a:r>
              <a:rPr lang="en-US" altLang="ko-KR" dirty="0"/>
              <a:t>Phone </a:t>
            </a:r>
            <a:r>
              <a:rPr lang="en-US" altLang="ko-KR" dirty="0" err="1"/>
              <a:t>phone</a:t>
            </a:r>
            <a:r>
              <a:rPr lang="en-US" altLang="ko-KR" dirty="0"/>
              <a:t> = </a:t>
            </a:r>
            <a:r>
              <a:rPr lang="en-US" altLang="ko-KR" dirty="0" err="1"/>
              <a:t>phoneRepository.findOne</a:t>
            </a:r>
            <a:r>
              <a:rPr lang="en-US" altLang="ko-KR" dirty="0"/>
              <a:t>(id);</a:t>
            </a:r>
          </a:p>
          <a:p>
            <a:r>
              <a:rPr lang="en-US" altLang="ko-KR" dirty="0" err="1"/>
              <a:t>model.addAttribute</a:t>
            </a:r>
            <a:r>
              <a:rPr lang="en-US" altLang="ko-KR" dirty="0"/>
              <a:t>("phone", phone);</a:t>
            </a:r>
          </a:p>
          <a:p>
            <a:r>
              <a:rPr lang="en-US" altLang="ko-KR" b="1" dirty="0"/>
              <a:t>return "</a:t>
            </a:r>
            <a:r>
              <a:rPr lang="en-US" altLang="ko-KR" b="1" dirty="0" err="1"/>
              <a:t>phoneUpdate</a:t>
            </a:r>
            <a:r>
              <a:rPr lang="en-US" altLang="ko-KR" b="1" dirty="0"/>
              <a:t>";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="update", value="/</a:t>
            </a:r>
            <a:r>
              <a:rPr lang="en-US" altLang="ko-KR" dirty="0" err="1"/>
              <a:t>uplus</a:t>
            </a:r>
            <a:r>
              <a:rPr lang="en-US" altLang="ko-KR" dirty="0"/>
              <a:t>/update/{id}",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POST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update(Phone </a:t>
            </a:r>
            <a:r>
              <a:rPr lang="en-US" altLang="ko-KR" b="1" dirty="0" err="1"/>
              <a:t>phone</a:t>
            </a:r>
            <a:r>
              <a:rPr lang="en-US" altLang="ko-KR" b="1" dirty="0"/>
              <a:t>, Model model) {</a:t>
            </a:r>
          </a:p>
          <a:p>
            <a:r>
              <a:rPr lang="en-US" altLang="ko-KR" dirty="0"/>
              <a:t>Phone </a:t>
            </a:r>
            <a:r>
              <a:rPr lang="en-US" altLang="ko-KR" dirty="0" err="1"/>
              <a:t>sphone</a:t>
            </a:r>
            <a:r>
              <a:rPr lang="en-US" altLang="ko-KR" dirty="0"/>
              <a:t> = </a:t>
            </a:r>
            <a:r>
              <a:rPr lang="en-US" altLang="ko-KR" dirty="0" err="1"/>
              <a:t>phoneRepository.findOne</a:t>
            </a:r>
            <a:r>
              <a:rPr lang="en-US" altLang="ko-KR" dirty="0"/>
              <a:t>(</a:t>
            </a:r>
            <a:r>
              <a:rPr lang="en-US" altLang="ko-KR" dirty="0" err="1"/>
              <a:t>phone.getId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sphone.setName</a:t>
            </a:r>
            <a:r>
              <a:rPr lang="en-US" altLang="ko-KR" dirty="0"/>
              <a:t>(</a:t>
            </a:r>
            <a:r>
              <a:rPr lang="en-US" altLang="ko-KR" dirty="0" err="1"/>
              <a:t>phone.getName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sphone.setPrice</a:t>
            </a:r>
            <a:r>
              <a:rPr lang="en-US" altLang="ko-KR" dirty="0"/>
              <a:t>(</a:t>
            </a:r>
            <a:r>
              <a:rPr lang="en-US" altLang="ko-KR" dirty="0" err="1"/>
              <a:t>phone.getPrice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phoneRepository.save</a:t>
            </a:r>
            <a:r>
              <a:rPr lang="en-US" altLang="ko-KR" dirty="0"/>
              <a:t>(</a:t>
            </a:r>
            <a:r>
              <a:rPr lang="en-US" altLang="ko-KR" dirty="0" err="1"/>
              <a:t>sphone</a:t>
            </a:r>
            <a:r>
              <a:rPr lang="en-US" altLang="ko-KR" dirty="0"/>
              <a:t>);</a:t>
            </a:r>
          </a:p>
          <a:p>
            <a:r>
              <a:rPr lang="en-US" altLang="ko-KR" b="1" dirty="0"/>
              <a:t>return "redirect:/</a:t>
            </a:r>
            <a:r>
              <a:rPr lang="en-US" altLang="ko-KR" b="1" dirty="0" err="1"/>
              <a:t>uplus</a:t>
            </a:r>
            <a:r>
              <a:rPr lang="en-US" altLang="ko-KR" b="1" dirty="0"/>
              <a:t>/1";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4582D2B-B481-433E-8934-DF1E1F51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2754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EDE2945-BBA6-4820-8F89-B7B7CC2C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="delete", value="/</a:t>
            </a:r>
            <a:r>
              <a:rPr lang="en-US" altLang="ko-KR" dirty="0" err="1"/>
              <a:t>uplus</a:t>
            </a:r>
            <a:r>
              <a:rPr lang="en-US" altLang="ko-KR" dirty="0"/>
              <a:t>/update/{id}",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POST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delete(@</a:t>
            </a:r>
            <a:r>
              <a:rPr lang="en-US" altLang="ko-KR" b="1" dirty="0" err="1"/>
              <a:t>PathVariable</a:t>
            </a:r>
            <a:r>
              <a:rPr lang="en-US" altLang="ko-KR" b="1" dirty="0"/>
              <a:t> Integer id, Model model) {</a:t>
            </a:r>
          </a:p>
          <a:p>
            <a:r>
              <a:rPr lang="en-US" altLang="ko-KR" dirty="0"/>
              <a:t>Phone </a:t>
            </a:r>
            <a:r>
              <a:rPr lang="en-US" altLang="ko-KR" dirty="0" err="1"/>
              <a:t>sphone</a:t>
            </a:r>
            <a:r>
              <a:rPr lang="en-US" altLang="ko-KR" dirty="0"/>
              <a:t> = </a:t>
            </a:r>
            <a:r>
              <a:rPr lang="en-US" altLang="ko-KR" dirty="0" err="1"/>
              <a:t>phoneRepository.findOne</a:t>
            </a:r>
            <a:r>
              <a:rPr lang="en-US" altLang="ko-KR" dirty="0"/>
              <a:t>(id);</a:t>
            </a:r>
          </a:p>
          <a:p>
            <a:r>
              <a:rPr lang="en-US" altLang="ko-KR" dirty="0" err="1"/>
              <a:t>phoneRepository.delete</a:t>
            </a:r>
            <a:r>
              <a:rPr lang="en-US" altLang="ko-KR" dirty="0"/>
              <a:t>(</a:t>
            </a:r>
            <a:r>
              <a:rPr lang="en-US" altLang="ko-KR" dirty="0" err="1"/>
              <a:t>sphone</a:t>
            </a:r>
            <a:r>
              <a:rPr lang="en-US" altLang="ko-KR" dirty="0"/>
              <a:t>);</a:t>
            </a:r>
          </a:p>
          <a:p>
            <a:r>
              <a:rPr lang="en-US" altLang="ko-KR" b="1" dirty="0"/>
              <a:t>return "redirect:/</a:t>
            </a:r>
            <a:r>
              <a:rPr lang="en-US" altLang="ko-KR" b="1" dirty="0" err="1"/>
              <a:t>uplus</a:t>
            </a:r>
            <a:r>
              <a:rPr lang="en-US" altLang="ko-KR" b="1" dirty="0"/>
              <a:t>/1";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CFEE120-67BB-49E6-BEC4-42DB6343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646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1603E43-F131-4903-805B-4BEABFB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&lt;!-- </a:t>
            </a:r>
            <a:r>
              <a:rPr lang="en-US" altLang="ko-KR" dirty="0" err="1"/>
              <a:t>DataSource</a:t>
            </a:r>
            <a:r>
              <a:rPr lang="en-US" altLang="ko-KR" dirty="0"/>
              <a:t> --&gt;</a:t>
            </a:r>
          </a:p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dataSource</a:t>
            </a:r>
            <a:r>
              <a:rPr lang="en-US" altLang="ko-KR" i="1" dirty="0"/>
              <a:t>" class="org.apache.commons.dbcp2.BasicDataSource"&gt;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driverClassName</a:t>
            </a:r>
            <a:r>
              <a:rPr lang="en-US" altLang="ko-KR" i="1" dirty="0"/>
              <a:t>" value="</a:t>
            </a:r>
            <a:r>
              <a:rPr lang="en-US" altLang="ko-KR" i="1" dirty="0" err="1"/>
              <a:t>com.mysql.jdbc.Driver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url</a:t>
            </a:r>
            <a:r>
              <a:rPr lang="en-US" altLang="ko-KR" i="1" dirty="0"/>
              <a:t>" value="</a:t>
            </a:r>
            <a:r>
              <a:rPr lang="en-US" altLang="ko-KR" i="1" dirty="0" err="1"/>
              <a:t>jdbc:mysql</a:t>
            </a:r>
            <a:r>
              <a:rPr lang="en-US" altLang="ko-KR" i="1" dirty="0"/>
              <a:t>://localhost/</a:t>
            </a:r>
            <a:r>
              <a:rPr lang="en-US" altLang="ko-KR" i="1" dirty="0" err="1"/>
              <a:t>todo</a:t>
            </a:r>
            <a:r>
              <a:rPr lang="en-US" altLang="ko-KR" i="1" dirty="0"/>
              <a:t>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"username" value="root" /&gt;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"password" value="123456" /&gt;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16E1241-C0DD-41D1-AFB6-6EE7D041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8464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0201613-5D0F-4782-8D2F-5DC84D63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JPQL </a:t>
            </a:r>
            <a:r>
              <a:rPr lang="ko-KR" altLang="en-US" dirty="0"/>
              <a:t>과 </a:t>
            </a:r>
            <a:r>
              <a:rPr lang="en-US" altLang="ko-KR" dirty="0"/>
              <a:t>Spring Data JPA Query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646AD45-FA4E-498F-84D6-BCFFE5B18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68495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BBB93D5-DB68-41A6-9C54-8D0115DB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r>
              <a:rPr lang="ko-KR" altLang="en-US" dirty="0"/>
              <a:t>에서 </a:t>
            </a:r>
            <a:r>
              <a:rPr lang="en-US" altLang="ko-KR" dirty="0"/>
              <a:t>Query</a:t>
            </a:r>
            <a:r>
              <a:rPr lang="ko-KR" altLang="en-US" dirty="0"/>
              <a:t>작성방법</a:t>
            </a:r>
            <a:endParaRPr lang="en-US" altLang="ko-KR" dirty="0"/>
          </a:p>
          <a:p>
            <a:pPr lvl="1"/>
            <a:r>
              <a:rPr lang="en-US" altLang="ko-KR" dirty="0"/>
              <a:t>JPQL</a:t>
            </a:r>
          </a:p>
          <a:p>
            <a:pPr lvl="1"/>
            <a:r>
              <a:rPr lang="en-US" altLang="ko-KR" dirty="0" err="1"/>
              <a:t>Navite</a:t>
            </a:r>
            <a:r>
              <a:rPr lang="en-US" altLang="ko-KR" dirty="0"/>
              <a:t> Query</a:t>
            </a:r>
          </a:p>
          <a:p>
            <a:pPr lvl="1"/>
            <a:r>
              <a:rPr lang="en-US" altLang="ko-KR" dirty="0"/>
              <a:t>Criteria API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QueryDSL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AB4DCE4-6A41-4E25-8D6F-B130186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JPQL(Java Persistence Query Language)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00384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FEB5B57A-8982-420E-AD9E-D8BC29FA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p from Player p where </a:t>
            </a:r>
            <a:r>
              <a:rPr lang="en-US" altLang="ko-KR" dirty="0" err="1"/>
              <a:t>p.age</a:t>
            </a:r>
            <a:r>
              <a:rPr lang="en-US" altLang="ko-KR" dirty="0"/>
              <a:t> &gt; 40</a:t>
            </a:r>
          </a:p>
          <a:p>
            <a:r>
              <a:rPr lang="ko-KR" altLang="en-US" dirty="0"/>
              <a:t>엔티티 명과 엔티티 별명을 적어야 함</a:t>
            </a:r>
            <a:endParaRPr lang="en-US" altLang="ko-KR" dirty="0"/>
          </a:p>
          <a:p>
            <a:r>
              <a:rPr lang="ko-KR" altLang="en-US" dirty="0"/>
              <a:t>속성을 </a:t>
            </a:r>
            <a:r>
              <a:rPr lang="ko-KR" altLang="en-US" dirty="0" err="1"/>
              <a:t>참조할때도</a:t>
            </a:r>
            <a:r>
              <a:rPr lang="ko-KR" altLang="en-US" dirty="0"/>
              <a:t> </a:t>
            </a:r>
            <a:r>
              <a:rPr lang="en-US" altLang="ko-KR" dirty="0" err="1"/>
              <a:t>p.age</a:t>
            </a:r>
            <a:r>
              <a:rPr lang="ko-KR" altLang="en-US" dirty="0"/>
              <a:t>와 같이 별명을 기술필요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구에 엔티티 별명을 기술함으로 </a:t>
            </a:r>
            <a:r>
              <a:rPr lang="en-US" altLang="ko-KR" dirty="0"/>
              <a:t>select * </a:t>
            </a:r>
            <a:r>
              <a:rPr lang="ko-KR" altLang="en-US" dirty="0"/>
              <a:t>과 유사한 쿼리 결과 가져옴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F5537CE-5B03-4926-8579-D314F403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JPQL </a:t>
            </a:r>
            <a:r>
              <a:rPr lang="ko-KR" altLang="en-US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xmlns="" val="36987250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FD9AC07-78D1-4D87-A2F7-BA78273B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ko-KR" altLang="en-US" dirty="0" err="1"/>
              <a:t>프로퍼피나</a:t>
            </a:r>
            <a:r>
              <a:rPr lang="ko-KR" altLang="en-US" dirty="0"/>
              <a:t> 집계함수도 사용가능</a:t>
            </a:r>
            <a:endParaRPr lang="en-US" altLang="ko-KR" dirty="0"/>
          </a:p>
          <a:p>
            <a:r>
              <a:rPr lang="en-US" altLang="ko-KR" dirty="0"/>
              <a:t>Select max(</a:t>
            </a:r>
            <a:r>
              <a:rPr lang="en-US" altLang="ko-KR" dirty="0" err="1"/>
              <a:t>p.age</a:t>
            </a:r>
            <a:r>
              <a:rPr lang="en-US" altLang="ko-KR" dirty="0"/>
              <a:t>), p.name from Player p</a:t>
            </a:r>
          </a:p>
          <a:p>
            <a:r>
              <a:rPr lang="ko-KR" altLang="en-US" dirty="0"/>
              <a:t>조인 지원</a:t>
            </a:r>
            <a:endParaRPr lang="en-US" altLang="ko-KR" dirty="0"/>
          </a:p>
          <a:p>
            <a:r>
              <a:rPr lang="en-US" altLang="ko-KR" dirty="0"/>
              <a:t>Select p from Player p join Team t on </a:t>
            </a:r>
            <a:r>
              <a:rPr lang="en-US" altLang="ko-KR" dirty="0" err="1"/>
              <a:t>m.teamId</a:t>
            </a:r>
            <a:r>
              <a:rPr lang="en-US" altLang="ko-KR" dirty="0"/>
              <a:t> = t.id</a:t>
            </a:r>
            <a:br>
              <a:rPr lang="en-US" altLang="ko-KR" dirty="0"/>
            </a:br>
            <a:r>
              <a:rPr lang="en-US" altLang="ko-KR" dirty="0"/>
              <a:t>where</a:t>
            </a:r>
            <a:r>
              <a:rPr lang="ko-KR" altLang="en-US" dirty="0"/>
              <a:t> </a:t>
            </a:r>
            <a:r>
              <a:rPr lang="en-US" altLang="ko-KR" dirty="0" err="1"/>
              <a:t>p.age</a:t>
            </a:r>
            <a:r>
              <a:rPr lang="en-US" altLang="ko-KR" dirty="0"/>
              <a:t> &gt; 40 </a:t>
            </a:r>
            <a:r>
              <a:rPr lang="en-US" altLang="ko-KR" dirty="0" err="1"/>
              <a:t>orderby</a:t>
            </a:r>
            <a:r>
              <a:rPr lang="en-US" altLang="ko-KR" dirty="0"/>
              <a:t> t.name</a:t>
            </a:r>
          </a:p>
          <a:p>
            <a:r>
              <a:rPr lang="en-US" altLang="ko-KR" dirty="0"/>
              <a:t>※ JPQL</a:t>
            </a:r>
            <a:r>
              <a:rPr lang="ko-KR" altLang="en-US" dirty="0"/>
              <a:t>에서는 내부결합과 좌외부결합만 지원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AA8E710-DD27-45D0-9F4A-345A4EE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46696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648557-8C14-492C-BF15-04856A64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삭제 쿼리 지원</a:t>
            </a:r>
            <a:endParaRPr lang="en-US" altLang="ko-KR" dirty="0"/>
          </a:p>
          <a:p>
            <a:pPr lvl="1"/>
            <a:r>
              <a:rPr lang="en-US" altLang="ko-KR" dirty="0"/>
              <a:t>Entity Property</a:t>
            </a:r>
            <a:r>
              <a:rPr lang="ko-KR" altLang="en-US" dirty="0"/>
              <a:t> 갱신이나 </a:t>
            </a:r>
            <a:r>
              <a:rPr lang="en-US" altLang="ko-KR" dirty="0" err="1"/>
              <a:t>remov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 err="1"/>
              <a:t>건씩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이 실행됨</a:t>
            </a:r>
            <a:endParaRPr lang="en-US" altLang="ko-KR" dirty="0"/>
          </a:p>
          <a:p>
            <a:pPr lvl="1"/>
            <a:r>
              <a:rPr lang="ko-KR" altLang="en-US" dirty="0"/>
              <a:t>복수개의 레코드 조작 가능하게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93192" lvl="1" indent="0">
              <a:buNone/>
            </a:pP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deleted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em.createQuery</a:t>
            </a:r>
            <a:r>
              <a:rPr lang="en-US" altLang="ko-KR" dirty="0"/>
              <a:t>(“delete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player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</a:p>
          <a:p>
            <a:pPr marL="393192" lvl="1" indent="0">
              <a:buNone/>
            </a:pPr>
            <a:r>
              <a:rPr lang="en-US" altLang="ko-KR" dirty="0"/>
              <a:t>Where </a:t>
            </a:r>
            <a:r>
              <a:rPr lang="en-US" altLang="ko-KR" dirty="0" err="1"/>
              <a:t>p.age</a:t>
            </a:r>
            <a:r>
              <a:rPr lang="en-US" altLang="ko-KR" dirty="0"/>
              <a:t> &gt; :age”).</a:t>
            </a:r>
            <a:r>
              <a:rPr lang="en-US" altLang="ko-KR" dirty="0" err="1"/>
              <a:t>setParameter</a:t>
            </a:r>
            <a:r>
              <a:rPr lang="en-US" altLang="ko-KR" dirty="0"/>
              <a:t>(“age”, “40”)</a:t>
            </a:r>
          </a:p>
          <a:p>
            <a:pPr marL="393192" lvl="1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executeUpdate</a:t>
            </a:r>
            <a:r>
              <a:rPr lang="en-US" altLang="ko-KR" dirty="0"/>
              <a:t>();</a:t>
            </a:r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FFE08B1-7A71-490A-B212-B204F9A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24438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84D83F9-C4DB-47A8-90E2-93EBCFDD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JPQL</a:t>
            </a:r>
            <a:r>
              <a:rPr lang="ko-KR" altLang="en-US" dirty="0"/>
              <a:t>에서 사용가능한 함수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https://docs.oracle.com/javaee/7/tutorial/persistence-querylanguage005.htm#BNBVP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사용자 정의 함수 실행</a:t>
            </a:r>
            <a:endParaRPr lang="en-US" altLang="ko-KR" dirty="0"/>
          </a:p>
          <a:p>
            <a:pPr lvl="1"/>
            <a:r>
              <a:rPr lang="en-US" altLang="ko-KR" dirty="0"/>
              <a:t>Select function(‘</a:t>
            </a:r>
            <a:r>
              <a:rPr lang="en-US" altLang="ko-KR" dirty="0" err="1"/>
              <a:t>myFunc</a:t>
            </a:r>
            <a:r>
              <a:rPr lang="en-US" altLang="ko-KR" dirty="0"/>
              <a:t>’, p.name, 100) from Player p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인수를 받는 </a:t>
            </a:r>
            <a:r>
              <a:rPr lang="en-US" altLang="ko-KR" dirty="0" err="1"/>
              <a:t>myFunc</a:t>
            </a:r>
            <a:r>
              <a:rPr lang="en-US" altLang="ko-KR" dirty="0"/>
              <a:t> </a:t>
            </a:r>
            <a:r>
              <a:rPr lang="ko-KR" altLang="en-US" dirty="0"/>
              <a:t>이라는 함수가 있는 경우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170049B-A99E-46C4-82FB-6C8364AA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10910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314FF8B-1D94-4F91-A79D-2ACEA93C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 </a:t>
            </a:r>
            <a:r>
              <a:rPr lang="ko-KR" altLang="en-US" dirty="0"/>
              <a:t>자동작성기능</a:t>
            </a:r>
            <a:endParaRPr lang="en-US" altLang="ko-KR" dirty="0"/>
          </a:p>
          <a:p>
            <a:r>
              <a:rPr lang="en-US" altLang="ko-KR" dirty="0"/>
              <a:t>@Query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Sort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Named parameter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Stored procedure </a:t>
            </a:r>
            <a:r>
              <a:rPr lang="ko-KR" altLang="en-US" dirty="0"/>
              <a:t>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C6DBB53-D419-463F-9CF1-EE22A138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Data JPA Query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19974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9E859D6-1D73-4D17-9159-0DC2DA1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findByName</a:t>
            </a:r>
            <a:endParaRPr lang="en-US" altLang="ko-KR" dirty="0"/>
          </a:p>
          <a:p>
            <a:pPr lvl="1"/>
            <a:r>
              <a:rPr lang="en-US" altLang="ko-KR" dirty="0"/>
              <a:t>… where p.name = ?1</a:t>
            </a:r>
          </a:p>
          <a:p>
            <a:pPr lvl="1"/>
            <a:r>
              <a:rPr lang="en-US" altLang="ko-KR" dirty="0">
                <a:hlinkClick r:id="rId2"/>
              </a:rPr>
              <a:t>https://docs.spring.io/spring-data/jpa/docs/current/reference/html/#jpa.query-methods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AEC030A-BB23-495C-9710-6370A6C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자동작성기능</a:t>
            </a:r>
          </a:p>
        </p:txBody>
      </p:sp>
    </p:spTree>
    <p:extLst>
      <p:ext uri="{BB962C8B-B14F-4D97-AF65-F5344CB8AC3E}">
        <p14:creationId xmlns:p14="http://schemas.microsoft.com/office/powerpoint/2010/main" xmlns="" val="2293910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9E859D6-1D73-4D17-9159-0DC2DA1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@Query(“SELECT p FROM p WHERE :</a:t>
            </a:r>
            <a:r>
              <a:rPr lang="en-US" altLang="ko-KR" dirty="0" err="1"/>
              <a:t>ageFrom</a:t>
            </a:r>
            <a:r>
              <a:rPr lang="en-US" altLang="ko-KR" dirty="0"/>
              <a:t> &lt;= </a:t>
            </a:r>
            <a:r>
              <a:rPr lang="en-US" altLang="ko-KR" dirty="0" err="1"/>
              <a:t>p.age</a:t>
            </a:r>
            <a:r>
              <a:rPr lang="en-US" altLang="ko-KR" dirty="0"/>
              <a:t> AND </a:t>
            </a:r>
            <a:r>
              <a:rPr lang="en-US" altLang="ko-KR" dirty="0" err="1"/>
              <a:t>p.age</a:t>
            </a:r>
            <a:r>
              <a:rPr lang="en-US" altLang="ko-KR" dirty="0"/>
              <a:t> &lt; :</a:t>
            </a:r>
            <a:r>
              <a:rPr lang="en-US" altLang="ko-KR" dirty="0" err="1"/>
              <a:t>ageTo</a:t>
            </a:r>
            <a:r>
              <a:rPr lang="en-US" altLang="ko-KR" dirty="0"/>
              <a:t> ORDER BY </a:t>
            </a:r>
            <a:r>
              <a:rPr lang="en-US" altLang="ko-KR" dirty="0" err="1"/>
              <a:t>p.age</a:t>
            </a:r>
            <a:r>
              <a:rPr lang="en-US" altLang="ko-KR" dirty="0"/>
              <a:t> DESC”)</a:t>
            </a:r>
            <a:br>
              <a:rPr lang="en-US" altLang="ko-KR" dirty="0"/>
            </a:br>
            <a:r>
              <a:rPr lang="en-US" altLang="ko-KR" dirty="0"/>
              <a:t>List&lt;Player&gt;</a:t>
            </a:r>
            <a:r>
              <a:rPr lang="ko-KR" altLang="en-US" dirty="0"/>
              <a:t> </a:t>
            </a:r>
            <a:r>
              <a:rPr lang="en-US" altLang="ko-KR" dirty="0" err="1"/>
              <a:t>findByAge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@Param(“</a:t>
            </a:r>
            <a:r>
              <a:rPr lang="en-US" altLang="ko-KR" dirty="0" err="1"/>
              <a:t>ageFrom</a:t>
            </a:r>
            <a:r>
              <a:rPr lang="en-US" altLang="ko-KR" dirty="0"/>
              <a:t>”)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ageFrom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@Param(“</a:t>
            </a:r>
            <a:r>
              <a:rPr lang="en-US" altLang="ko-KR" dirty="0" err="1"/>
              <a:t>ageTo</a:t>
            </a:r>
            <a:r>
              <a:rPr lang="en-US" altLang="ko-KR" dirty="0"/>
              <a:t>”)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ageTo</a:t>
            </a:r>
            <a:r>
              <a:rPr lang="en-US" altLang="ko-KR" dirty="0"/>
              <a:t>);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AEC030A-BB23-495C-9710-6370A6C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@Query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9584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9E859D6-1D73-4D17-9159-0DC2DA1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@Query(“select p from Player p where p.name like ?1%”)</a:t>
            </a:r>
            <a:br>
              <a:rPr lang="en-US" altLang="ko-KR" dirty="0"/>
            </a:br>
            <a:r>
              <a:rPr lang="en-US" altLang="ko-KR" dirty="0"/>
              <a:t>List&lt;Player&gt;</a:t>
            </a:r>
            <a:r>
              <a:rPr lang="ko-KR" altLang="en-US" dirty="0"/>
              <a:t> </a:t>
            </a:r>
            <a:r>
              <a:rPr lang="en-US" altLang="ko-KR" dirty="0" err="1"/>
              <a:t>findByNameAndSort</a:t>
            </a:r>
            <a:r>
              <a:rPr lang="en-US" altLang="ko-KR" dirty="0"/>
              <a:t>(String name, Sort sort);</a:t>
            </a:r>
          </a:p>
          <a:p>
            <a:endParaRPr lang="en-US" altLang="ko-KR" dirty="0"/>
          </a:p>
          <a:p>
            <a:r>
              <a:rPr lang="en-US" altLang="ko-KR" dirty="0" err="1"/>
              <a:t>Repo.findNameAndSort</a:t>
            </a:r>
            <a:r>
              <a:rPr lang="en-US" altLang="ko-KR" dirty="0"/>
              <a:t>(“</a:t>
            </a:r>
            <a:r>
              <a:rPr lang="ko-KR" altLang="en-US" dirty="0"/>
              <a:t>오</a:t>
            </a:r>
            <a:r>
              <a:rPr lang="en-US" altLang="ko-KR" dirty="0"/>
              <a:t>”, new Sort(“name”));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AEC030A-BB23-495C-9710-6370A6C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Sort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070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75C9C38-4B92-41E0-A2F2-4F1A6B9A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&lt;bean id=</a:t>
            </a:r>
            <a:r>
              <a:rPr lang="en-US" altLang="ko-KR" i="1" dirty="0"/>
              <a:t>"</a:t>
            </a:r>
            <a:r>
              <a:rPr lang="en-US" altLang="ko-KR" i="1" dirty="0" err="1"/>
              <a:t>transactionManager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class=</a:t>
            </a:r>
            <a:r>
              <a:rPr lang="en-US" altLang="ko-KR" i="1" dirty="0"/>
              <a:t>"</a:t>
            </a:r>
            <a:r>
              <a:rPr lang="en-US" altLang="ko-KR" i="1" dirty="0" err="1"/>
              <a:t>org.springframework.orm.jpa.JpaTransactionManager</a:t>
            </a:r>
            <a:r>
              <a:rPr lang="en-US" altLang="ko-KR" i="1" dirty="0"/>
              <a:t>"&gt;</a:t>
            </a:r>
          </a:p>
          <a:p>
            <a:r>
              <a:rPr lang="en-US" altLang="ko-KR" dirty="0"/>
              <a:t>&lt;property name=</a:t>
            </a:r>
            <a:r>
              <a:rPr lang="en-US" altLang="ko-KR" i="1" dirty="0"/>
              <a:t>"</a:t>
            </a:r>
            <a:r>
              <a:rPr lang="en-US" altLang="ko-KR" i="1" dirty="0" err="1"/>
              <a:t>entityManagerFactory</a:t>
            </a:r>
            <a:r>
              <a:rPr lang="en-US" altLang="ko-KR" i="1" dirty="0"/>
              <a:t>" ref="</a:t>
            </a:r>
            <a:r>
              <a:rPr lang="en-US" altLang="ko-KR" i="1" dirty="0" err="1"/>
              <a:t>myEMF</a:t>
            </a:r>
            <a:r>
              <a:rPr lang="en-US" altLang="ko-KR" i="1" dirty="0"/>
              <a:t>"&gt;&lt;/property&gt;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970699B-27D7-4C1B-A390-078156CB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/>
              <a:t>JpaTransactionManager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34661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9E859D6-1D73-4D17-9159-0DC2DA1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Stored procedure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create procedure plus1inout(in 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, out res </a:t>
            </a:r>
            <a:r>
              <a:rPr lang="en-US" altLang="ko-KR" dirty="0" err="1"/>
              <a:t>int</a:t>
            </a:r>
            <a:r>
              <a:rPr lang="en-US" altLang="ko-KR" dirty="0"/>
              <a:t>)set res = </a:t>
            </a:r>
            <a:r>
              <a:rPr lang="en-US" altLang="ko-KR" dirty="0" err="1"/>
              <a:t>arg</a:t>
            </a:r>
            <a:r>
              <a:rPr lang="en-US" altLang="ko-KR" dirty="0"/>
              <a:t> + 1;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call plus1inout(10, @res);</a:t>
            </a:r>
          </a:p>
          <a:p>
            <a:r>
              <a:rPr lang="en-US" altLang="ko-KR" dirty="0"/>
              <a:t>select @res;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AEC030A-BB23-495C-9710-6370A6C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Stored procedure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xmlns="" val="26943322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196BA70-715B-4B01-B931-92CA266D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@Procedure("plus1inout")</a:t>
            </a:r>
          </a:p>
          <a:p>
            <a:r>
              <a:rPr lang="en-US" altLang="ko-KR" dirty="0"/>
              <a:t>Integer explicitlyNamedPlus1inout(Integer 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컨트롤러 호출</a:t>
            </a:r>
            <a:endParaRPr lang="en-US" altLang="ko-KR" dirty="0"/>
          </a:p>
          <a:p>
            <a:r>
              <a:rPr lang="en-US" altLang="ko-KR" dirty="0" err="1"/>
              <a:t>model.addAttribute</a:t>
            </a:r>
            <a:r>
              <a:rPr lang="en-US" altLang="ko-KR" dirty="0"/>
              <a:t>("number", playerRepository.explicitlyNamedPlus1inout(100));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9AB3610-ABC8-40D2-A54B-7935A3AB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6372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3814F69C-064A-41BF-83C6-F5122D074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196752"/>
            <a:ext cx="4176464" cy="532014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5BF2E42-FE7F-4A65-B2EE-C16F1D4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0600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9E859D6-1D73-4D17-9159-0DC2DA1F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AEC030A-BB23-495C-9710-6370A6C1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Query </a:t>
            </a:r>
            <a:r>
              <a:rPr lang="ko-KR" altLang="en-US" dirty="0"/>
              <a:t>자동작성기능</a:t>
            </a:r>
          </a:p>
        </p:txBody>
      </p:sp>
    </p:spTree>
    <p:extLst>
      <p:ext uri="{BB962C8B-B14F-4D97-AF65-F5344CB8AC3E}">
        <p14:creationId xmlns:p14="http://schemas.microsoft.com/office/powerpoint/2010/main" xmlns="" val="40339762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FB86D91-BEC2-42E3-9E9E-C57029A8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JPA</a:t>
            </a:r>
            <a:r>
              <a:rPr lang="ko-KR" altLang="en-US" dirty="0"/>
              <a:t>를 이용한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One-to-Many </a:t>
            </a:r>
            <a:r>
              <a:rPr lang="en-US" altLang="ko-KR" dirty="0" err="1"/>
              <a:t>RelationShip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56BEF4-5191-4603-94F6-C9D5AD15F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9472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49BE681-B232-4EFD-B65E-28AECE7257F2}"/>
              </a:ext>
            </a:extLst>
          </p:cNvPr>
          <p:cNvSpPr/>
          <p:nvPr/>
        </p:nvSpPr>
        <p:spPr>
          <a:xfrm>
            <a:off x="539552" y="2869952"/>
            <a:ext cx="2664296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48C46A2-FC92-4C6D-9426-B554F586FFA0}"/>
              </a:ext>
            </a:extLst>
          </p:cNvPr>
          <p:cNvSpPr/>
          <p:nvPr/>
        </p:nvSpPr>
        <p:spPr>
          <a:xfrm>
            <a:off x="5436096" y="2869952"/>
            <a:ext cx="2664296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7AD9C3-DED4-41A5-9556-6683218898CE}"/>
              </a:ext>
            </a:extLst>
          </p:cNvPr>
          <p:cNvSpPr txBox="1"/>
          <p:nvPr/>
        </p:nvSpPr>
        <p:spPr>
          <a:xfrm>
            <a:off x="539552" y="234888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981770-1280-43ED-9AE9-DDC06098FBF1}"/>
              </a:ext>
            </a:extLst>
          </p:cNvPr>
          <p:cNvSpPr txBox="1"/>
          <p:nvPr/>
        </p:nvSpPr>
        <p:spPr>
          <a:xfrm>
            <a:off x="5436096" y="23710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3D15907A-0BAA-4A1D-85A2-E24AE1D4946C}"/>
              </a:ext>
            </a:extLst>
          </p:cNvPr>
          <p:cNvCxnSpPr/>
          <p:nvPr/>
        </p:nvCxnSpPr>
        <p:spPr>
          <a:xfrm>
            <a:off x="539552" y="3284984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C6CDCF2-3043-4779-B4CE-264F7E4A4663}"/>
              </a:ext>
            </a:extLst>
          </p:cNvPr>
          <p:cNvCxnSpPr/>
          <p:nvPr/>
        </p:nvCxnSpPr>
        <p:spPr>
          <a:xfrm>
            <a:off x="539552" y="371703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CC34AD4-BA41-46FC-907E-5FDAE0EDE9DC}"/>
              </a:ext>
            </a:extLst>
          </p:cNvPr>
          <p:cNvCxnSpPr/>
          <p:nvPr/>
        </p:nvCxnSpPr>
        <p:spPr>
          <a:xfrm>
            <a:off x="5436096" y="3284984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A30F4B55-3FF3-449A-86AF-DE007B36D262}"/>
              </a:ext>
            </a:extLst>
          </p:cNvPr>
          <p:cNvCxnSpPr/>
          <p:nvPr/>
        </p:nvCxnSpPr>
        <p:spPr>
          <a:xfrm>
            <a:off x="5436096" y="3717032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0F1C16A7-35E9-4D2F-8796-2D15EDCE2B7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03848" y="348202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F23FBEC-E4D9-423E-99A1-9073FFE581DD}"/>
              </a:ext>
            </a:extLst>
          </p:cNvPr>
          <p:cNvCxnSpPr/>
          <p:nvPr/>
        </p:nvCxnSpPr>
        <p:spPr>
          <a:xfrm flipV="1">
            <a:off x="5220072" y="3284984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F7A76673-A05E-4F1A-B4F3-71628FAC878A}"/>
              </a:ext>
            </a:extLst>
          </p:cNvPr>
          <p:cNvCxnSpPr/>
          <p:nvPr/>
        </p:nvCxnSpPr>
        <p:spPr>
          <a:xfrm>
            <a:off x="5220072" y="3482020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B98D251-D4B0-49FB-A1B0-6735DD0A9E2B}"/>
              </a:ext>
            </a:extLst>
          </p:cNvPr>
          <p:cNvSpPr txBox="1"/>
          <p:nvPr/>
        </p:nvSpPr>
        <p:spPr>
          <a:xfrm>
            <a:off x="3297095" y="316719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fk_comment_playerid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8CCF267-E3CA-40C0-9118-2F47A7A0C0A3}"/>
              </a:ext>
            </a:extLst>
          </p:cNvPr>
          <p:cNvSpPr txBox="1"/>
          <p:nvPr/>
        </p:nvSpPr>
        <p:spPr>
          <a:xfrm>
            <a:off x="594907" y="295370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Player_id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2F9D64-ADBF-4110-81CF-9F4E986E3D21}"/>
              </a:ext>
            </a:extLst>
          </p:cNvPr>
          <p:cNvSpPr txBox="1"/>
          <p:nvPr/>
        </p:nvSpPr>
        <p:spPr>
          <a:xfrm>
            <a:off x="594907" y="333965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0C64DE8-7B77-4811-89B7-1DA42F8C264E}"/>
              </a:ext>
            </a:extLst>
          </p:cNvPr>
          <p:cNvSpPr txBox="1"/>
          <p:nvPr/>
        </p:nvSpPr>
        <p:spPr>
          <a:xfrm>
            <a:off x="614327" y="371912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CF59975-31AF-4B5B-9505-2C05AFF4A174}"/>
              </a:ext>
            </a:extLst>
          </p:cNvPr>
          <p:cNvSpPr txBox="1"/>
          <p:nvPr/>
        </p:nvSpPr>
        <p:spPr>
          <a:xfrm>
            <a:off x="5508104" y="290328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7E14C8-2F3B-48E2-9EDC-10027EF6754F}"/>
              </a:ext>
            </a:extLst>
          </p:cNvPr>
          <p:cNvSpPr txBox="1"/>
          <p:nvPr/>
        </p:nvSpPr>
        <p:spPr>
          <a:xfrm>
            <a:off x="5508104" y="333965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6C40BFC-9C44-49DF-9955-4FCF9C92656E}"/>
              </a:ext>
            </a:extLst>
          </p:cNvPr>
          <p:cNvSpPr txBox="1"/>
          <p:nvPr/>
        </p:nvSpPr>
        <p:spPr>
          <a:xfrm>
            <a:off x="5527092" y="37132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player_id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93033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A2FA2DB-B101-4C35-9FEE-2384F58F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@Entity</a:t>
            </a:r>
          </a:p>
          <a:p>
            <a:r>
              <a:rPr lang="en-US" altLang="ko-KR" b="1" dirty="0"/>
              <a:t>public class Player {</a:t>
            </a:r>
          </a:p>
          <a:p>
            <a:endParaRPr lang="ko-KR" altLang="en-US" dirty="0"/>
          </a:p>
          <a:p>
            <a:r>
              <a:rPr lang="en-US" altLang="ko-KR" dirty="0"/>
              <a:t>@Id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GeneratedValue</a:t>
            </a:r>
            <a:r>
              <a:rPr lang="en-US" altLang="ko-KR" dirty="0"/>
              <a:t>(strategy=</a:t>
            </a:r>
            <a:r>
              <a:rPr lang="en-US" altLang="ko-KR" dirty="0" err="1"/>
              <a:t>GenerationType.</a:t>
            </a:r>
            <a:r>
              <a:rPr lang="en-US" altLang="ko-KR" b="1" i="1" dirty="0" err="1"/>
              <a:t>IDENTITY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id;</a:t>
            </a:r>
          </a:p>
          <a:p>
            <a:r>
              <a:rPr lang="en-US" altLang="ko-KR" b="1" dirty="0"/>
              <a:t>private String name;</a:t>
            </a:r>
          </a:p>
          <a:p>
            <a:r>
              <a:rPr lang="en-US" altLang="ko-KR" b="1" dirty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age;</a:t>
            </a:r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OneToMany</a:t>
            </a:r>
            <a:r>
              <a:rPr lang="en-US" altLang="ko-KR" dirty="0"/>
              <a:t>(</a:t>
            </a:r>
            <a:r>
              <a:rPr lang="en-US" altLang="ko-KR" dirty="0" err="1"/>
              <a:t>mappedBy</a:t>
            </a:r>
            <a:r>
              <a:rPr lang="en-US" altLang="ko-KR" dirty="0"/>
              <a:t>="player", cascade = </a:t>
            </a:r>
            <a:r>
              <a:rPr lang="en-US" altLang="ko-KR" dirty="0" err="1"/>
              <a:t>CascadeType.</a:t>
            </a:r>
            <a:r>
              <a:rPr lang="en-US" altLang="ko-KR" b="1" i="1" dirty="0" err="1"/>
              <a:t>ALL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private Set&lt;Comment&gt; comments;</a:t>
            </a:r>
          </a:p>
          <a:p>
            <a:r>
              <a:rPr lang="ko-KR" altLang="en-US" b="1" dirty="0"/>
              <a:t>이후 </a:t>
            </a:r>
            <a:r>
              <a:rPr lang="en-US" altLang="ko-KR" b="1" dirty="0"/>
              <a:t>Getter, setter…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1B04832-0CAC-4368-BC37-3162CB96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 Entity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xmlns="" val="26879004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2B8E0D2-E016-4721-AE2A-880CED88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@Entity</a:t>
            </a:r>
          </a:p>
          <a:p>
            <a:r>
              <a:rPr lang="en-US" altLang="ko-KR" b="1" dirty="0"/>
              <a:t>public class Comment {</a:t>
            </a:r>
          </a:p>
          <a:p>
            <a:endParaRPr lang="ko-KR" altLang="en-US" dirty="0"/>
          </a:p>
          <a:p>
            <a:r>
              <a:rPr lang="en-US" altLang="ko-KR" b="1" dirty="0"/>
              <a:t>public Comment() {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public Comment(String comment) {</a:t>
            </a:r>
          </a:p>
          <a:p>
            <a:r>
              <a:rPr lang="en-US" altLang="ko-KR" b="1" dirty="0" err="1"/>
              <a:t>this.comment</a:t>
            </a:r>
            <a:r>
              <a:rPr lang="en-US" altLang="ko-KR" b="1" dirty="0"/>
              <a:t> = comment;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public Comment(String comment, Player player) {</a:t>
            </a:r>
          </a:p>
          <a:p>
            <a:r>
              <a:rPr lang="en-US" altLang="ko-KR" b="1" dirty="0" err="1"/>
              <a:t>this.comment</a:t>
            </a:r>
            <a:r>
              <a:rPr lang="en-US" altLang="ko-KR" b="1" dirty="0"/>
              <a:t> = comment;</a:t>
            </a:r>
          </a:p>
          <a:p>
            <a:r>
              <a:rPr lang="en-US" altLang="ko-KR" b="1" dirty="0" err="1"/>
              <a:t>this.player</a:t>
            </a:r>
            <a:r>
              <a:rPr lang="en-US" altLang="ko-KR" b="1" dirty="0"/>
              <a:t> = player;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803ECEE-E45B-47EA-9CAE-FA3F34AA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81144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CBE46C0-7E71-4B88-B901-41910345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@Id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GeneratedValue</a:t>
            </a:r>
            <a:r>
              <a:rPr lang="en-US" altLang="ko-KR" dirty="0"/>
              <a:t>(strategy=</a:t>
            </a:r>
            <a:r>
              <a:rPr lang="en-US" altLang="ko-KR" dirty="0" err="1"/>
              <a:t>GenerationType.</a:t>
            </a:r>
            <a:r>
              <a:rPr lang="en-US" altLang="ko-KR" b="1" i="1" dirty="0" err="1"/>
              <a:t>IDENTITY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private </a:t>
            </a:r>
            <a:r>
              <a:rPr lang="en-US" altLang="ko-KR" b="1" dirty="0" err="1"/>
              <a:t>int</a:t>
            </a:r>
            <a:r>
              <a:rPr lang="en-US" altLang="ko-KR" b="1" dirty="0"/>
              <a:t> id;</a:t>
            </a:r>
          </a:p>
          <a:p>
            <a:endParaRPr lang="ko-KR" altLang="en-US" dirty="0"/>
          </a:p>
          <a:p>
            <a:r>
              <a:rPr lang="en-US" altLang="ko-KR" b="1" dirty="0"/>
              <a:t>private String comment;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ManyToOne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JoinColumn</a:t>
            </a:r>
            <a:r>
              <a:rPr lang="en-US" altLang="ko-KR" dirty="0"/>
              <a:t>(name="</a:t>
            </a:r>
            <a:r>
              <a:rPr lang="en-US" altLang="ko-KR" dirty="0" err="1"/>
              <a:t>player_id</a:t>
            </a:r>
            <a:r>
              <a:rPr lang="en-US" altLang="ko-KR" dirty="0"/>
              <a:t>")</a:t>
            </a:r>
          </a:p>
          <a:p>
            <a:r>
              <a:rPr lang="en-US" altLang="ko-KR" b="1" dirty="0"/>
              <a:t>private Player </a:t>
            </a:r>
            <a:r>
              <a:rPr lang="en-US" altLang="ko-KR" b="1" dirty="0" err="1"/>
              <a:t>player</a:t>
            </a:r>
            <a:r>
              <a:rPr lang="en-US" altLang="ko-KR" b="1" dirty="0"/>
              <a:t>;</a:t>
            </a:r>
          </a:p>
          <a:p>
            <a:r>
              <a:rPr lang="ko-KR" altLang="en-US" b="1" dirty="0"/>
              <a:t>이후 </a:t>
            </a:r>
            <a:r>
              <a:rPr lang="en-US" altLang="ko-KR" b="1" dirty="0"/>
              <a:t>getter, setter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EAB945E-1EEB-4D9E-AD82-20B0206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18782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93B3395-7FE4-46C1-BC2E-C119CE60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allstar</a:t>
            </a:r>
            <a:r>
              <a:rPr lang="en-US" altLang="ko-KR" dirty="0"/>
              <a:t>/comment/{id}",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GET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comment(@</a:t>
            </a:r>
            <a:r>
              <a:rPr lang="en-US" altLang="ko-KR" b="1" dirty="0" err="1"/>
              <a:t>PathVariable</a:t>
            </a:r>
            <a:r>
              <a:rPr lang="en-US" altLang="ko-KR" b="1" dirty="0"/>
              <a:t> Integer id, Model model){</a:t>
            </a:r>
          </a:p>
          <a:p>
            <a:r>
              <a:rPr lang="en-US" altLang="ko-KR" dirty="0" err="1"/>
              <a:t>model.addAttribute</a:t>
            </a:r>
            <a:r>
              <a:rPr lang="en-US" altLang="ko-KR" dirty="0"/>
              <a:t>("</a:t>
            </a:r>
            <a:r>
              <a:rPr lang="en-US" altLang="ko-KR" dirty="0" err="1"/>
              <a:t>playerId</a:t>
            </a:r>
            <a:r>
              <a:rPr lang="en-US" altLang="ko-KR" dirty="0"/>
              <a:t>",id);</a:t>
            </a:r>
          </a:p>
          <a:p>
            <a:r>
              <a:rPr lang="en-US" altLang="ko-KR" b="1" dirty="0"/>
              <a:t>return "comment";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(value="/</a:t>
            </a:r>
            <a:r>
              <a:rPr lang="en-US" altLang="ko-KR" dirty="0" err="1"/>
              <a:t>allstar</a:t>
            </a:r>
            <a:r>
              <a:rPr lang="en-US" altLang="ko-KR" dirty="0"/>
              <a:t>/comment/{id}", method=</a:t>
            </a:r>
            <a:r>
              <a:rPr lang="en-US" altLang="ko-KR" dirty="0" err="1"/>
              <a:t>RequestMethod.</a:t>
            </a:r>
            <a:r>
              <a:rPr lang="en-US" altLang="ko-KR" b="1" i="1" dirty="0" err="1"/>
              <a:t>POST</a:t>
            </a:r>
            <a:r>
              <a:rPr lang="en-US" altLang="ko-KR" b="1" i="1" dirty="0"/>
              <a:t>)</a:t>
            </a:r>
          </a:p>
          <a:p>
            <a:r>
              <a:rPr lang="en-US" altLang="ko-KR" b="1" dirty="0"/>
              <a:t>public String comment(@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> Integer </a:t>
            </a:r>
            <a:r>
              <a:rPr lang="en-US" altLang="ko-KR" b="1" dirty="0" err="1"/>
              <a:t>playerId</a:t>
            </a:r>
            <a:r>
              <a:rPr lang="en-US" altLang="ko-KR" b="1" dirty="0"/>
              <a:t>, 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en-US" altLang="ko-KR" dirty="0"/>
              <a:t> String comment, Model model){</a:t>
            </a:r>
          </a:p>
          <a:p>
            <a:r>
              <a:rPr lang="en-US" altLang="ko-KR" dirty="0"/>
              <a:t>Player p = </a:t>
            </a:r>
            <a:r>
              <a:rPr lang="en-US" altLang="ko-KR" dirty="0" err="1"/>
              <a:t>playerRepository.findOne</a:t>
            </a:r>
            <a:r>
              <a:rPr lang="en-US" altLang="ko-KR" dirty="0"/>
              <a:t>(</a:t>
            </a:r>
            <a:r>
              <a:rPr lang="en-US" altLang="ko-KR" dirty="0" err="1"/>
              <a:t>playerId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p.getComments</a:t>
            </a:r>
            <a:r>
              <a:rPr lang="en-US" altLang="ko-KR" dirty="0"/>
              <a:t>().add(</a:t>
            </a:r>
            <a:r>
              <a:rPr lang="en-US" altLang="ko-KR" b="1" dirty="0"/>
              <a:t>new Comment(comment, p));</a:t>
            </a:r>
          </a:p>
          <a:p>
            <a:r>
              <a:rPr lang="en-US" altLang="ko-KR" dirty="0" err="1"/>
              <a:t>playerRepository.save</a:t>
            </a:r>
            <a:r>
              <a:rPr lang="en-US" altLang="ko-KR" dirty="0"/>
              <a:t>(p);</a:t>
            </a:r>
          </a:p>
          <a:p>
            <a:r>
              <a:rPr lang="en-US" altLang="ko-KR" b="1" dirty="0"/>
              <a:t>return "redirect:/</a:t>
            </a:r>
            <a:r>
              <a:rPr lang="en-US" altLang="ko-KR" b="1" dirty="0" err="1"/>
              <a:t>allstar</a:t>
            </a:r>
            <a:r>
              <a:rPr lang="en-US" altLang="ko-KR" b="1" dirty="0"/>
              <a:t>";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93532D9-3265-49E5-A087-DA970635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작성 컨트롤러</a:t>
            </a:r>
          </a:p>
        </p:txBody>
      </p:sp>
    </p:spTree>
    <p:extLst>
      <p:ext uri="{BB962C8B-B14F-4D97-AF65-F5344CB8AC3E}">
        <p14:creationId xmlns:p14="http://schemas.microsoft.com/office/powerpoint/2010/main" xmlns="" val="426977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360</TotalTime>
  <Words>2909</Words>
  <Application>Microsoft Office PowerPoint</Application>
  <PresentationFormat>화면 슬라이드 쇼(4:3)</PresentationFormat>
  <Paragraphs>713</Paragraphs>
  <Slides>110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1" baseType="lpstr">
      <vt:lpstr>광장</vt:lpstr>
      <vt:lpstr>Spring Boot &amp; JPA</vt:lpstr>
      <vt:lpstr>Software Framework(Server)</vt:lpstr>
      <vt:lpstr>Spring MVC</vt:lpstr>
      <vt:lpstr>개발환경 설정</vt:lpstr>
      <vt:lpstr>Spring MVC &amp; JPA2 &amp; Hibernate</vt:lpstr>
      <vt:lpstr>JPA 환경설정</vt:lpstr>
      <vt:lpstr>LocalContainerEntityManagerFactoryBean</vt:lpstr>
      <vt:lpstr>DataSource</vt:lpstr>
      <vt:lpstr>JpaTransactionManager</vt:lpstr>
      <vt:lpstr>tx:annotation-driven 설정</vt:lpstr>
      <vt:lpstr>AbstractDao 작성</vt:lpstr>
      <vt:lpstr>슬라이드 12</vt:lpstr>
      <vt:lpstr>슬라이드 13</vt:lpstr>
      <vt:lpstr>슬라이드 14</vt:lpstr>
      <vt:lpstr>Dao작성</vt:lpstr>
      <vt:lpstr>슬라이드 16</vt:lpstr>
      <vt:lpstr>슬라이드 17</vt:lpstr>
      <vt:lpstr>슬라이드 18</vt:lpstr>
      <vt:lpstr>Spring Boot 설치와 사용(Bootstrapping)</vt:lpstr>
      <vt:lpstr>STS설치시 주의사항</vt:lpstr>
      <vt:lpstr>2. 프로젝트 작성</vt:lpstr>
      <vt:lpstr>슬라이드 22</vt:lpstr>
      <vt:lpstr>3. Pom.xml 수정</vt:lpstr>
      <vt:lpstr>슬라이드 24</vt:lpstr>
      <vt:lpstr>Dependency 추가</vt:lpstr>
      <vt:lpstr>build추가</vt:lpstr>
      <vt:lpstr>4. Application.java 수정</vt:lpstr>
      <vt:lpstr>슬라이드 28</vt:lpstr>
      <vt:lpstr>5. 프로젝트 실행 및 jar 실행</vt:lpstr>
      <vt:lpstr>슬라이드 30</vt:lpstr>
      <vt:lpstr>포트 변경</vt:lpstr>
      <vt:lpstr>Jar를 실행</vt:lpstr>
      <vt:lpstr>RESTful Web Service 작성</vt:lpstr>
      <vt:lpstr>슬라이드 34</vt:lpstr>
      <vt:lpstr>슬라이드 35</vt:lpstr>
      <vt:lpstr>컨트롤러 작성</vt:lpstr>
      <vt:lpstr>슬라이드 37</vt:lpstr>
      <vt:lpstr>슬라이드 38</vt:lpstr>
      <vt:lpstr>브라우저 확인(Json 데이터 표시)</vt:lpstr>
      <vt:lpstr>Spring Starter Project 작성</vt:lpstr>
      <vt:lpstr>슬라이드 41</vt:lpstr>
      <vt:lpstr>Next </vt:lpstr>
      <vt:lpstr>슬라이드 43</vt:lpstr>
      <vt:lpstr>화면 캡쳐</vt:lpstr>
      <vt:lpstr>MVC에 근거한 컨트롤러</vt:lpstr>
      <vt:lpstr>, Thymeleaf 라는 뷰 템플릿엔진을 이용</vt:lpstr>
      <vt:lpstr>슬라이드 47</vt:lpstr>
      <vt:lpstr>슬라이드 48</vt:lpstr>
      <vt:lpstr>화면 캡쳐</vt:lpstr>
      <vt:lpstr>AngularJS와 연동</vt:lpstr>
      <vt:lpstr>슬라이드 51</vt:lpstr>
      <vt:lpstr>슬라이드 52</vt:lpstr>
      <vt:lpstr>슬라이드 53</vt:lpstr>
      <vt:lpstr>Spring Data JPA</vt:lpstr>
      <vt:lpstr>Spring Data JPA의 전체 구조</vt:lpstr>
      <vt:lpstr>JPA란? </vt:lpstr>
      <vt:lpstr>JPA의 O/R Mapping</vt:lpstr>
      <vt:lpstr>Entity 클래스</vt:lpstr>
      <vt:lpstr>Spring Data JPA</vt:lpstr>
      <vt:lpstr>슬라이드 60</vt:lpstr>
      <vt:lpstr>Spring Data JPA를 코딩하기 위한 pom.xml에 추가</vt:lpstr>
      <vt:lpstr>uplus라는 db</vt:lpstr>
      <vt:lpstr>기존의 Phone클래스를 Entity화</vt:lpstr>
      <vt:lpstr>application.properties에 spring.datasource설정</vt:lpstr>
      <vt:lpstr>Dao까지 만듦</vt:lpstr>
      <vt:lpstr>컨트롤러에 추가</vt:lpstr>
      <vt:lpstr>html 수정</vt:lpstr>
      <vt:lpstr>슬라이드 68</vt:lpstr>
      <vt:lpstr>페이징 처리 (컨트롤러)</vt:lpstr>
      <vt:lpstr>슬라이드 70</vt:lpstr>
      <vt:lpstr>슬라이드 71</vt:lpstr>
      <vt:lpstr>CRUD 작성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JPQL 과 Spring Data JPA Query</vt:lpstr>
      <vt:lpstr>JPQL(Java Persistence Query Language)</vt:lpstr>
      <vt:lpstr>JPQL 문법</vt:lpstr>
      <vt:lpstr>슬라이드 83</vt:lpstr>
      <vt:lpstr>슬라이드 84</vt:lpstr>
      <vt:lpstr>슬라이드 85</vt:lpstr>
      <vt:lpstr>Spring Data JPA Query method</vt:lpstr>
      <vt:lpstr>Query 자동작성기능</vt:lpstr>
      <vt:lpstr>@Query 사용</vt:lpstr>
      <vt:lpstr>Sort 사용</vt:lpstr>
      <vt:lpstr>Stored procedure 실행</vt:lpstr>
      <vt:lpstr>슬라이드 91</vt:lpstr>
      <vt:lpstr>슬라이드 92</vt:lpstr>
      <vt:lpstr>Query 자동작성기능</vt:lpstr>
      <vt:lpstr>JPA를 이용한  One-to-Many RelationShip</vt:lpstr>
      <vt:lpstr>슬라이드 95</vt:lpstr>
      <vt:lpstr>JPA Entity 정의</vt:lpstr>
      <vt:lpstr>슬라이드 97</vt:lpstr>
      <vt:lpstr>슬라이드 98</vt:lpstr>
      <vt:lpstr>Comment 작성 컨트롤러</vt:lpstr>
      <vt:lpstr>Thymeleaf 수정(index.html)</vt:lpstr>
      <vt:lpstr>Thymeheaf 추가(comment.html)</vt:lpstr>
      <vt:lpstr>슬라이드 102</vt:lpstr>
      <vt:lpstr>검색을 위한 QueryDsl</vt:lpstr>
      <vt:lpstr>QueryDSL</vt:lpstr>
      <vt:lpstr>Pom.xml 추가</vt:lpstr>
      <vt:lpstr>슬라이드 106</vt:lpstr>
      <vt:lpstr>PlayerPredicate.java 작성</vt:lpstr>
      <vt:lpstr>Repository에 추가</vt:lpstr>
      <vt:lpstr>컨트롤러에 적용</vt:lpstr>
      <vt:lpstr>슬라이드 110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&amp; JPA</dc:title>
  <dc:creator>Registered User</dc:creator>
  <cp:lastModifiedBy>woon</cp:lastModifiedBy>
  <cp:revision>17</cp:revision>
  <dcterms:created xsi:type="dcterms:W3CDTF">2017-06-06T08:24:13Z</dcterms:created>
  <dcterms:modified xsi:type="dcterms:W3CDTF">2017-08-25T01:09:31Z</dcterms:modified>
</cp:coreProperties>
</file>