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2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429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5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9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0D0-F5F3-4BC1-9472-D38575FF13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F07698-4C64-4A02-B908-3DC30F8A8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F287-D6DD-4E3E-AFE6-6A35F2401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45F22-D3A2-4BFB-825D-E607EA79C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5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8615-B756-462B-AE1C-CEBBF24E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3399"/>
                </a:solidFill>
              </a:rPr>
              <a:t>Business plan for a new software Development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840B-E5CA-4C7E-A7AE-D38AC1D67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Bhola </a:t>
            </a:r>
            <a:r>
              <a:rPr lang="en-US" dirty="0" err="1"/>
              <a:t>Champian</a:t>
            </a:r>
            <a:r>
              <a:rPr lang="en-US" dirty="0"/>
              <a:t> </a:t>
            </a:r>
          </a:p>
          <a:p>
            <a:r>
              <a:rPr lang="en-US" dirty="0"/>
              <a:t>bhola@bholacontinental.com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F21619A-E216-4691-843A-88909A762130}"/>
              </a:ext>
            </a:extLst>
          </p:cNvPr>
          <p:cNvSpPr/>
          <p:nvPr/>
        </p:nvSpPr>
        <p:spPr>
          <a:xfrm rot="16200000">
            <a:off x="10795000" y="5461000"/>
            <a:ext cx="1769533" cy="1024467"/>
          </a:xfrm>
          <a:prstGeom prst="triangle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1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9341-40BF-46FA-9F7A-5381B295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3399"/>
                </a:solidFill>
              </a:rPr>
              <a:t>Bhola soft:</a:t>
            </a:r>
            <a:br>
              <a:rPr lang="en-US" b="1" dirty="0">
                <a:solidFill>
                  <a:srgbClr val="FF3399"/>
                </a:solidFill>
              </a:rPr>
            </a:br>
            <a:r>
              <a:rPr lang="en-US" b="1" dirty="0">
                <a:solidFill>
                  <a:srgbClr val="FF3399"/>
                </a:solidFill>
              </a:rPr>
              <a:t>Innovative Software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2B5F-4F38-473E-BE4D-1C7858E86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A developer of custom software.</a:t>
            </a:r>
          </a:p>
          <a:p>
            <a:endParaRPr lang="en-US" sz="4000" dirty="0"/>
          </a:p>
          <a:p>
            <a:r>
              <a:rPr lang="en-US" sz="4000" dirty="0"/>
              <a:t>A focused an entertainment </a:t>
            </a:r>
            <a:r>
              <a:rPr lang="en-US" sz="4000" dirty="0" err="1"/>
              <a:t>Softwaree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/>
              <a:t>An international organization, having offices in Washington and Islamabad.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1A45-31D3-409A-95C5-43CFAA58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63F3-2447-4225-B6EA-C74723A8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94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47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  </vt:lpstr>
      <vt:lpstr>Business plan for a new software Development Company</vt:lpstr>
      <vt:lpstr>Bhola soft: Innovative Software 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70141423</dc:creator>
  <cp:lastModifiedBy>70141423</cp:lastModifiedBy>
  <cp:revision>4</cp:revision>
  <dcterms:created xsi:type="dcterms:W3CDTF">2023-03-27T06:41:48Z</dcterms:created>
  <dcterms:modified xsi:type="dcterms:W3CDTF">2023-03-27T06:57:50Z</dcterms:modified>
</cp:coreProperties>
</file>