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0141423" initials="7" lastIdx="1" clrIdx="0">
    <p:extLst>
      <p:ext uri="{19B8F6BF-5375-455C-9EA6-DF929625EA0E}">
        <p15:presenceInfo xmlns:p15="http://schemas.microsoft.com/office/powerpoint/2012/main" userId="S-1-5-21-1134890725-1919562898-1720440444-2415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7T12:03:42.410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3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91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72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70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2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3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0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0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1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3E8F-229D-464B-B9C5-20EA828BE085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51BAA6-89A0-4FFA-B26F-5536D5F2E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0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A1FE-0C5C-4C9F-8531-B2BE44D8F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516467"/>
            <a:ext cx="9144000" cy="1871133"/>
          </a:xfrm>
        </p:spPr>
        <p:txBody>
          <a:bodyPr/>
          <a:lstStyle/>
          <a:p>
            <a:r>
              <a:rPr lang="en-US" dirty="0"/>
              <a:t>Strategy &amp;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0B820-A549-434D-B84E-B882F48C0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904067"/>
            <a:ext cx="9922933" cy="379306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Sales                      Partnerships and established players</a:t>
            </a:r>
          </a:p>
          <a:p>
            <a:pPr algn="l"/>
            <a:r>
              <a:rPr lang="en-US" dirty="0"/>
              <a:t>                   </a:t>
            </a:r>
          </a:p>
          <a:p>
            <a:pPr algn="l"/>
            <a:r>
              <a:rPr lang="en-US" dirty="0"/>
              <a:t>Domain                 Focus on game development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Design                   innovative Solutions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Development      Speed, craftsmanship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HR Retention       Focus on Professional growth; Profit Sharing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1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90E7-3ADA-4317-9B08-49C3FB73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A74A-B430-4755-8ED4-8789D74D6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982878"/>
          </a:xfrm>
        </p:spPr>
        <p:txBody>
          <a:bodyPr/>
          <a:lstStyle/>
          <a:p>
            <a:r>
              <a:rPr lang="en-US" dirty="0"/>
              <a:t>Short-term: Sales</a:t>
            </a:r>
          </a:p>
          <a:p>
            <a:r>
              <a:rPr lang="en-US" dirty="0"/>
              <a:t>Long-term: Growth in the number of professionals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67B733-E5E6-4359-B071-2CC135A03ECE}"/>
              </a:ext>
            </a:extLst>
          </p:cNvPr>
          <p:cNvSpPr txBox="1">
            <a:spLocks/>
          </p:cNvSpPr>
          <p:nvPr/>
        </p:nvSpPr>
        <p:spPr>
          <a:xfrm>
            <a:off x="2745325" y="2895601"/>
            <a:ext cx="8911687" cy="888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Competition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E2E301-3E68-43B8-8087-363015B1F9C9}"/>
              </a:ext>
            </a:extLst>
          </p:cNvPr>
          <p:cNvSpPr txBox="1">
            <a:spLocks/>
          </p:cNvSpPr>
          <p:nvPr/>
        </p:nvSpPr>
        <p:spPr>
          <a:xfrm>
            <a:off x="2745325" y="3708399"/>
            <a:ext cx="8911687" cy="1532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Local: Low quality</a:t>
            </a:r>
          </a:p>
          <a:p>
            <a:r>
              <a:rPr lang="en-US" sz="1800" dirty="0"/>
              <a:t>Overseas: I-low-cost 2-high-quality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F461-6B5E-4970-9353-18DE064B9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A3BEB-CB44-4400-AFC7-A21AEB541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331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53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Strategy &amp; Implementation </vt:lpstr>
      <vt:lpstr>Main Risks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&amp; Implementation</dc:title>
  <dc:creator>70141423</dc:creator>
  <cp:lastModifiedBy>70141423</cp:lastModifiedBy>
  <cp:revision>2</cp:revision>
  <dcterms:created xsi:type="dcterms:W3CDTF">2023-03-27T07:00:09Z</dcterms:created>
  <dcterms:modified xsi:type="dcterms:W3CDTF">2023-03-27T07:08:42Z</dcterms:modified>
</cp:coreProperties>
</file>