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8CDED-3886-4D3D-A8C9-13C3C7BE9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54A16-3C95-47F5-B1E8-57D20C1F8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3E1C-7C30-4BF4-80D6-0E86363F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99E-6499-44CA-809B-FA8EA2C36A1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1F3BD-9C67-4C96-AC93-09EC6D0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91BB-80E9-4A05-B192-8B0D313F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E2CB-A88C-4BCC-B98A-003A16A8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6D11-7B5D-4A21-933B-0C967B1B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EA552-EE73-45BC-A1E8-F2BA17EC9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E1CC2-3FF1-438D-9BE7-A66BE196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99E-6499-44CA-809B-FA8EA2C36A1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41ED5-4F8C-4AF1-BD7D-72C86E85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A155A-6BD7-446F-8E4E-55D56BAD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E2CB-A88C-4BCC-B98A-003A16A8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4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300DD-B270-49F2-9E55-1F64093D7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03924-70BA-4976-8B01-362143D10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E5E7-CC8C-4226-9C32-6DFD35E3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99E-6499-44CA-809B-FA8EA2C36A1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13C77-B25F-40C4-BC33-8B9216F2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92A7-41BF-4621-B8BD-6D56B3B1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E2CB-A88C-4BCC-B98A-003A16A8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8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54EA-8019-4F59-B38B-BA551B0E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765D4-4E07-41E6-BAF2-A8847EC4E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0EBEB-1C52-46FD-81B5-C80ABCA6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99E-6499-44CA-809B-FA8EA2C36A1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9BCAF-14E8-465F-810A-3EBE3964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C0A9E-88BC-4E61-AC02-F95FA36F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E2CB-A88C-4BCC-B98A-003A16A8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0516-4F45-4AEA-BC89-68E19F1FC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E1176-B774-412F-9C6C-B7C24A5E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E7360-566A-4DF6-A420-9F8B2B0A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99E-6499-44CA-809B-FA8EA2C36A1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7422-E55F-46CC-AAA0-C106F9DB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7FE4-155F-4DD3-9AEF-70A737DA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E2CB-A88C-4BCC-B98A-003A16A8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2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5097-19D0-4C3D-B52A-650C8B4F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DD8E-0F9F-4532-8A1F-13F381427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7BBB7-DA91-47CD-B1CC-D20930EDC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DF4DF-9958-4830-BBB2-4CBD65F8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99E-6499-44CA-809B-FA8EA2C36A1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24D99-CB79-493A-BD4C-35E71FA9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AF338-A5D2-4F0A-A825-9D80A3FB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E2CB-A88C-4BCC-B98A-003A16A8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2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519DB-8395-4F30-8953-B30C66D98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1C30C-CF95-46A0-BCED-1B0C2836D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A0533-199D-4ED3-9E8F-74390457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A1D4E-CF51-4AAE-BB2E-45E2CC485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3939B-370F-4443-8632-D2423181E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7746C-6169-46D1-8729-A6C327A0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99E-6499-44CA-809B-FA8EA2C36A1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F4E86-32BE-4E09-BC44-4FA3A001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D4BF4-1AB0-4025-86EC-6BD7C09A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E2CB-A88C-4BCC-B98A-003A16A8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6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F7CE-ABE1-465B-9253-581242BD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F4BF5-3B4D-4EFC-8702-E856295E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99E-6499-44CA-809B-FA8EA2C36A1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271CD-6E9C-4989-932F-CDDE51BC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0D1B-8A14-485D-8DC8-F2847D80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E2CB-A88C-4BCC-B98A-003A16A8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9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807B7-DBD3-4421-96EE-B97E9F02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99E-6499-44CA-809B-FA8EA2C36A1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55FB8-CA7F-4C80-8208-26E66619F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F40DB-5D5B-4046-B0FC-2A3E2D532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E2CB-A88C-4BCC-B98A-003A16A8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3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E640-D553-46F4-AB49-C4C1B705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2FED-478A-414A-921D-1261BE7F9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94197-367D-46D1-AD75-06675D8DE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16324-1712-499C-BCB0-0EE5F69C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99E-6499-44CA-809B-FA8EA2C36A1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F0C1-1B82-464E-A595-8AC16124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19765-67DC-4093-BCAD-CB8B8F33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E2CB-A88C-4BCC-B98A-003A16A8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6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D6A1-A3AA-4E55-AA63-2F8A0ED6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020C73-84CC-4093-9FB7-D42448144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D3EA3-4A8B-4FD7-B686-CB9284E1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B6529-1A71-460E-9D24-62708885D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399E-6499-44CA-809B-FA8EA2C36A1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E3946-67ED-40C5-A708-DF23D76E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E4BEA-B686-4A40-BFE0-EA1A7511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6E2CB-A88C-4BCC-B98A-003A16A8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39C9C-1770-49B5-9AF7-E64FFA85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AF315-673B-43C8-A5A8-1ED15CF15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D519-D95B-4C08-81A9-D149E9650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F399E-6499-44CA-809B-FA8EA2C36A1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6C44B-5869-44C6-AA24-A272ECC97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98202-53F2-44E9-99C0-7F095F2F2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6E2CB-A88C-4BCC-B98A-003A16A8C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hlinkClick r:id="" action="ppaction://hlinkshowjump?jump=next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E5F0CDAE-FEB7-4D84-98C3-3C0465060064}"/>
              </a:ext>
            </a:extLst>
          </p:cNvPr>
          <p:cNvSpPr/>
          <p:nvPr/>
        </p:nvSpPr>
        <p:spPr>
          <a:xfrm>
            <a:off x="0" y="0"/>
            <a:ext cx="3488267" cy="75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hlinkClick r:id="" action="ppaction://hlinkshowjump?jump=next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83D343F-F7B8-47A4-B23E-B5F4101458D1}"/>
              </a:ext>
            </a:extLst>
          </p:cNvPr>
          <p:cNvSpPr/>
          <p:nvPr/>
        </p:nvSpPr>
        <p:spPr>
          <a:xfrm>
            <a:off x="-1" y="1143000"/>
            <a:ext cx="3488267" cy="75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hlinkClick r:id="" action="ppaction://hlinkshowjump?jump=next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C7675B3-7EB0-4311-830F-8232A04CD7B0}"/>
              </a:ext>
            </a:extLst>
          </p:cNvPr>
          <p:cNvSpPr/>
          <p:nvPr/>
        </p:nvSpPr>
        <p:spPr>
          <a:xfrm rot="5400000">
            <a:off x="2353734" y="1367367"/>
            <a:ext cx="3488267" cy="75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hlinkClick r:id="" action="ppaction://hlinkshowjump?jump=next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2B9521E7-3358-41A3-A77A-2E9B09A17F92}"/>
              </a:ext>
            </a:extLst>
          </p:cNvPr>
          <p:cNvSpPr/>
          <p:nvPr/>
        </p:nvSpPr>
        <p:spPr>
          <a:xfrm>
            <a:off x="232833" y="2734734"/>
            <a:ext cx="3488267" cy="75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hlinkClick r:id="" action="ppaction://hlinkshowjump?jump=next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4E0DEAF-261B-4AE6-8FFE-1B35CA5D0ADB}"/>
              </a:ext>
            </a:extLst>
          </p:cNvPr>
          <p:cNvSpPr/>
          <p:nvPr/>
        </p:nvSpPr>
        <p:spPr>
          <a:xfrm rot="1339823">
            <a:off x="-33482" y="4631567"/>
            <a:ext cx="3296651" cy="474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hlinkClick r:id="" action="ppaction://hlinkshowjump?jump=next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72017F68-43D7-4405-874C-26526678517D}"/>
              </a:ext>
            </a:extLst>
          </p:cNvPr>
          <p:cNvSpPr/>
          <p:nvPr/>
        </p:nvSpPr>
        <p:spPr>
          <a:xfrm>
            <a:off x="3229688" y="5238047"/>
            <a:ext cx="3488267" cy="75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hlinkClick r:id="" action="ppaction://hlinkshowjump?jump=next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A3D943C0-6D27-4084-A505-4C60835EF13D}"/>
              </a:ext>
            </a:extLst>
          </p:cNvPr>
          <p:cNvSpPr/>
          <p:nvPr/>
        </p:nvSpPr>
        <p:spPr>
          <a:xfrm rot="16200000">
            <a:off x="3606456" y="3117146"/>
            <a:ext cx="3488267" cy="75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hlinkClick r:id="" action="ppaction://hlinkshowjump?jump=next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A4110731-6BA2-4C31-8AAD-6D5B31324F28}"/>
              </a:ext>
            </a:extLst>
          </p:cNvPr>
          <p:cNvSpPr/>
          <p:nvPr/>
        </p:nvSpPr>
        <p:spPr>
          <a:xfrm>
            <a:off x="4474635" y="613833"/>
            <a:ext cx="3488267" cy="75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hlinkClick r:id="" action="ppaction://hlinkshowjump?jump=next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75EA2A1B-CFC7-4F64-AF28-E624CC84BCBB}"/>
              </a:ext>
            </a:extLst>
          </p:cNvPr>
          <p:cNvSpPr/>
          <p:nvPr/>
        </p:nvSpPr>
        <p:spPr>
          <a:xfrm>
            <a:off x="6032844" y="1744134"/>
            <a:ext cx="3488267" cy="75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hlinkClick r:id="" action="ppaction://hlinkshowjump?jump=next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DEE44A38-67A3-497F-8E2F-868B030E0A4B}"/>
              </a:ext>
            </a:extLst>
          </p:cNvPr>
          <p:cNvSpPr/>
          <p:nvPr/>
        </p:nvSpPr>
        <p:spPr>
          <a:xfrm>
            <a:off x="8352366" y="1744134"/>
            <a:ext cx="3488267" cy="75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hlinkClick r:id="" action="ppaction://hlinkshowjump?jump=next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1045AEB-F9B4-4E0C-985A-157E177EFE29}"/>
              </a:ext>
            </a:extLst>
          </p:cNvPr>
          <p:cNvSpPr/>
          <p:nvPr/>
        </p:nvSpPr>
        <p:spPr>
          <a:xfrm>
            <a:off x="7962902" y="613833"/>
            <a:ext cx="3488267" cy="75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hlinkClick r:id="" action="ppaction://hlinkshowjump?jump=next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C986605-4506-4C8A-B1E7-62FAE1156A19}"/>
              </a:ext>
            </a:extLst>
          </p:cNvPr>
          <p:cNvSpPr/>
          <p:nvPr/>
        </p:nvSpPr>
        <p:spPr>
          <a:xfrm>
            <a:off x="8703733" y="613833"/>
            <a:ext cx="3488267" cy="75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6A25217E-84FA-42D6-86BB-1B5137CE36C7}"/>
              </a:ext>
            </a:extLst>
          </p:cNvPr>
          <p:cNvCxnSpPr/>
          <p:nvPr/>
        </p:nvCxnSpPr>
        <p:spPr>
          <a:xfrm>
            <a:off x="5875866" y="2641603"/>
            <a:ext cx="440267" cy="491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ADD3FC-E60F-491C-8C00-EEED6F733ED7}"/>
              </a:ext>
            </a:extLst>
          </p:cNvPr>
          <p:cNvSpPr txBox="1"/>
          <p:nvPr/>
        </p:nvSpPr>
        <p:spPr>
          <a:xfrm>
            <a:off x="11184466" y="2870200"/>
            <a:ext cx="855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Finish</a:t>
            </a:r>
          </a:p>
          <a:p>
            <a:endParaRPr lang="en-US" dirty="0"/>
          </a:p>
        </p:txBody>
      </p:sp>
      <p:sp>
        <p:nvSpPr>
          <p:cNvPr id="32" name="Rectangle 3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CB8D3B4-A014-41B6-B5E1-2EBF5443C57B}"/>
              </a:ext>
            </a:extLst>
          </p:cNvPr>
          <p:cNvSpPr/>
          <p:nvPr/>
        </p:nvSpPr>
        <p:spPr>
          <a:xfrm>
            <a:off x="11116733" y="2641603"/>
            <a:ext cx="842434" cy="753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140452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6C5656B7-2FE7-465C-AA5E-BB060D326AA9}"/>
              </a:ext>
            </a:extLst>
          </p:cNvPr>
          <p:cNvSpPr/>
          <p:nvPr/>
        </p:nvSpPr>
        <p:spPr>
          <a:xfrm rot="5400000">
            <a:off x="5562600" y="3420534"/>
            <a:ext cx="5528734" cy="1312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hlinkHover r:id="" action="ppaction://hlinkshowjump?jump=previousslide"/>
            <a:extLst>
              <a:ext uri="{FF2B5EF4-FFF2-40B4-BE49-F238E27FC236}">
                <a16:creationId xmlns:a16="http://schemas.microsoft.com/office/drawing/2014/main" id="{51F57346-B1FE-49A5-859A-33AA1D38A2AF}"/>
              </a:ext>
            </a:extLst>
          </p:cNvPr>
          <p:cNvSpPr/>
          <p:nvPr/>
        </p:nvSpPr>
        <p:spPr>
          <a:xfrm>
            <a:off x="211667" y="1430867"/>
            <a:ext cx="44873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9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70141423</dc:creator>
  <cp:lastModifiedBy>70141423</cp:lastModifiedBy>
  <cp:revision>5</cp:revision>
  <dcterms:created xsi:type="dcterms:W3CDTF">2023-03-13T06:17:01Z</dcterms:created>
  <dcterms:modified xsi:type="dcterms:W3CDTF">2023-03-13T07:59:31Z</dcterms:modified>
</cp:coreProperties>
</file>