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Team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Name</c:v>
                </c:pt>
                <c:pt idx="1">
                  <c:v>Abdul Rehman</c:v>
                </c:pt>
                <c:pt idx="2">
                  <c:v>Tayyab</c:v>
                </c:pt>
                <c:pt idx="3">
                  <c:v>Ali</c:v>
                </c:pt>
                <c:pt idx="4">
                  <c:v>Asim</c:v>
                </c:pt>
                <c:pt idx="5">
                  <c:v>Adil </c:v>
                </c:pt>
                <c:pt idx="6">
                  <c:v>Abdullah</c:v>
                </c:pt>
                <c:pt idx="7">
                  <c:v>Hussain</c:v>
                </c:pt>
                <c:pt idx="8">
                  <c:v>Raza</c:v>
                </c:pt>
                <c:pt idx="9">
                  <c:v>Ahmad </c:v>
                </c:pt>
                <c:pt idx="10">
                  <c:v>Mustafa</c:v>
                </c:pt>
                <c:pt idx="11">
                  <c:v>Sum</c:v>
                </c:pt>
                <c:pt idx="12">
                  <c:v>Average</c:v>
                </c:pt>
                <c:pt idx="13">
                  <c:v> Maximum</c:v>
                </c:pt>
                <c:pt idx="14">
                  <c:v>Minimum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13</c:v>
                </c:pt>
                <c:pt idx="2">
                  <c:v>14</c:v>
                </c:pt>
                <c:pt idx="3">
                  <c:v>24</c:v>
                </c:pt>
                <c:pt idx="4">
                  <c:v>22</c:v>
                </c:pt>
                <c:pt idx="5">
                  <c:v>24</c:v>
                </c:pt>
                <c:pt idx="6">
                  <c:v>23</c:v>
                </c:pt>
                <c:pt idx="7">
                  <c:v>11</c:v>
                </c:pt>
                <c:pt idx="8">
                  <c:v>3</c:v>
                </c:pt>
                <c:pt idx="9">
                  <c:v>14</c:v>
                </c:pt>
                <c:pt idx="10">
                  <c:v>14</c:v>
                </c:pt>
                <c:pt idx="11">
                  <c:v>162</c:v>
                </c:pt>
                <c:pt idx="12">
                  <c:v>16.2</c:v>
                </c:pt>
                <c:pt idx="13">
                  <c:v>24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8D-43BB-88E1-94CFC4702D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Team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Name</c:v>
                </c:pt>
                <c:pt idx="1">
                  <c:v>Abdul Rehman</c:v>
                </c:pt>
                <c:pt idx="2">
                  <c:v>Tayyab</c:v>
                </c:pt>
                <c:pt idx="3">
                  <c:v>Ali</c:v>
                </c:pt>
                <c:pt idx="4">
                  <c:v>Asim</c:v>
                </c:pt>
                <c:pt idx="5">
                  <c:v>Adil </c:v>
                </c:pt>
                <c:pt idx="6">
                  <c:v>Abdullah</c:v>
                </c:pt>
                <c:pt idx="7">
                  <c:v>Hussain</c:v>
                </c:pt>
                <c:pt idx="8">
                  <c:v>Raza</c:v>
                </c:pt>
                <c:pt idx="9">
                  <c:v>Ahmad </c:v>
                </c:pt>
                <c:pt idx="10">
                  <c:v>Mustafa</c:v>
                </c:pt>
                <c:pt idx="11">
                  <c:v>Sum</c:v>
                </c:pt>
                <c:pt idx="12">
                  <c:v>Average</c:v>
                </c:pt>
                <c:pt idx="13">
                  <c:v> Maximum</c:v>
                </c:pt>
                <c:pt idx="14">
                  <c:v>Minimum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0</c:v>
                </c:pt>
                <c:pt idx="1">
                  <c:v>67</c:v>
                </c:pt>
                <c:pt idx="2">
                  <c:v>62</c:v>
                </c:pt>
                <c:pt idx="3">
                  <c:v>92</c:v>
                </c:pt>
                <c:pt idx="4">
                  <c:v>60</c:v>
                </c:pt>
                <c:pt idx="5">
                  <c:v>72</c:v>
                </c:pt>
                <c:pt idx="6">
                  <c:v>70</c:v>
                </c:pt>
                <c:pt idx="7">
                  <c:v>25</c:v>
                </c:pt>
                <c:pt idx="8">
                  <c:v>16</c:v>
                </c:pt>
                <c:pt idx="9">
                  <c:v>50</c:v>
                </c:pt>
                <c:pt idx="10">
                  <c:v>62</c:v>
                </c:pt>
                <c:pt idx="11">
                  <c:v>576</c:v>
                </c:pt>
                <c:pt idx="12">
                  <c:v>104.727</c:v>
                </c:pt>
                <c:pt idx="13">
                  <c:v>92</c:v>
                </c:pt>
                <c:pt idx="1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8D-43BB-88E1-94CFC4702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579663"/>
        <c:axId val="542578831"/>
      </c:lineChart>
      <c:catAx>
        <c:axId val="54257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78831"/>
        <c:crosses val="autoZero"/>
        <c:auto val="1"/>
        <c:lblAlgn val="ctr"/>
        <c:lblOffset val="100"/>
        <c:noMultiLvlLbl val="0"/>
      </c:catAx>
      <c:valAx>
        <c:axId val="54257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57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3ABF-026F-4E90-9988-FCFE0AF94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470E-495A-4B8C-BAE6-CE9BE07AD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769C-6D2E-45B4-8135-32D1623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30A6-648D-4A7F-9F54-BC2493E6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85CD-B908-4BF8-9931-33BD97EB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761-4784-4F7B-9A49-7011E223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F4D3-D7E8-469A-AFD2-5E56B187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C0D0-048B-4CE3-9864-8864E0B1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CDA8-0EB2-4F05-8A24-EAF66B6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E9EA-90E8-4194-858B-0AA1427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2A903-B566-4486-9416-BE0A7EF6E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43181-CFC2-446C-A269-E6A8DE17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2850-B702-408D-B208-59D7CE26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9EB2-A456-49BD-991F-DA58C79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6CE-1717-4F28-AB11-1C16F55D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7E8-AD3E-4A96-9092-7F9FC184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1662-444B-439B-83D1-016D9887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2251-2F30-498E-BECA-F80C5403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CA28-837A-428E-A2A4-F078E7DE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BC9F-A36D-48D0-9B15-D617F79D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1F46-4818-4E00-8BC0-5C54DFA8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FE6C-B6F0-4DB8-B50E-B6336F32A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4518-345F-458C-B602-78B4657A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E541-B6B6-4DA5-A9A2-1A67F95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D1E3-D273-46DE-8D1B-72A73EFE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8496-51A8-41FE-AE09-1C3AA068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8DF2-8505-491E-8037-BA62D249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C5DC-5BA2-450C-B61D-1E0DFB15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D290-769E-499B-B0F2-3BA365C3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364D-A7D1-472E-9D30-44D7D4B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04AF-94D4-4208-852A-01A73E73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0D2A-63A0-4849-ACC6-5150E2A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803B-4166-4DD3-AE35-DA73BD39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F596-E645-4DA9-A007-679BAD71D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9A068-9821-4838-AD2B-6773A6315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C415F-29EE-4585-93E7-ACD5E2F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4798B-D2DC-4B9D-B572-DA4AEA48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4CE51-7753-4EAD-8390-71BCB54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50A15-4F8B-4FFD-B570-28493859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1CA2-5C75-4561-A618-249ED45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F9454-A6D6-4E2E-B229-C2102460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8DAF-35B5-4CC8-AC85-918F7D1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3007-5D43-46A7-A705-3075E06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E67A-A50F-4F93-B82A-546B0A08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37C46-9482-4DB4-B60D-0197D739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46D9-4E01-42E5-B216-1586505C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52D7-D12D-4A14-9BE0-52C6F98C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3F76-FABB-449B-8B37-73AD857D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0E444-4B3E-47A2-BA66-622F1AC1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A346-4C28-4510-9EB0-81C23ECE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5B5C-5BEF-4363-8084-00B9DFB1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FA0F-E215-4F12-A9FA-65F37C3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EFA6-CC23-4A86-AE34-32987321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D8F6-E658-41D9-A256-A9EEEC235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7AA4-0D3B-45CD-90AF-E0E2816A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60ED-C316-47C5-89A8-58340494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1DD39-8B9B-4116-A482-FDED8A9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C6CD-6AE8-443F-9DAF-2B18892F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5E6D-0547-4BE9-BB33-A0697F10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9573-2034-46E0-8469-EC550FD8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BE1D-436F-4497-9EBB-B820928F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455B-2D4E-4A2C-950D-85EFDEA555E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6A73-C9DA-4D68-AC14-4E62E129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3807-35E3-4B43-882E-ABDB4E511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F8ED-FF32-411C-B57C-034C1133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5996-918C-42D8-98C7-09A2B0769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F7152-E185-4344-B066-A41EE59B7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A82-50CA-4E45-AA40-046A14B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70AE9F-3651-4E99-BAF8-F8EFB1237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10078"/>
              </p:ext>
            </p:extLst>
          </p:nvPr>
        </p:nvGraphicFramePr>
        <p:xfrm>
          <a:off x="-10574867" y="2960159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45334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802254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0834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3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8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8AD-0D4D-4554-B512-00DF4772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9779DD-E66F-4511-9110-89EB73E7E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79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85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70142701</dc:creator>
  <cp:lastModifiedBy>70142701</cp:lastModifiedBy>
  <cp:revision>2</cp:revision>
  <dcterms:created xsi:type="dcterms:W3CDTF">2023-04-03T06:58:15Z</dcterms:created>
  <dcterms:modified xsi:type="dcterms:W3CDTF">2023-04-03T07:04:55Z</dcterms:modified>
</cp:coreProperties>
</file>