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537E15-48AA-421E-AC8D-F1655D9E6769}">
          <p14:sldIdLst>
            <p14:sldId id="279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17261-5B11-4942-A627-8D5E65A95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27371-C125-4130-9917-2127BD137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5CBA0-106F-4BC8-85C3-5A6F63D3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6058-BD6C-4561-A0EA-5D18DE4E5B6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92C94-59CD-44DC-B587-1D63500D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D2012-AADF-4586-830A-C1A85DBB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B422-AC42-44CF-83C7-89826C00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5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B081-05A4-4F71-935B-2BE42890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F4AA6-B95D-4453-B396-36D1A1F30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85080-7870-420C-BE80-8D0CBBBD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6058-BD6C-4561-A0EA-5D18DE4E5B6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D433E-6108-4AB0-BA0A-047F7322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2472B-71E9-4B94-AFD1-D9E1A123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B422-AC42-44CF-83C7-89826C00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9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67091-C105-428B-B65E-0AD73763D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A1C09-B039-44A5-8754-26B01D1A5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A88A-68D5-46EA-BAE7-B4790107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6058-BD6C-4561-A0EA-5D18DE4E5B6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B16C2-6E52-40CC-99B5-E72CE6A4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53E51-03BA-405E-ABC5-377AF852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B422-AC42-44CF-83C7-89826C00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8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CC5F-1BA5-48C2-A525-4CD3C9F1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1FAAC-9633-48C9-942A-67861B4FA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3DDD4-3DDC-4ED7-B81A-1391EF69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6058-BD6C-4561-A0EA-5D18DE4E5B6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B0C2F-43B1-451E-A776-990CE1592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C776A-9FAD-4F63-87CA-8FA14C72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B422-AC42-44CF-83C7-89826C00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4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D785-0006-412B-9720-A2DBB059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3BF96-945F-47BB-98DD-46573E4C3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D236-1110-47BC-850B-9024002F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6058-BD6C-4561-A0EA-5D18DE4E5B6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A349-7E99-4704-BEB1-460E8DCB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BA987-B43E-450F-97C8-7FC30E50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B422-AC42-44CF-83C7-89826C00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9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14C9-51A7-4F13-9920-7B9E689A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D948E-B4FA-4785-9033-216AEE89B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666CE-D536-4091-AF4D-69A55F4D5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27CA8-FAA2-429C-AFF6-DBE5E080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6058-BD6C-4561-A0EA-5D18DE4E5B6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4CB94-F197-43E1-B166-17025F44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91956-BC41-4418-9ECF-CD0A143C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B422-AC42-44CF-83C7-89826C00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6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F06E-1FAE-497B-AF42-61E20627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34351-1E3F-4926-B273-4F9D97656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F4AD-A7DE-4AE9-8524-B076BEED5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20F30-214E-41D5-8D74-C4F5B3619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7D746-A105-4600-8BA4-2956EB8D4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9F42A-3A79-45EE-A64E-3BB80D83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6058-BD6C-4561-A0EA-5D18DE4E5B6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7A3B0-DFC5-4301-99F1-2557180C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CC8BB-2D76-48CC-92C5-EE9745B7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B422-AC42-44CF-83C7-89826C00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8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5B9A-87C6-4E8D-912C-A7D38485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8F846-BE61-4BD4-A780-A6F06F1A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6058-BD6C-4561-A0EA-5D18DE4E5B6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37280-AA5A-4662-9B36-981DAC1D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53BC8-046F-42C5-AA69-27161FCE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B422-AC42-44CF-83C7-89826C00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3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CAE82-520C-47C7-BAFF-426A77F8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6058-BD6C-4561-A0EA-5D18DE4E5B6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15F42-1B5A-44F1-8219-359E84A3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BD9FD-928B-47AD-A478-1375A8D2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B422-AC42-44CF-83C7-89826C00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7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56D5-6129-44D7-A427-7091635D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6675-286B-44DC-86EC-76E22F5B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827A0-0509-4D89-9406-6E0B136A6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94B1D-5844-402F-81D7-A365F5E5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6058-BD6C-4561-A0EA-5D18DE4E5B6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7B40C-4EFF-4BBF-AD41-B79D38CD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10C51-2E26-4AC3-A7D0-E4B7FF63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B422-AC42-44CF-83C7-89826C00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3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F85E-F5D3-4534-98DB-46513D9D2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6CC68-FF0B-435C-BF66-9A80DD47A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AE9D3-7F24-4CE2-B816-C929CFA17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DC240-F8EA-4819-9CF0-305FB771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36058-BD6C-4561-A0EA-5D18DE4E5B6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B5853-12AB-42D5-AC3B-A4F712FD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634EA-6527-4875-9E84-6DBDFC9B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2B422-AC42-44CF-83C7-89826C00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724CA-B025-4411-BBCE-672F6CF0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5F2E8-648B-4228-B5C2-46CE71379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28BF9-D9A1-41CB-81AB-E1E577851C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36058-BD6C-4561-A0EA-5D18DE4E5B66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E77D2-7D81-4F57-88C8-5EA230DC7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B70B-B719-46DF-85A8-AB3B61FAF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2B422-AC42-44CF-83C7-89826C00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0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mmarly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D0ADFD-E302-4BF7-8B3D-D3B81E3DB7B6}"/>
              </a:ext>
            </a:extLst>
          </p:cNvPr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mage result for wgu owl">
            <a:extLst>
              <a:ext uri="{FF2B5EF4-FFF2-40B4-BE49-F238E27FC236}">
                <a16:creationId xmlns:a16="http://schemas.microsoft.com/office/drawing/2014/main" id="{7A95462A-7F7E-4E75-9360-EEF0607AA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673" y="215901"/>
            <a:ext cx="1521278" cy="101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A80B-A01A-48E1-9BDF-E567A31EA0A1}"/>
              </a:ext>
            </a:extLst>
          </p:cNvPr>
          <p:cNvSpPr/>
          <p:nvPr/>
        </p:nvSpPr>
        <p:spPr>
          <a:xfrm>
            <a:off x="0" y="1889949"/>
            <a:ext cx="12192000" cy="16312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0F2B5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D197 – Version Control</a:t>
            </a:r>
          </a:p>
          <a:p>
            <a:pPr algn="ctr"/>
            <a:r>
              <a:rPr lang="en-US" sz="2800" b="0" cap="none" spc="0" dirty="0">
                <a:ln w="0"/>
                <a:solidFill>
                  <a:srgbClr val="0F2B5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and Review of the Project Assessment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BC5659-AE99-47F7-A094-14C93571E71D}"/>
              </a:ext>
            </a:extLst>
          </p:cNvPr>
          <p:cNvSpPr/>
          <p:nvPr/>
        </p:nvSpPr>
        <p:spPr>
          <a:xfrm>
            <a:off x="871060" y="3950336"/>
            <a:ext cx="1132094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>
                <a:solidFill>
                  <a:srgbClr val="0F2B52"/>
                </a:solidFill>
              </a:rPr>
              <a:t>By Dr. Mel Tomeo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6E4674-0AA1-435F-A811-62D2B57A192C}"/>
              </a:ext>
            </a:extLst>
          </p:cNvPr>
          <p:cNvCxnSpPr/>
          <p:nvPr/>
        </p:nvCxnSpPr>
        <p:spPr>
          <a:xfrm>
            <a:off x="871060" y="3715467"/>
            <a:ext cx="105156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78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B075-7DB4-41A2-A8E0-4901C815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7" y="870857"/>
            <a:ext cx="10803294" cy="1201625"/>
          </a:xfrm>
        </p:spPr>
        <p:txBody>
          <a:bodyPr/>
          <a:lstStyle/>
          <a:p>
            <a:r>
              <a:rPr lang="en-US" dirty="0"/>
              <a:t>Step F – Tag A Branch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4F0B8-F827-41B2-953F-567D8697C4F9}"/>
              </a:ext>
            </a:extLst>
          </p:cNvPr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Image result for wgu owl">
            <a:extLst>
              <a:ext uri="{FF2B5EF4-FFF2-40B4-BE49-F238E27FC236}">
                <a16:creationId xmlns:a16="http://schemas.microsoft.com/office/drawing/2014/main" id="{3BB43D5C-5166-4283-A5E6-D64684CC9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673" y="215901"/>
            <a:ext cx="1521278" cy="101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850A2-2E01-4C97-88E8-7E199A4B1592}"/>
              </a:ext>
            </a:extLst>
          </p:cNvPr>
          <p:cNvCxnSpPr/>
          <p:nvPr/>
        </p:nvCxnSpPr>
        <p:spPr>
          <a:xfrm>
            <a:off x="629721" y="1970642"/>
            <a:ext cx="105156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4CB2B7-4255-4983-BBE4-0EB46B27D95F}"/>
              </a:ext>
            </a:extLst>
          </p:cNvPr>
          <p:cNvSpPr txBox="1"/>
          <p:nvPr/>
        </p:nvSpPr>
        <p:spPr>
          <a:xfrm>
            <a:off x="629721" y="5103845"/>
            <a:ext cx="407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**Note**</a:t>
            </a:r>
          </a:p>
          <a:p>
            <a:r>
              <a:rPr lang="en-US" dirty="0"/>
              <a:t>You need </a:t>
            </a:r>
            <a:r>
              <a:rPr lang="en-US" u="sng" dirty="0"/>
              <a:t>two screenshots</a:t>
            </a:r>
            <a:r>
              <a:rPr lang="en-US" dirty="0"/>
              <a:t> for this step.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D7304-47F6-4601-B1F7-22C5682E5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28" y="2465832"/>
            <a:ext cx="10349762" cy="161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3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B075-7DB4-41A2-A8E0-4901C815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7" y="870857"/>
            <a:ext cx="10803294" cy="1201625"/>
          </a:xfrm>
        </p:spPr>
        <p:txBody>
          <a:bodyPr/>
          <a:lstStyle/>
          <a:p>
            <a:r>
              <a:rPr lang="en-US" dirty="0"/>
              <a:t>Step G – Add A Retrospective 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4F0B8-F827-41B2-953F-567D8697C4F9}"/>
              </a:ext>
            </a:extLst>
          </p:cNvPr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Image result for wgu owl">
            <a:extLst>
              <a:ext uri="{FF2B5EF4-FFF2-40B4-BE49-F238E27FC236}">
                <a16:creationId xmlns:a16="http://schemas.microsoft.com/office/drawing/2014/main" id="{3BB43D5C-5166-4283-A5E6-D64684CC9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673" y="215901"/>
            <a:ext cx="1521278" cy="101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850A2-2E01-4C97-88E8-7E199A4B1592}"/>
              </a:ext>
            </a:extLst>
          </p:cNvPr>
          <p:cNvCxnSpPr/>
          <p:nvPr/>
        </p:nvCxnSpPr>
        <p:spPr>
          <a:xfrm>
            <a:off x="629721" y="1970642"/>
            <a:ext cx="105156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DE6DE61-D363-4F2E-8BD7-B0055D429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97" y="2453756"/>
            <a:ext cx="10262820" cy="30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25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B075-7DB4-41A2-A8E0-4901C815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7" y="870857"/>
            <a:ext cx="10803294" cy="1201625"/>
          </a:xfrm>
        </p:spPr>
        <p:txBody>
          <a:bodyPr/>
          <a:lstStyle/>
          <a:p>
            <a:r>
              <a:rPr lang="en-US" dirty="0"/>
              <a:t>Final Step - Submitting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4F0B8-F827-41B2-953F-567D8697C4F9}"/>
              </a:ext>
            </a:extLst>
          </p:cNvPr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Image result for wgu owl">
            <a:extLst>
              <a:ext uri="{FF2B5EF4-FFF2-40B4-BE49-F238E27FC236}">
                <a16:creationId xmlns:a16="http://schemas.microsoft.com/office/drawing/2014/main" id="{3BB43D5C-5166-4283-A5E6-D64684CC9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673" y="215901"/>
            <a:ext cx="1521278" cy="101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850A2-2E01-4C97-88E8-7E199A4B1592}"/>
              </a:ext>
            </a:extLst>
          </p:cNvPr>
          <p:cNvCxnSpPr/>
          <p:nvPr/>
        </p:nvCxnSpPr>
        <p:spPr>
          <a:xfrm>
            <a:off x="629721" y="1970642"/>
            <a:ext cx="105156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4CB2B7-4255-4983-BBE4-0EB46B27D95F}"/>
              </a:ext>
            </a:extLst>
          </p:cNvPr>
          <p:cNvSpPr txBox="1"/>
          <p:nvPr/>
        </p:nvSpPr>
        <p:spPr>
          <a:xfrm>
            <a:off x="629721" y="5103845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**Note**</a:t>
            </a:r>
          </a:p>
          <a:p>
            <a:r>
              <a:rPr lang="en-US" dirty="0"/>
              <a:t>Do not forget to include the PDF file of your screen shots.</a:t>
            </a:r>
          </a:p>
          <a:p>
            <a:r>
              <a:rPr lang="en-US" dirty="0"/>
              <a:t>Do not forget to include the repository link in the “Comments to Evaluator” section when you submit your task.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AB97E-1873-4C80-8ED9-4F4AD85EE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27" y="2441777"/>
            <a:ext cx="10449323" cy="181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6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D0ADFD-E302-4BF7-8B3D-D3B81E3DB7B6}"/>
              </a:ext>
            </a:extLst>
          </p:cNvPr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Image result for wgu owl">
            <a:extLst>
              <a:ext uri="{FF2B5EF4-FFF2-40B4-BE49-F238E27FC236}">
                <a16:creationId xmlns:a16="http://schemas.microsoft.com/office/drawing/2014/main" id="{7A95462A-7F7E-4E75-9360-EEF0607AA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673" y="215901"/>
            <a:ext cx="1521278" cy="101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48A80B-A01A-48E1-9BDF-E567A31EA0A1}"/>
              </a:ext>
            </a:extLst>
          </p:cNvPr>
          <p:cNvSpPr/>
          <p:nvPr/>
        </p:nvSpPr>
        <p:spPr>
          <a:xfrm>
            <a:off x="0" y="1021175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rgbClr val="0F2B5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D197 – Tips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BC5659-AE99-47F7-A094-14C93571E71D}"/>
              </a:ext>
            </a:extLst>
          </p:cNvPr>
          <p:cNvSpPr/>
          <p:nvPr/>
        </p:nvSpPr>
        <p:spPr>
          <a:xfrm>
            <a:off x="820704" y="2474893"/>
            <a:ext cx="11029173" cy="39857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700" dirty="0">
                <a:solidFill>
                  <a:srgbClr val="0F2B52"/>
                </a:solidFill>
              </a:rPr>
              <a:t>Use the “Version Control Template” document to hold all your screenshots.</a:t>
            </a:r>
          </a:p>
          <a:p>
            <a:endParaRPr lang="en-US" sz="1600" dirty="0">
              <a:solidFill>
                <a:srgbClr val="0F2B52"/>
              </a:solidFill>
            </a:endParaRPr>
          </a:p>
          <a:p>
            <a:r>
              <a:rPr lang="en-US" sz="2700" dirty="0">
                <a:solidFill>
                  <a:srgbClr val="0F2B52"/>
                </a:solidFill>
              </a:rPr>
              <a:t>Review the “D197 Common Reasons Submissions Don’t Pass” document.</a:t>
            </a:r>
          </a:p>
          <a:p>
            <a:endParaRPr lang="en-US" sz="1600" dirty="0">
              <a:solidFill>
                <a:srgbClr val="0F2B52"/>
              </a:solidFill>
            </a:endParaRPr>
          </a:p>
          <a:p>
            <a:r>
              <a:rPr lang="en-US" sz="2700" dirty="0">
                <a:solidFill>
                  <a:srgbClr val="0F2B52"/>
                </a:solidFill>
              </a:rPr>
              <a:t>Visit the “Additional Resources” link located under the “Course Tips” tab to find additional webinars and documents to help you complete this course.</a:t>
            </a:r>
          </a:p>
          <a:p>
            <a:endParaRPr lang="en-US" sz="1600" dirty="0">
              <a:solidFill>
                <a:srgbClr val="0F2B52"/>
              </a:solidFill>
            </a:endParaRPr>
          </a:p>
          <a:p>
            <a:r>
              <a:rPr lang="en-US" sz="2700" dirty="0">
                <a:solidFill>
                  <a:srgbClr val="0F2B52"/>
                </a:solidFill>
              </a:rPr>
              <a:t>Contact the WGU writing center for help in citations and references.</a:t>
            </a:r>
          </a:p>
          <a:p>
            <a:endParaRPr lang="en-US" sz="1600" dirty="0">
              <a:solidFill>
                <a:srgbClr val="0F2B52"/>
              </a:solidFill>
            </a:endParaRPr>
          </a:p>
          <a:p>
            <a:r>
              <a:rPr lang="en-US" sz="2700" dirty="0">
                <a:solidFill>
                  <a:srgbClr val="0F2B52"/>
                </a:solidFill>
              </a:rPr>
              <a:t>Please use Grammarly (</a:t>
            </a:r>
            <a:r>
              <a:rPr lang="en-US" sz="2700" dirty="0">
                <a:solidFill>
                  <a:srgbClr val="0F2B52"/>
                </a:solidFill>
                <a:hlinkClick r:id="rId3"/>
              </a:rPr>
              <a:t>https://www.grammarly.com</a:t>
            </a:r>
            <a:r>
              <a:rPr lang="en-US" sz="2700" dirty="0">
                <a:solidFill>
                  <a:srgbClr val="0F2B52"/>
                </a:solidFill>
              </a:rPr>
              <a:t>) to review your work to find any spelling, grammar, and punctuation mistakes.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6E4674-0AA1-435F-A811-62D2B57A192C}"/>
              </a:ext>
            </a:extLst>
          </p:cNvPr>
          <p:cNvCxnSpPr/>
          <p:nvPr/>
        </p:nvCxnSpPr>
        <p:spPr>
          <a:xfrm>
            <a:off x="895351" y="2232718"/>
            <a:ext cx="105156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70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B075-7DB4-41A2-A8E0-4901C815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7" y="870857"/>
            <a:ext cx="10803294" cy="120162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4F0B8-F827-41B2-953F-567D8697C4F9}"/>
              </a:ext>
            </a:extLst>
          </p:cNvPr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Image result for wgu owl">
            <a:extLst>
              <a:ext uri="{FF2B5EF4-FFF2-40B4-BE49-F238E27FC236}">
                <a16:creationId xmlns:a16="http://schemas.microsoft.com/office/drawing/2014/main" id="{3BB43D5C-5166-4283-A5E6-D64684CC9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673" y="215901"/>
            <a:ext cx="1521278" cy="101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D5824-00DC-4DC5-A2CE-080A925C2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07" y="2376198"/>
            <a:ext cx="11011771" cy="248774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850A2-2E01-4C97-88E8-7E199A4B1592}"/>
              </a:ext>
            </a:extLst>
          </p:cNvPr>
          <p:cNvCxnSpPr/>
          <p:nvPr/>
        </p:nvCxnSpPr>
        <p:spPr>
          <a:xfrm>
            <a:off x="629721" y="1970642"/>
            <a:ext cx="105156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90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B075-7DB4-41A2-A8E0-4901C815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7" y="870857"/>
            <a:ext cx="10803294" cy="1201625"/>
          </a:xfrm>
        </p:spPr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4F0B8-F827-41B2-953F-567D8697C4F9}"/>
              </a:ext>
            </a:extLst>
          </p:cNvPr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Image result for wgu owl">
            <a:extLst>
              <a:ext uri="{FF2B5EF4-FFF2-40B4-BE49-F238E27FC236}">
                <a16:creationId xmlns:a16="http://schemas.microsoft.com/office/drawing/2014/main" id="{3BB43D5C-5166-4283-A5E6-D64684CC9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673" y="215901"/>
            <a:ext cx="1521278" cy="101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850A2-2E01-4C97-88E8-7E199A4B1592}"/>
              </a:ext>
            </a:extLst>
          </p:cNvPr>
          <p:cNvCxnSpPr/>
          <p:nvPr/>
        </p:nvCxnSpPr>
        <p:spPr>
          <a:xfrm>
            <a:off x="629721" y="1970642"/>
            <a:ext cx="105156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1602150-C0F2-442F-8886-96A8C5380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08" y="2425957"/>
            <a:ext cx="10650556" cy="15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7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B075-7DB4-41A2-A8E0-4901C815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7" y="870857"/>
            <a:ext cx="10803294" cy="1201625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4F0B8-F827-41B2-953F-567D8697C4F9}"/>
              </a:ext>
            </a:extLst>
          </p:cNvPr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Image result for wgu owl">
            <a:extLst>
              <a:ext uri="{FF2B5EF4-FFF2-40B4-BE49-F238E27FC236}">
                <a16:creationId xmlns:a16="http://schemas.microsoft.com/office/drawing/2014/main" id="{3BB43D5C-5166-4283-A5E6-D64684CC9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673" y="215901"/>
            <a:ext cx="1521278" cy="101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850A2-2E01-4C97-88E8-7E199A4B1592}"/>
              </a:ext>
            </a:extLst>
          </p:cNvPr>
          <p:cNvCxnSpPr/>
          <p:nvPr/>
        </p:nvCxnSpPr>
        <p:spPr>
          <a:xfrm>
            <a:off x="629721" y="1970642"/>
            <a:ext cx="105156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4F16397-C007-4497-BA95-989432751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3" y="2416627"/>
            <a:ext cx="9514202" cy="30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B075-7DB4-41A2-A8E0-4901C815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7" y="870857"/>
            <a:ext cx="10803294" cy="1201625"/>
          </a:xfrm>
        </p:spPr>
        <p:txBody>
          <a:bodyPr/>
          <a:lstStyle/>
          <a:p>
            <a:r>
              <a:rPr lang="en-US" dirty="0"/>
              <a:t>Step A – Prepare Your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4F0B8-F827-41B2-953F-567D8697C4F9}"/>
              </a:ext>
            </a:extLst>
          </p:cNvPr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Image result for wgu owl">
            <a:extLst>
              <a:ext uri="{FF2B5EF4-FFF2-40B4-BE49-F238E27FC236}">
                <a16:creationId xmlns:a16="http://schemas.microsoft.com/office/drawing/2014/main" id="{3BB43D5C-5166-4283-A5E6-D64684CC9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673" y="215901"/>
            <a:ext cx="1521278" cy="101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850A2-2E01-4C97-88E8-7E199A4B1592}"/>
              </a:ext>
            </a:extLst>
          </p:cNvPr>
          <p:cNvCxnSpPr/>
          <p:nvPr/>
        </p:nvCxnSpPr>
        <p:spPr>
          <a:xfrm>
            <a:off x="629721" y="1970642"/>
            <a:ext cx="105156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8DE1338-C8DE-46E0-B43B-CE9B2BB51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07" y="2313190"/>
            <a:ext cx="10315579" cy="20068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A423AA-2767-4C6C-AD69-EE53CDF5E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58" y="4320074"/>
            <a:ext cx="8861193" cy="213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1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B075-7DB4-41A2-A8E0-4901C815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7" y="870857"/>
            <a:ext cx="10803294" cy="1201625"/>
          </a:xfrm>
        </p:spPr>
        <p:txBody>
          <a:bodyPr/>
          <a:lstStyle/>
          <a:p>
            <a:r>
              <a:rPr lang="en-US" dirty="0"/>
              <a:t>Step B – Clone Your Repository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4F0B8-F827-41B2-953F-567D8697C4F9}"/>
              </a:ext>
            </a:extLst>
          </p:cNvPr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Image result for wgu owl">
            <a:extLst>
              <a:ext uri="{FF2B5EF4-FFF2-40B4-BE49-F238E27FC236}">
                <a16:creationId xmlns:a16="http://schemas.microsoft.com/office/drawing/2014/main" id="{3BB43D5C-5166-4283-A5E6-D64684CC9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673" y="215901"/>
            <a:ext cx="1521278" cy="101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850A2-2E01-4C97-88E8-7E199A4B1592}"/>
              </a:ext>
            </a:extLst>
          </p:cNvPr>
          <p:cNvCxnSpPr/>
          <p:nvPr/>
        </p:nvCxnSpPr>
        <p:spPr>
          <a:xfrm>
            <a:off x="629721" y="1970642"/>
            <a:ext cx="105156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1B6AC01-70E3-4807-88E4-2634F81FFF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597161" y="2417751"/>
            <a:ext cx="10548159" cy="120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1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B075-7DB4-41A2-A8E0-4901C815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7" y="870857"/>
            <a:ext cx="10803294" cy="1201625"/>
          </a:xfrm>
        </p:spPr>
        <p:txBody>
          <a:bodyPr/>
          <a:lstStyle/>
          <a:p>
            <a:r>
              <a:rPr lang="en-US" dirty="0"/>
              <a:t>Step C – Make Changes, Commit, and Push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4F0B8-F827-41B2-953F-567D8697C4F9}"/>
              </a:ext>
            </a:extLst>
          </p:cNvPr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Image result for wgu owl">
            <a:extLst>
              <a:ext uri="{FF2B5EF4-FFF2-40B4-BE49-F238E27FC236}">
                <a16:creationId xmlns:a16="http://schemas.microsoft.com/office/drawing/2014/main" id="{3BB43D5C-5166-4283-A5E6-D64684CC9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673" y="215901"/>
            <a:ext cx="1521278" cy="101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850A2-2E01-4C97-88E8-7E199A4B1592}"/>
              </a:ext>
            </a:extLst>
          </p:cNvPr>
          <p:cNvCxnSpPr/>
          <p:nvPr/>
        </p:nvCxnSpPr>
        <p:spPr>
          <a:xfrm>
            <a:off x="629721" y="1970642"/>
            <a:ext cx="105156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D1ECF0E-DF61-48AE-A522-AC5D8F692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35" y="2451302"/>
            <a:ext cx="10748750" cy="16634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DCBBB2-FDCD-4DAE-8E84-7147C9203A49}"/>
              </a:ext>
            </a:extLst>
          </p:cNvPr>
          <p:cNvSpPr txBox="1"/>
          <p:nvPr/>
        </p:nvSpPr>
        <p:spPr>
          <a:xfrm>
            <a:off x="629721" y="5103845"/>
            <a:ext cx="407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**Note**</a:t>
            </a:r>
          </a:p>
          <a:p>
            <a:r>
              <a:rPr lang="en-US" dirty="0"/>
              <a:t>You need </a:t>
            </a:r>
            <a:r>
              <a:rPr lang="en-US" u="sng" dirty="0"/>
              <a:t>two screenshots</a:t>
            </a:r>
            <a:r>
              <a:rPr lang="en-US" dirty="0"/>
              <a:t> for this step.</a:t>
            </a:r>
          </a:p>
        </p:txBody>
      </p:sp>
    </p:spTree>
    <p:extLst>
      <p:ext uri="{BB962C8B-B14F-4D97-AF65-F5344CB8AC3E}">
        <p14:creationId xmlns:p14="http://schemas.microsoft.com/office/powerpoint/2010/main" val="31179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B075-7DB4-41A2-A8E0-4901C815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7" y="870857"/>
            <a:ext cx="10803294" cy="1201625"/>
          </a:xfrm>
        </p:spPr>
        <p:txBody>
          <a:bodyPr/>
          <a:lstStyle/>
          <a:p>
            <a:r>
              <a:rPr lang="en-US" dirty="0"/>
              <a:t>Step D – Create A Branch and Make A Change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4F0B8-F827-41B2-953F-567D8697C4F9}"/>
              </a:ext>
            </a:extLst>
          </p:cNvPr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Image result for wgu owl">
            <a:extLst>
              <a:ext uri="{FF2B5EF4-FFF2-40B4-BE49-F238E27FC236}">
                <a16:creationId xmlns:a16="http://schemas.microsoft.com/office/drawing/2014/main" id="{3BB43D5C-5166-4283-A5E6-D64684CC9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673" y="215901"/>
            <a:ext cx="1521278" cy="101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850A2-2E01-4C97-88E8-7E199A4B1592}"/>
              </a:ext>
            </a:extLst>
          </p:cNvPr>
          <p:cNvCxnSpPr/>
          <p:nvPr/>
        </p:nvCxnSpPr>
        <p:spPr>
          <a:xfrm>
            <a:off x="629721" y="1970642"/>
            <a:ext cx="105156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F69FA1A-8FF4-4E0B-B2FF-CDBDAD3C3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28" y="2466725"/>
            <a:ext cx="10539518" cy="1909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4CB2B7-4255-4983-BBE4-0EB46B27D95F}"/>
              </a:ext>
            </a:extLst>
          </p:cNvPr>
          <p:cNvSpPr txBox="1"/>
          <p:nvPr/>
        </p:nvSpPr>
        <p:spPr>
          <a:xfrm>
            <a:off x="629721" y="5103845"/>
            <a:ext cx="407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**Note**</a:t>
            </a:r>
          </a:p>
          <a:p>
            <a:r>
              <a:rPr lang="en-US" dirty="0"/>
              <a:t>You need </a:t>
            </a:r>
            <a:r>
              <a:rPr lang="en-US" u="sng" dirty="0"/>
              <a:t>two screenshots</a:t>
            </a:r>
            <a:r>
              <a:rPr lang="en-US" dirty="0"/>
              <a:t> for this step.</a:t>
            </a:r>
          </a:p>
        </p:txBody>
      </p:sp>
    </p:spTree>
    <p:extLst>
      <p:ext uri="{BB962C8B-B14F-4D97-AF65-F5344CB8AC3E}">
        <p14:creationId xmlns:p14="http://schemas.microsoft.com/office/powerpoint/2010/main" val="288950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B075-7DB4-41A2-A8E0-4901C815C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7" y="870857"/>
            <a:ext cx="10803294" cy="1201625"/>
          </a:xfrm>
        </p:spPr>
        <p:txBody>
          <a:bodyPr/>
          <a:lstStyle/>
          <a:p>
            <a:r>
              <a:rPr lang="en-US" dirty="0"/>
              <a:t>Step E – Simulate A Merge Conflict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84F0B8-F827-41B2-953F-567D8697C4F9}"/>
              </a:ext>
            </a:extLst>
          </p:cNvPr>
          <p:cNvSpPr/>
          <p:nvPr/>
        </p:nvSpPr>
        <p:spPr>
          <a:xfrm>
            <a:off x="0" y="337457"/>
            <a:ext cx="12192000" cy="533400"/>
          </a:xfrm>
          <a:prstGeom prst="rect">
            <a:avLst/>
          </a:prstGeom>
          <a:solidFill>
            <a:srgbClr val="0F2B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Image result for wgu owl">
            <a:extLst>
              <a:ext uri="{FF2B5EF4-FFF2-40B4-BE49-F238E27FC236}">
                <a16:creationId xmlns:a16="http://schemas.microsoft.com/office/drawing/2014/main" id="{3BB43D5C-5166-4283-A5E6-D64684CC9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673" y="215901"/>
            <a:ext cx="1521278" cy="101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850A2-2E01-4C97-88E8-7E199A4B1592}"/>
              </a:ext>
            </a:extLst>
          </p:cNvPr>
          <p:cNvCxnSpPr/>
          <p:nvPr/>
        </p:nvCxnSpPr>
        <p:spPr>
          <a:xfrm>
            <a:off x="629721" y="1970642"/>
            <a:ext cx="10515600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4CB2B7-4255-4983-BBE4-0EB46B27D95F}"/>
              </a:ext>
            </a:extLst>
          </p:cNvPr>
          <p:cNvSpPr txBox="1"/>
          <p:nvPr/>
        </p:nvSpPr>
        <p:spPr>
          <a:xfrm>
            <a:off x="629721" y="5103845"/>
            <a:ext cx="407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**Note**</a:t>
            </a:r>
          </a:p>
          <a:p>
            <a:r>
              <a:rPr lang="en-US" dirty="0"/>
              <a:t>You need </a:t>
            </a:r>
            <a:r>
              <a:rPr lang="en-US" u="sng" dirty="0"/>
              <a:t>two screenshots</a:t>
            </a:r>
            <a:r>
              <a:rPr lang="en-US" dirty="0"/>
              <a:t> for this step.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C1A15-8530-41F0-A799-D35C8EABF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1" y="2441019"/>
            <a:ext cx="10643602" cy="185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53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253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Introduction</vt:lpstr>
      <vt:lpstr>Scenario</vt:lpstr>
      <vt:lpstr>Requirements</vt:lpstr>
      <vt:lpstr>Step A – Prepare Your Repository</vt:lpstr>
      <vt:lpstr>Step B – Clone Your Repository</vt:lpstr>
      <vt:lpstr>Step C – Make Changes, Commit, and Push</vt:lpstr>
      <vt:lpstr>Step D – Create A Branch and Make A Change</vt:lpstr>
      <vt:lpstr>Step E – Simulate A Merge Conflict</vt:lpstr>
      <vt:lpstr>Step F – Tag A Branch</vt:lpstr>
      <vt:lpstr>Step G – Add A Retrospective Directory</vt:lpstr>
      <vt:lpstr>Final Step - Submitting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 Tomeo</dc:creator>
  <cp:lastModifiedBy>Mel Tomeo</cp:lastModifiedBy>
  <cp:revision>21</cp:revision>
  <dcterms:created xsi:type="dcterms:W3CDTF">2021-07-12T01:59:08Z</dcterms:created>
  <dcterms:modified xsi:type="dcterms:W3CDTF">2022-05-19T21:40:52Z</dcterms:modified>
</cp:coreProperties>
</file>