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2"/>
    <p:restoredTop sz="94662"/>
  </p:normalViewPr>
  <p:slideViewPr>
    <p:cSldViewPr snapToGrid="0" snapToObjects="1">
      <p:cViewPr>
        <p:scale>
          <a:sx n="186" d="100"/>
          <a:sy n="186" d="100"/>
        </p:scale>
        <p:origin x="-1032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77E1-95E3-1944-B83B-E3041FC4DBBF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92D4-7E6C-1041-A3DF-EC80C2C7C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" y="42499"/>
            <a:ext cx="9513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544013" y="3679474"/>
            <a:ext cx="4238342" cy="55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535386" y="3226279"/>
            <a:ext cx="8627" cy="60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283199" y="3535291"/>
            <a:ext cx="521627" cy="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54772" y="1339702"/>
            <a:ext cx="580614" cy="2203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37074" y="4160096"/>
            <a:ext cx="1742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02730" y="3513357"/>
            <a:ext cx="8627" cy="60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54992" y="3516739"/>
            <a:ext cx="6482" cy="60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58910" y="3831874"/>
            <a:ext cx="3516338" cy="39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27852" y="3358308"/>
            <a:ext cx="57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Lw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196997" y="3776887"/>
            <a:ext cx="718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Lrw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240130" y="2261444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5371719" y="419242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9864577" y="2856947"/>
            <a:ext cx="86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Pout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4899" y="2191200"/>
            <a:ext cx="552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2700695" y="25234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ρ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71031" y="285561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μ</a:t>
            </a:r>
          </a:p>
        </p:txBody>
      </p:sp>
    </p:spTree>
    <p:extLst>
      <p:ext uri="{BB962C8B-B14F-4D97-AF65-F5344CB8AC3E}">
        <p14:creationId xmlns:p14="http://schemas.microsoft.com/office/powerpoint/2010/main" val="136661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2018-03-12T21:09:47Z</cp:lastPrinted>
  <dcterms:created xsi:type="dcterms:W3CDTF">2018-03-12T19:24:00Z</dcterms:created>
  <dcterms:modified xsi:type="dcterms:W3CDTF">2018-03-12T23:21:26Z</dcterms:modified>
</cp:coreProperties>
</file>