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3" r:id="rId3"/>
    <p:sldId id="273" r:id="rId4"/>
    <p:sldId id="261" r:id="rId5"/>
    <p:sldId id="264" r:id="rId6"/>
    <p:sldId id="266" r:id="rId7"/>
    <p:sldId id="267" r:id="rId8"/>
    <p:sldId id="268" r:id="rId9"/>
    <p:sldId id="269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5" r:id="rId20"/>
    <p:sldId id="281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D3B"/>
    <a:srgbClr val="D46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94660"/>
  </p:normalViewPr>
  <p:slideViewPr>
    <p:cSldViewPr>
      <p:cViewPr>
        <p:scale>
          <a:sx n="60" d="100"/>
          <a:sy n="60" d="100"/>
        </p:scale>
        <p:origin x="-1410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86D8D-EB17-4EBA-9BF6-2F41C030BE4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0479D-F9C9-4922-AA38-57036AAD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3705225"/>
            <a:ext cx="6096000" cy="1038225"/>
          </a:xfrm>
        </p:spPr>
        <p:txBody>
          <a:bodyPr/>
          <a:lstStyle>
            <a:lvl1pPr>
              <a:defRPr b="1">
                <a:solidFill>
                  <a:srgbClr val="031D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4325" y="4905375"/>
            <a:ext cx="6086475" cy="619125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 userDrawn="1"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201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202" name="Picture 4" descr="gene_tag_rgb3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29350"/>
            <a:ext cx="1752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046" descr="gRED_OLDmeta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338" y="3695700"/>
            <a:ext cx="2278062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82187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0498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22238"/>
            <a:ext cx="2092325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22238"/>
            <a:ext cx="6127750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0619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4695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2696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85875"/>
            <a:ext cx="4110038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5875"/>
            <a:ext cx="4110037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8249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80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5478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9399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3772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114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0825" cy="1087438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7439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285875"/>
            <a:ext cx="8372475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8058150" y="0"/>
            <a:ext cx="0" cy="10858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8070850" y="457200"/>
            <a:ext cx="10731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7BA8017E-6594-43F7-B1B5-B83E6406DAFC}" type="slidenum">
              <a:rPr lang="en-US" sz="1200">
                <a:solidFill>
                  <a:srgbClr val="FFFFFF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325" y="6629400"/>
            <a:ext cx="8591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rgbClr val="808080"/>
                </a:solidFill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70034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SzPct val="85000"/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8859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3431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003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575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14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xkcd.com/133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705225"/>
            <a:ext cx="6019800" cy="638175"/>
          </a:xfrm>
        </p:spPr>
        <p:txBody>
          <a:bodyPr/>
          <a:lstStyle/>
          <a:p>
            <a:r>
              <a:rPr lang="en-US" dirty="0" smtClean="0"/>
              <a:t>Chapter 1 –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410200"/>
            <a:ext cx="6086475" cy="619125"/>
          </a:xfrm>
        </p:spPr>
        <p:txBody>
          <a:bodyPr/>
          <a:lstStyle/>
          <a:p>
            <a:r>
              <a:rPr lang="en-US" sz="2000" b="1" dirty="0" smtClean="0"/>
              <a:t>January 16, 2017</a:t>
            </a:r>
            <a:endParaRPr lang="en-US" sz="2000" b="1" dirty="0"/>
          </a:p>
          <a:p>
            <a:r>
              <a:rPr lang="en-US" sz="2000" b="1" dirty="0" err="1"/>
              <a:t>Aryn</a:t>
            </a:r>
            <a:r>
              <a:rPr lang="en-US" sz="2000" b="1" dirty="0"/>
              <a:t> </a:t>
            </a:r>
            <a:r>
              <a:rPr lang="en-US" sz="2000" b="1" dirty="0" smtClean="0"/>
              <a:t>Moore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355" y="1524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DATA SWAT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355" y="2667000"/>
            <a:ext cx="542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355" y="2313057"/>
            <a:ext cx="657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Camp - Intermediate 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92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bins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Sljfsd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0671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19593"/>
              </p:ext>
            </p:extLst>
          </p:nvPr>
        </p:nvGraphicFramePr>
        <p:xfrm>
          <a:off x="0" y="1356360"/>
          <a:ext cx="9144000" cy="701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58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plt.hist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life_exp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bins = 5)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plt.hist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life_exp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bins = 20)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85975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Customization: </a:t>
            </a:r>
            <a:r>
              <a:rPr lang="en-US" dirty="0"/>
              <a:t>So many options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</a:p>
          <a:p>
            <a:r>
              <a:rPr lang="en-US" dirty="0" smtClean="0"/>
              <a:t>Shapes</a:t>
            </a:r>
          </a:p>
          <a:p>
            <a:pPr lvl="1"/>
            <a:r>
              <a:rPr lang="en-US" dirty="0"/>
              <a:t>Red dashes: r--</a:t>
            </a:r>
          </a:p>
          <a:p>
            <a:pPr lvl="1"/>
            <a:r>
              <a:rPr lang="en-US" dirty="0"/>
              <a:t>Blue squares: </a:t>
            </a:r>
            <a:r>
              <a:rPr lang="en-US" dirty="0" err="1"/>
              <a:t>bs</a:t>
            </a:r>
            <a:endParaRPr lang="en-US" dirty="0"/>
          </a:p>
          <a:p>
            <a:pPr lvl="1"/>
            <a:r>
              <a:rPr lang="en-US" dirty="0"/>
              <a:t>Green </a:t>
            </a:r>
            <a:r>
              <a:rPr lang="en-US" dirty="0" err="1"/>
              <a:t>triagles</a:t>
            </a:r>
            <a:r>
              <a:rPr lang="en-US" dirty="0"/>
              <a:t>: g</a:t>
            </a:r>
            <a:r>
              <a:rPr lang="en-US" dirty="0" smtClean="0"/>
              <a:t>^</a:t>
            </a:r>
          </a:p>
          <a:p>
            <a:r>
              <a:rPr lang="en-US" dirty="0" smtClean="0"/>
              <a:t>Labels</a:t>
            </a:r>
          </a:p>
          <a:p>
            <a:pPr lvl="1"/>
            <a:r>
              <a:rPr lang="en-US" dirty="0" err="1"/>
              <a:t>plt.xlabel</a:t>
            </a:r>
            <a:r>
              <a:rPr lang="en-US" dirty="0"/>
              <a:t>(‘Label’)</a:t>
            </a:r>
          </a:p>
          <a:p>
            <a:pPr lvl="1"/>
            <a:r>
              <a:rPr lang="en-US" dirty="0" err="1"/>
              <a:t>plt.ylabel</a:t>
            </a:r>
            <a:r>
              <a:rPr lang="en-US" dirty="0"/>
              <a:t>(‘Label</a:t>
            </a:r>
            <a:r>
              <a:rPr lang="en-US" dirty="0" smtClean="0"/>
              <a:t>’)</a:t>
            </a:r>
          </a:p>
          <a:p>
            <a:pPr lvl="1"/>
            <a:r>
              <a:rPr lang="en-US" dirty="0" err="1"/>
              <a:t>plt.yticks</a:t>
            </a:r>
            <a:r>
              <a:rPr lang="en-US" dirty="0"/>
              <a:t>([tick values], [displayed tick labels</a:t>
            </a:r>
            <a:r>
              <a:rPr lang="en-US" dirty="0" smtClean="0"/>
              <a:t>]</a:t>
            </a:r>
          </a:p>
          <a:p>
            <a:r>
              <a:rPr lang="en-US" dirty="0" smtClean="0"/>
              <a:t>Axes</a:t>
            </a:r>
          </a:p>
          <a:p>
            <a:pPr lvl="1"/>
            <a:r>
              <a:rPr lang="en-US" dirty="0" err="1"/>
              <a:t>plt.axis</a:t>
            </a:r>
            <a:r>
              <a:rPr lang="en-US" dirty="0"/>
              <a:t>(</a:t>
            </a:r>
            <a:r>
              <a:rPr lang="en-US" dirty="0" err="1"/>
              <a:t>min_x</a:t>
            </a:r>
            <a:r>
              <a:rPr lang="en-US" dirty="0"/>
              <a:t>, </a:t>
            </a:r>
            <a:r>
              <a:rPr lang="en-US" dirty="0" err="1"/>
              <a:t>max_x</a:t>
            </a:r>
            <a:r>
              <a:rPr lang="en-US" dirty="0"/>
              <a:t>, </a:t>
            </a:r>
            <a:r>
              <a:rPr lang="en-US" dirty="0" err="1"/>
              <a:t>min_y</a:t>
            </a:r>
            <a:r>
              <a:rPr lang="en-US" dirty="0"/>
              <a:t>, </a:t>
            </a:r>
            <a:r>
              <a:rPr lang="en-US" dirty="0" err="1"/>
              <a:t>max_y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Title</a:t>
            </a:r>
          </a:p>
          <a:p>
            <a:pPr lvl="1"/>
            <a:r>
              <a:rPr lang="en-US" dirty="0" err="1" smtClean="0"/>
              <a:t>plt.title</a:t>
            </a:r>
            <a:r>
              <a:rPr lang="en-US" dirty="0" smtClean="0"/>
              <a:t>(‘Title’)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3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life_exp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86" y="1676400"/>
            <a:ext cx="464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02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524875" cy="14573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‘GDP per Capita [in USD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]’)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‘Life Expectancy [in years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]’)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‘World Development in 2007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85697"/>
            <a:ext cx="419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57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X-tick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285875"/>
            <a:ext cx="8839200" cy="49641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plt.xticks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[1000,10000,100000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'1k','10k','100k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8" y="1841937"/>
            <a:ext cx="4700587" cy="470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16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point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4333875" cy="4964113"/>
          </a:xfrm>
        </p:spPr>
        <p:txBody>
          <a:bodyPr/>
          <a:lstStyle/>
          <a:p>
            <a:r>
              <a:rPr lang="en-US" dirty="0" smtClean="0"/>
              <a:t>List pop contains </a:t>
            </a:r>
            <a:r>
              <a:rPr lang="en-US" dirty="0"/>
              <a:t>population numbers for each country expressed in </a:t>
            </a:r>
            <a:r>
              <a:rPr lang="en-US" dirty="0" smtClean="0"/>
              <a:t>millions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by 2</a:t>
            </a:r>
          </a:p>
          <a:p>
            <a:r>
              <a:rPr lang="en-US" dirty="0" smtClean="0"/>
              <a:t>Set as plot point size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life_exp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np_pop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799"/>
            <a:ext cx="40671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47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Color, opacity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143001"/>
            <a:ext cx="8991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scatter(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marker='o',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=None, norm=None,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alpha=None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linewidths=None,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edgecolors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=None, hold=None, data=None, **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alpha = opacity</a:t>
            </a:r>
            <a:endParaRPr lang="en-US" dirty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['red', 'green', 'blue', 'blue', … 'red', 'red', 'blue', 'blue']</a:t>
            </a:r>
          </a:p>
          <a:p>
            <a:pPr lvl="1"/>
            <a:r>
              <a:rPr lang="en-US" dirty="0"/>
              <a:t>list with a color for each corresponding country, depending on the continent the country is part of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continent</a:t>
            </a:r>
            <a:r>
              <a:rPr lang="en-US" dirty="0" smtClean="0"/>
              <a:t> = list of continent each country belongs to.</a:t>
            </a:r>
          </a:p>
          <a:p>
            <a:r>
              <a:rPr lang="en-US" dirty="0" smtClean="0"/>
              <a:t>A dictionary maps continents onto colors: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{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Asia':'red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Europe':'green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Africa':'blue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Americas':'yellow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Oceania':'black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color, 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life_exp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(pop) * 2, c = col, alpha=0.8)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4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(1550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71, 'India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(5700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80, 'China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63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xkcd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plt.xkcd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Only affects the plot bits called after the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24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8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20000" cy="5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11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xkcd</a:t>
            </a:r>
            <a:r>
              <a:rPr lang="en-US" dirty="0" smtClean="0"/>
              <a:t> Refresher)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http://xkcd.com/1335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62326"/>
            <a:ext cx="7853023" cy="380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58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371600"/>
            <a:ext cx="3544001" cy="3810000"/>
          </a:xfrm>
        </p:spPr>
        <p:txBody>
          <a:bodyPr/>
          <a:lstStyle/>
          <a:p>
            <a:r>
              <a:rPr lang="en-US" dirty="0" smtClean="0"/>
              <a:t>Bubble chart</a:t>
            </a:r>
          </a:p>
          <a:p>
            <a:r>
              <a:rPr lang="en-US" dirty="0" smtClean="0"/>
              <a:t>Each bubble represents a country</a:t>
            </a:r>
          </a:p>
          <a:p>
            <a:r>
              <a:rPr lang="en-US" dirty="0" smtClean="0"/>
              <a:t>Size represents country population</a:t>
            </a:r>
          </a:p>
          <a:p>
            <a:r>
              <a:rPr lang="en-US" dirty="0" smtClean="0"/>
              <a:t>X-axis: GDP per capita (US $)</a:t>
            </a:r>
          </a:p>
          <a:p>
            <a:r>
              <a:rPr lang="en-US" dirty="0" smtClean="0"/>
              <a:t>Y-axis: Life expectancy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7617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69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is </a:t>
            </a:r>
            <a:r>
              <a:rPr lang="en-US" dirty="0" smtClean="0"/>
              <a:t>one of many Python visualization packages</a:t>
            </a:r>
            <a:endParaRPr lang="en-US" dirty="0" smtClean="0"/>
          </a:p>
          <a:p>
            <a:r>
              <a:rPr lang="en-US" dirty="0" err="1" smtClean="0"/>
              <a:t>Subpackage</a:t>
            </a:r>
            <a:r>
              <a:rPr lang="en-US" dirty="0" smtClean="0"/>
              <a:t>: </a:t>
            </a:r>
            <a:r>
              <a:rPr lang="en-US" dirty="0" err="1" smtClean="0"/>
              <a:t>pyplot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[1]: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ine chart: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(list1, list2)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List 1 is x axis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List 2 is y axis</a:t>
            </a:r>
          </a:p>
          <a:p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Scatter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plot: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plt.scatter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(list1, list2)  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way to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life_exp</a:t>
            </a:r>
            <a:r>
              <a:rPr lang="en-US" dirty="0" smtClean="0"/>
              <a:t>: life </a:t>
            </a:r>
            <a:r>
              <a:rPr lang="en-US" dirty="0"/>
              <a:t>expectancy for each country and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gdp_cap</a:t>
            </a:r>
            <a:r>
              <a:rPr lang="en-US" dirty="0" smtClean="0"/>
              <a:t>: GDP </a:t>
            </a:r>
            <a:r>
              <a:rPr lang="en-US" dirty="0"/>
              <a:t>per </a:t>
            </a:r>
            <a:r>
              <a:rPr lang="en-US" dirty="0" smtClean="0"/>
              <a:t>capita per country in US dollar</a:t>
            </a:r>
            <a:r>
              <a:rPr lang="en-US" dirty="0"/>
              <a:t>s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gdp_cap,life_exp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97" y="2362200"/>
            <a:ext cx="3951755" cy="396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04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gdp_cap,life_exp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05564"/>
            <a:ext cx="4419600" cy="443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63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data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3800475" cy="496411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Positive correlation between GDP per capita and life expectancy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sp>
        <p:nvSpPr>
          <p:cNvPr id="5" name="AutoShape 2" descr="data:image/svg+xml,%3C%3Fxml%20version%3D%221.0%22%20encoding%3D%22utf-8%22%20standalone%3D%22no%22%3F%3E%0A%3C%21DOCTYPE%20svg%20PUBLIC%20%22-//W3C//DTD%20SVG%201.1//EN%22%0A%20%20%22http%3A//www.w3.org/Graphics/SVG/1.1/DTD/svg11.dtd%22%3E%0A%3C%21--%20Created%20with%20matplotlib%20%28http%3A//matplotlib.org/%29%20--%3E%0A%3Csvg%20height%3D%22320pt%22%20version%3D%221.1%22%20viewBox%3D%220%200%20320%20320%22%20width%3D%22320pt%22%20xmlns%3D%22http%3A//www.w3.org/2000/svg%22%20xmlns%3Axlink%3D%22http%3A//www.w3.org/1999/xlink%22%3E%0A%20%3Cdefs%3E%0A%20%20%3Cstyle%20type%3D%22text/css%22%3E%0A*%7Bstroke-linecap%3Abutt%3Bstroke-linejoin%3Around%3Bstroke-miterlimit%3A100000%3B%7D%0A%20%20%3C/style%3E%0A%20%3C/defs%3E%0A%20%3Cg%20id%3D%22figure_1%22%3E%0A%20%20%3Cg%20id%3D%22patch_1%22%3E%0A%20%20%20%3Cpath%20d%3D%22M%200%20320%20%0AL%20320%20320%20%0AL%20320%200%20%0AL%200%200%20%0Az%0A%22%20style%3D%22fill%3A%23ffffff%3B%22/%3E%0A%20%20%3C/g%3E%0A%20%20%3Cg%20id%3D%22axes_1%22%3E%0A%20%20%20%3Cg%20id%3D%22patch_2%22%3E%0A%20%20%20%20%3Cpath%20d%3D%22M%2032.23%20290.8%20%0AL%20295.88%20290.8%20%0AL%20295.88%2018.766875%20%0AL%2032.23%2018.766875%20%0Az%0A%22%20style%3D%22fill%3A%23ffffff%3B%22/%3E%0A%20%20%20%3C/g%3E%0A%20%20%20%3Cg%20id%3D%22PathCollection_1%22%3E%0A%20%20%20%20%3Cdefs%3E%0A%20%20%20%20%20%3Cpath%20d%3D%22M%200%202.236068%20%0AC%200.593012%202.236068%201.161816%202.000462%201.581139%201.581139%20%0AC%202.000462%201.161816%202.236068%200.593012%202.236068%200%20%0AC%202.236068%20-0.593012%202.000462%20-1.161816%201.581139%20-1.581139%20%0AC%201.161816%20-2.000462%200.593012%20-2.236068%200%20-2.236068%20%0AC%20-0.593012%20-2.236068%20-1.161816%20-2.000462%20-1.581139%20-1.581139%20%0AC%20-2.000462%20-1.161816%20-2.236068%20-0.593012%20-2.236068%200%20%0AC%20-2.236068%200.593012%20-2.000462%201.161816%20-1.581139%201.581139%20%0AC%20-1.161816%202.000462%20-0.593012%202.236068%200%202.236068%20%0Az%0A%22%20id%3D%22m71397d3172%22%20style%3D%22stroke%3A%23000000%3B%22/%3E%0A%20%20%20%20%3C/defs%3E%0A%20%20%20%20%3Cg%20clip-path%3D%22url%28%23pcf056e06b0%29%22%3E%0A%20%20%20%20%20%3Cuse%20style%3D%22fill%3A%230000ff%3Bstroke%3A%23000000%3B%22%20x%3D%22119.130590745%22%20xlink%3Ahref%3D%22%23m71397d3172%22%20y%3D%22228.105432458%22/%3E%0A%20%20%20%20%20%3Cuse%20style%3D%22fill%3A%230000ff%3Bstroke%3A%23000000%3B%22%20x%3D%22188.097173963%22%20xlink%3Ahref%3D%22%23m71397d3172%22%20y%3D%2280.3234373021%22/%3E%0A%20%20%20%20%20%3Cuse%20style%3D%22fill%3A%230000ff%3Bstroke%3A%23000000%3B%22%20x%3D%22189.8949362%22%20xlink%3Ahref%3D%22%23m71397d3172%22%20y%3D%2299.0121129896%22/%3E%0A%20%20%20%20%20%3Cuse%20style%3D%22fill%3A%230000ff%3Bstroke%3A%23000000%3B%22%20x%3D%22179.961062119%22%20xlink%3Ahref%3D%22%23m71397d3172%22%20y%3D%22233.07910476%22/%3E%0A%20%20%20%20%20%3Cuse%20style%3D%22fill%3A%230000ff%3Bstroke%3A%23000000%3B%22%20x%3D%22217.357100464%22%20xlink%3Ahref%3D%22%23m71397d3172%22%20y%3D%2285.3243129167%22/%3E%0A%20%20%20%20%20%3Cuse%20style%3D%22fill%3A%230000ff%3Bstroke%3A%23000000%3B%22%20x%3D%22255.190431604%22%20xlink%3Ahref%3D%22%23m71397d3172%22%20y%3D%2258.5063806771%22/%3E%0A%20%20%20%20%20%3Cuse%20style%3D%22fill%3A%230000ff%3Bstroke%3A%23000000%3B%22%20x%3D%22257.020257445%22%20xlink%3Ahref%3D%22%23m71397d3172%22%20y%3D%2264.8810235729%22/%3E%0A%20%20%20%20%20%3Cuse%20style%3D%22fill%3A%230000ff%3Bstroke%3A%23000000%3B%22%20x%3D%22249.667311132%22%20xlink%3Ahref%3D%22%23m71397d3172%22%20y%3D%2283.8961390104%22/%3E%0A%20%20%20%20%20%3Cuse%20style%3D%22fill%3A%230000ff%3Bstroke%3A%23000000%3B%22%20x%3D%22132.716362364%22%20xlink%3Ahref%3D%22%23m71397d3172%22%20y%3D%22136.366794938%22/%3E%0A%20%20%20%20%20%3Cuse%20style%3D%22fill%3A%230000ff%3Bstroke%3A%23000000%3B%22%20x%3D%22254.358165017%22%20xlink%3Ahref%3D%22%23m71397d3172%22%20y%3D%2266.6401711146%22/%3E%0A%20%20%20%20%20%3Cuse%20style%3D%22fill%3A%230000ff%3Bstroke%3A%23000000%3B%22%20x%3D%22134.06479743%22%20xlink%3Ahref%3D%22%23m71397d3172%22%20y%3D%22169.618310583%22/%3E%0A%20%20%20%20%20%3Cuse%20style%3D%22fill%3A%230000ff%3Bstroke%3A%23000000%3B%22%20x%3D%22171.288348423%22%20xlink%3Ahref%3D%22%23m71397d3172%22%20y%3D%22129.602237896%22/%3E%0A%20%20%20%20%20%3Cuse%20style%3D%22fill%3A%230000ff%3Bstroke%3A%23000000%3B%22%20x%3D%22196.742367381%22%20xlink%3Ahref%3D%22%23m71397d3172%22%20y%3D%2287.4461712917%22/%3E%0A%20%20%20%20%20%3Cuse%20style%3D%22fill%3A%230000ff%3Bstroke%3A%23000000%3B%22%20x%3D%22216.726131903%22%20xlink%3Ahref%3D%22%23m71397d3172%22%20y%3D%22196.821623083%22/%3E%0A%20%20%20%20%20%3Cuse%20style%3D%22fill%3A%230000ff%3Bstroke%3A%23000000%3B%22%20x%3D%22204.253379206%22%20xlink%3Ahref%3D%22%23m71397d3172%22%20y%3D%2298.6085971875%22/%3E%0A%20%20%20%20%20%3Cuse%20style%3D%22fill%3A%230000ff%3Bstroke%3A%23000000%3B%22%20x%3D%22210.510436796%22%20xlink%3Ahref%3D%22%23m71397d3172%22%20y%3D%2295.8202576563%22/%3E%0A%20%20%20%20%20%3Cuse%20style%3D%22fill%3A%230000ff%3Bstroke%3A%23000000%3B%22%20x%3D%22127.609988386%22%20xlink%3Ahref%3D%22%23m71397d3172%22%20y%3D%22189.717024635%22/%3E%0A%20%20%20%20%20%3Cuse%20style%3D%22fill%3A%230000ff%3Bstroke%3A%23000000%3B%22%20x%3D%2287.907593582%22%20xlink%3Ahref%3D%22%23m71397d3172%22%20y%3D%22202.026523542%22/%3E%0A%20%20%20%20%20%3Cuse%20style%3D%22fill%3A%230000ff%3Bstroke%3A%23000000%3B%22%20x%3D%22140.674055494%22%20xlink%3Ahref%3D%22%23m71397d3172%22%20y%3D%22156.03932376%22/%3E%0A%20%20%20%20%20%3Cuse%20style%3D%22fill%3A%230000ff%3Bstroke%3A%23000000%3B%22%20x%3D%22147.363845186%22%20xlink%3Ahref%3D%22%23m71397d3172%22%20y%3D%22198.172720938%22/%3E%0A%20%20%20%20%20%3Cuse%20style%3D%22fill%3A%230000ff%3Bstroke%3A%23000000%3B%22%20x%3D%22257.223346319%22%20xlink%3Ahref%3D%22%23m71397d3172%22%20y%3D%2261.1451019896%22/%3E%0A%20%20%20%20%20%3Cuse%20style%3D%22fill%3A%230000ff%3Bstroke%3A%23000000%3B%22%20x%3D%22106.826680478%22%20xlink%3Ahref%3D%22%23m71397d3172%22%20y%3D%22223.965995073%22/%3E%0A%20%20%20%20%20%3Cuse%20style%3D%22fill%3A%230000ff%3Bstroke%3A%23000000%3B%22%20x%3D%22140.457079809%22%20xlink%3Ahref%3D%22%23m71397d3172%22%20y%3D%22197.17073226%22/%3E%0A%20%20%20%20%20%3Cuse%20style%3D%22fill%3A%230000ff%3Bstroke%3A%23000000%3B%22%20x%3D%22218.511012354%22%20xlink%3Ahref%3D%22%23m71397d3172%22%20y%3D%2270.6662613646%22/%3E%0A%20%20%20%20%20%3Cuse%20style%3D%22fill%3A%230000ff%3Bstroke%3A%23000000%3B%22%20x%3D%22181.227769521%22%20xlink%3Ahref%3D%22%23m71397d3172%22%20y%3D%2296.0197486146%22/%3E%0A%20%20%20%20%20%3Cuse%20style%3D%22fill%3A%230000ff%3Bstroke%3A%23000000%3B%22%20x%3D%22194.419228726%22%20xlink%3Ahref%3D%22%23m71397d3172%22%20y%3D%2296.3461883646%22/%3E%0A%20%20%20%20%20%3Cuse%20style%3D%22fill%3A%230000ff%3Bstroke%3A%23000000%3B%22%20x%3D%22119.580940061%22%20xlink%3Ahref%3D%22%23m71397d3172%22%20y%3D%22131.424859833%22/%3E%0A%20%20%20%20%20%3Cuse%20style%3D%22fill%3A%230000ff%3Bstroke%3A%23000000%3B%22%20x%3D%2271.1925608411%22%20xlink%3Ahref%3D%22%23m71397d3172%22%20y%3D%22216.163178271%22/%3E%0A%20%20%20%20%20%3Cuse%20style%3D%22fill%3A%230000ff%3Bstroke%3A%23000000%3B%22%20x%3D%22169.34667812%22%20xlink%3Ahref%3D%22%23m71397d3172%22%20y%3D%22175.992953479%22/%3E%0A%20%20%20%20%20%3Cuse%20style%3D%22fill%3A%230000ff%3Bstroke%3A%23000000%3B%22%20x%3D%22206.617337538%22%20xlink%3Ahref%3D%22%23m71397d3172%22%20y%3D%2269.6280016042%22/%3E%0A%20%20%20%20%20%3Cuse%20style%3D%22fill%3A%230000ff%3Bstroke%3A%23000000%3B%22%20x%3D%22136.710824585%22%20xlink%3Ahref%3D%22%23m71397d3172%22%20y%3D%22207.702948083%22/%3E%0A%20%20%20%20%20%3Cuse%20style%3D%22fill%3A%230000ff%3Bstroke%3A%23000000%3B%22%20x%3D%22222.490762362%22%20xlink%3Ahref%3D%22%23m71397d3172%22%20y%3D%2283.3838099583%22/%3E%0A%20%20%20%20%20%3Cuse%20style%3D%22fill%3A%230000ff%3Bstroke%3A%23000000%3B%22%20x%3D%22203.754623484%22%20xlink%3Ahref%3D%22%23m71397d3172%22%20y%3D%2271.9357492813%22/%3E%0A%20%20%20%20%20%3Cuse%20style%3D%22fill%3A%230000ff%3Bstroke%3A%23000000%3B%22%20x%3D%22239.508891962%22%20xlink%3Ahref%3D%22%23m71397d3172%22%20y%3D%2280.0378025208%22/%3E%0A%20%20%20%20%20%3Cuse%20style%3D%22fill%3A%230000ff%3Bstroke%3A%23000000%3B%22%20x%3D%22256.113592356%22%20xlink%3Ahref%3D%22%23m71397d3172%22%20y%3D%2271.6682500417%22/%3E%0A%20%20%20%20%20%3Cuse%20style%3D%22fill%3A%230000ff%3Bstroke%3A%23000000%3B%22%20x%3D%22148.111308135%22%20xlink%3Ahref%3D%22%23m71397d3172%22%20y%3D%22178.400446635%22/%3E%0A%20%20%20%20%20%3Cuse%20style%3D%22fill%3A%230000ff%3Bstroke%3A%23000000%3B%22%20x%3D%22188.660932764%22%20xlink%3Ahref%3D%22%23m71397d3172%22%20y%3D%2299.3113494271%22/%3E%0A%20%20%20%20%20%3Cuse%20style%3D%22fill%3A%230000ff%3Bstroke%3A%23000000%3B%22%20x%3D%22193.686001249%22%20xlink%3Ahref%3D%22%23m71397d3172%22%20y%3D%2286.8023595625%22/%3E%0A%20%20%20%20%20%3Cuse%20style%3D%22fill%3A%230000ff%3Bstroke%3A%23000000%3B%22%20x%3D%22185.738112698%22%20xlink%3Ahref%3D%22%23m71397d3172%22%20y%3D%22103.378244646%22/%3E%0A%20%20%20%20%20%3Cuse%20style%3D%22fill%3A%230000ff%3Bstroke%3A%23000000%3B%22%20x%3D%22186.731519956%22%20xlink%3Ahref%3D%22%23m71397d3172%22%20y%3D%22100.929946521%22/%3E%0A%20%20%20%20%20%3Cuse%20style%3D%22fill%3A%230000ff%3Bstroke%3A%23000000%3B%22%20x%3D%22215.442357014%22%20xlink%3Ahref%3D%22%23m71397d3172%22%20y%3D%22192.963286594%22/%3E%0A%20%20%20%20%20%3Cuse%20style%3D%22fill%3A%230000ff%3Bstroke%3A%23000000%3B%22%20x%3D%22103.161369471%22%20xlink%3Ahref%3D%22%23m71397d3172%22%20y%3D%22163.669852917%22/%3E%0A%20%20%20%20%20%3Cuse%20style%3D%22fill%3A%230000ff%3Bstroke%3A%23000000%3B%22%20x%3D%22105.995388576%22%20xlink%3Ahref%3D%22%23m71397d3172%22%20y%3D%22186.760931344%22/%3E%0A%20%20%20%20%20%3Cuse%20style%3D%22fill%3A%230000ff%3Bstroke%3A%23000000%3B%22%20x%3D%22253.804162059%22%20xlink%3Ahref%3D%22%23m71397d3172%22%20y%3D%2267.2205084479%22/%3E%0A%20%20%20%20%20%3Cuse%20style%3D%22fill%3A%230000ff%3Bstroke%3A%23000000%3B%22%20x%3D%22250.521011771%22%20xlink%3Ahref%3D%22%23m71397d3172%22%20y%3D%2261.1269664479%22/%3E%0A%20%20%20%20%20%3Cuse%20style%3D%22fill%3A%230000ff%3Bstroke%3A%23000000%3B%22%20x%3D%22218.611850768%22%20xlink%3Ahref%3D%22%23m71397d3172%22%20y%3D%22169.586573385%22/%3E%0A%20%20%20%20%20%3Cuse%20style%3D%22fill%3A%230000ff%3Bstroke%3A%23000000%3B%22%20x%3D%22109.272977458%22%20xlink%3Ahref%3D%22%23m71397d3172%22%20y%3D%22157.28614225%22/%3E%0A%20%20%20%20%20%3Cuse%20style%3D%22fill%3A%230000ff%3Bstroke%3A%23000000%3B%22%20x%3D%22252.59360162%22%20xlink%3Ahref%3D%22%23m71397d3172%22%20y%3D%2266.7988571042%22/%3E%0A%20%20%20%20%20%3Cuse%20style%3D%22fill%3A%230000ff%3Bstroke%3A%23000000%3B%22%20x%3D%22130.92914909%22%20xlink%3Ahref%3D%22%23m71397d3172%22%20y%3D%22154.683692021%22/%3E%0A%20%20%20%20%20%3Cuse%20style%3D%22fill%3A%230000ff%3Bstroke%3A%23000000%3B%22%20x%3D%22246.659962888%22%20xlink%3Ahref%3D%22%23m71397d3172%22%20y%3D%2266.4497479271%22/%3E%0A%20%20%20%20%20%3Cuse%20style%3D%22fill%3A%230000ff%3Bstroke%3A%23000000%3B%22%20x%3D%22182.935565305%22%20xlink%3Ahref%3D%22%23m71397d3172%22%20y%3D%22108.27030701%22/%3E%0A%20%20%20%20%20%3Cuse%20style%3D%22fill%3A%230000ff%3Bstroke%3A%23000000%3B%22%20x%3D%22117.859337806%22%20xlink%3Ahref%3D%22%23m71397d3172%22%20y%3D%22172.887241969%22/%3E%0A%20%20%20%20%20%3Cuse%20style%3D%22fill%3A%230000ff%3Bstroke%3A%23000000%3B%22%20x%3D%2299.2720077111%22%20xlink%3Ahref%3D%22%23m71397d3172%22%20y%3D%22216.498685792%22/%3E%0A%20%20%20%20%20%3Cuse%20style%3D%22fill%3A%230000ff%3Bstroke%3A%23000000%3B%22%20x%3D%22127.124081069%22%20xlink%3Ahref%3D%22%23m71397d3172%22%20y%3D%22150.630398458%22/%3E%0A%20%20%20%20%20%3Cuse%20style%3D%22fill%3A%230000ff%3Bstroke%3A%23000000%3B%22%20x%3D%22168.451285237%22%20xlink%3Ahref%3D%22%23m71397d3172%22%20y%3D%22108.546874021%22/%3E%0A%20%20%20%20%20%3Cuse%20style%3D%22fill%3A%230000ff%3Bstroke%3A%23000000%3B%22%20x%3D%22260.644379101%22%20xlink%3Ahref%3D%22%23m71397d3172%22%20y%3D%2254.0949101667%22/%3E%0A%20%20%20%20%20%3Cuse%20style%3D%22fill%3A%230000ff%3Bstroke%3A%23000000%3B%22%20x%3D%22230.449826427%22%20xlink%3Ahref%3D%22%23m71397d3172%22%20y%3D%2294.3104738125%22/%3E%0A%20%20%20%20%20%3Cuse%20style%3D%22fill%3A%230000ff%3Bstroke%3A%23000000%3B%22%20x%3D%22257.077578032%22%20xlink%3Ahref%3D%22%23m71397d3172%22%20y%3D%2256.1396924896%22/%3E%0A%20%20%20%20%20%3Cuse%20style%3D%22fill%3A%230000ff%3Bstroke%3A%23000000%3B%22%20x%3D%22154.348965278%22%20xlink%3Ahref%3D%22%23m71397d3172%22%20y%3D%22133.483243812%22/%3E%0A%20%20%20%20%20%3Cuse%20style%3D%22fill%3A%230000ff%3Bstroke%3A%23000000%3B%22%20x%3D%22168.368594337%22%20xlink%3Ahref%3D%22%23m71397d3172%22%20y%3D%22106.497557812%22/%3E%0A%20%20%20%20%20%3Cuse%20style%3D%22fill%3A%230000ff%3Bstroke%3A%23000000%3B%22%20x%3D%22213.680247262%22%20xlink%3Ahref%3D%22%23m71397d3172%22%20y%3D%22105.073917792%22/%3E%0A%20%20%20%20%20%3Cuse%20style%3D%22fill%3A%230000ff%3Bstroke%3A%23000000%3B%22%20x%3D%22177.273592202%22%20xlink%3Ahref%3D%22%23m71397d3172%22%20y%3D%22156.846355365%22/%3E%0A%20%20%20%20%20%3Cuse%20style%3D%22fill%3A%230000ff%3Bstroke%3A%23000000%3B%22%20x%3D%22261.547338783%22%20xlink%3Ahref%3D%22%23m71397d3172%22%20y%3D%2269.1610114062%22/%3E%0A%20%20%20%20%20%3Cuse%20style%3D%22fill%3A%230000ff%3Bstroke%3A%23000000%3B%22%20x%3D%22243.759597076%22%20xlink%3Ahref%3D%22%23m71397d3172%22%20y%3D%2260.7279845313%22/%3E%0A%20%20%20%20%20%3Cuse%20style%3D%22fill%3A%230000ff%3Bstroke%3A%23000000%3B%22%20x%3D%22248.063203832%22%20xlink%3Ahref%3D%22%23m71397d3172%22%20y%3D%2261.6302277292%22/%3E%0A%20%20%20%20%20%3Cuse%20style%3D%22fill%3A%230000ff%3Bstroke%3A%23000000%3B%22%20x%3D%22196.094038343%22%20xlink%3Ahref%3D%22%23m71397d3172%22%20y%3D%2297.8060994688%22/%3E%0A%20%20%20%20%20%3Cuse%20style%3D%22fill%3A%230000ff%3Bstroke%3A%23000000%3B%22%20x%3D%22251.978493467%22%20xlink%3Ahref%3D%22%23m71397d3172%22%20y%3D%2252.3040254271%22/%3E%0A%20%20%20%20%20%3Cuse%20style%3D%22fill%3A%230000ff%3Bstroke%3A%23000000%3B%22%20x%3D%22177.684532592%22%20xlink%3Ahref%3D%22%23m71397d3172%22%20y%3D%2297.9511838021%22/%3E%0A%20%20%20%20%20%3Cuse%20style%3D%22fill%3A%230000ff%3Bstroke%3A%23000000%3B%22%20x%3D%22134.642058328%22%20xlink%3Ahref%3D%22%23m71397d3172%22%20y%3D%22181.488022604%22/%3E%0A%20%20%20%20%20%3Cuse%20style%3D%22fill%3A%230000ff%3Bstroke%3A%23000000%3B%22%20x%3D%22137.886298589%22%20xlink%3Ahref%3D%22%23m71397d3172%22%20y%3D%22121.699675615%22/%3E%0A%20%20%20%20%20%3Cuse%20style%3D%22fill%3A%230000ff%3Bstroke%3A%23000000%3B%22%20x%3D%22240.359904869%22%20xlink%3Ahref%3D%22%23m71397d3172%22%20y%3D%2270.3488893854%22/%3E%0A%20%20%20%20%20%3Cuse%20style%3D%22fill%3A%230000ff%3Bstroke%3A%23000000%3B%22%20x%3D%22267.311353018%22%20xlink%3Ahref%3D%22%23m71397d3172%22%20y%3D%2275.0414607917%22/%3E%0A%20%20%20%20%20%3Cuse%20style%3D%22fill%3A%230000ff%3Bstroke%3A%23000000%3B%22%20x%3D%22209.717039006%22%20xlink%3Ahref%3D%22%23m71397d3172%22%20y%3D%22100.408549698%22/%3E%0A%20%20%20%20%20%3Cuse%20style%3D%22fill%3A%230000ff%3Bstroke%3A%23000000%3B%22%20x%3D%22137.313391447%22%20xlink%3Ahref%3D%22%23m71397d3172%22%20y%3D%22233.709314833%22/%3E%0A%20%20%20%20%20%3Cuse%20style%3D%22fill%3A%230000ff%3Bstroke%3A%23000000%3B%22%20x%3D%2286.5007905418%22%20xlink%3Ahref%3D%22%23m71397d3172%22%20y%3D%22219.717744438%22/%3E%0A%20%20%20%20%20%3Cuse%20style%3D%22fill%3A%230000ff%3Bstroke%3A%23000000%3B%22%20x%3D%22215.137824185%22%20xlink%3Ahref%3D%22%23m71397d3172%22%20y%3D%2291.5266681667%22/%3E%0A%20%20%20%20%20%3Cuse%20style%3D%22fill%3A%230000ff%3Bstroke%3A%23000000%3B%22%20x%3D%22121.784939891%22%20xlink%3Ahref%3D%22%23m71397d3172%22%20y%3D%22157.308811677%22/%3E%0A%20%20%20%20%20%3Cuse%20style%3D%22fill%3A%230000ff%3Bstroke%3A%23000000%3B%22%20x%3D%22109.606173009%22%20xlink%3Ahref%3D%22%23m71397d3172%22%20y%3D%22207.816295219%22/%3E%0A%20%20%20%20%20%3Cuse%20style%3D%22fill%3A%230000ff%3Bstroke%3A%23000000%3B%22%20x%3D%22216.365542255%22%20xlink%3Ahref%3D%22%23m71397d3172%22%20y%3D%2290.2163752813%22/%3E%0A%20%20%20%20%20%3Cuse%20style%3D%22fill%3A%230000ff%3Bstroke%3A%23000000%3B%22%20x%3D%22121.704903848%22%20xlink%3Ahref%3D%22%23m71397d3172%22%20y%3D%22179.86942551%22/%3E%0A%20%20%20%20%20%3Cuse%20style%3D%22fill%3A%230000ff%3Bstroke%3A%23000000%3B%22%20x%3D%22142.614297962%22%20xlink%3Ahref%3D%22%23m71397d3172%22%20y%3D%22135.904338625%22/%3E%0A%20%20%20%20%20%3Cuse%20style%3D%22fill%3A%230000ff%3Bstroke%3A%23000000%3B%22%20x%3D%22211.484871266%22%20xlink%3Ahref%3D%22%23m71397d3172%22%20y%3D%2296.7451702813%22/%3E%0A%20%20%20%20%20%3Cuse%20style%3D%22fill%3A%230000ff%3Bstroke%3A%23000000%3B%22%20x%3D%22214.88398661%22%20xlink%3Ahref%3D%22%23m71397d3172%22%20y%3D%2281.3571631771%22/%3E%0A%20%20%20%20%20%3Cuse%20style%3D%22fill%3A%230000ff%3Bstroke%3A%23000000%3B%22%20x%3D%22163.243749471%22%20xlink%3Ahref%3D%22%23m71397d3172%22%20y%3D%22123.93941501%22/%3E%0A%20%20%20%20%20%3Cuse%20style%3D%22fill%3A%230000ff%3Bstroke%3A%23000000%3B%22%20x%3D%22205.037161984%22%20xlink%3Ahref%3D%22%23m71397d3172%22%20y%3D%2288.8471418854%22/%3E%0A%20%20%20%20%20%3Cuse%20style%3D%22fill%3A%230000ff%3Bstroke%3A%23000000%3B%22%20x%3D%22171.268752635%22%20xlink%3Ahref%3D%22%23m71397d3172%22%20y%3D%22104.167140708%22/%3E%0A%20%20%20%20%20%3Cuse%20style%3D%22fill%3A%230000ff%3Bstroke%3A%23000000%3B%22%20x%3D%22112.710171783%22%20xlink%3Ahref%3D%22%23m71397d3172%22%20y%3D%22236.021596396%22/%3E%0A%20%20%20%20%20%3Cuse%20style%3D%22fill%3A%230000ff%3Bstroke%3A%23000000%3B%22%20x%3D%22117.913788766%22%20xlink%3Ahref%3D%22%23m71397d3172%22%20y%3D%22145.402828573%22/%3E%0A%20%20%20%20%20%3Cuse%20style%3D%22fill%3A%230000ff%3Bstroke%3A%23000000%3B%22%20x%3D%22180.070930016%22%20xlink%3Ahref%3D%22%23m71397d3172%22%20y%3D%22186.946820646%22/%3E%0A%20%20%20%20%20%3Cuse%20style%3D%22fill%3A%230000ff%3Bstroke%3A%23000000%3B%22%20x%3D%22123.450082798%22%20xlink%3Ahref%3D%22%23m71397d3172%22%20y%3D%22137.622681198%22/%3E%0A%20%20%20%20%20%3Cuse%20style%3D%22fill%3A%230000ff%3Bstroke%3A%23000000%3B%22%20x%3D%22257.723115607%22%20xlink%3Ahref%3D%22%23m71397d3172%22%20y%3D%2265.1847938958%22/%3E%0A%20%20%20%20%20%3Cuse%20style%3D%22fill%3A%230000ff%3Bstroke%3A%23000000%3B%22%20x%3D%22243.250372635%22%20xlink%3Ahref%3D%22%23m71397d3172%22%20y%3D%2263.1808165417%22/%3E%0A%20%20%20%20%20%3Cuse%20style%3D%22fill%3A%230000ff%3Bstroke%3A%23000000%3B%22%20x%3D%22158.71392942%22%20xlink%3Ahref%3D%22%23m71397d3172%22%20y%3D%2296.3008495104%22/%3E%0A%20%20%20%20%20%3Cuse%20style%3D%22fill%3A%230000ff%3Bstroke%3A%23000000%3B%22%20x%3D%22101.848127266%22%20xlink%3Ahref%3D%22%23m71397d3172%22%20y%3D%22168.98810051%22/%3E%0A%20%20%20%20%20%3Cuse%20style%3D%22fill%3A%230000ff%3Bstroke%3A%23000000%3B%22%20x%3D%22146.834662661%22%20xlink%3Ahref%3D%22%23m71397d3172%22%20y%3D%22214.36322576%22/%3E%0A%20%20%20%20%20%3Cuse%20style%3D%22fill%3A%230000ff%3Bstroke%3A%23000000%3B%22%20x%3D%22268.930613448%22%20xlink%3Ahref%3D%22%23m71397d3172%22%20y%3D%2263.217087625%22/%3E%0A%20%20%20%20%20%3Cuse%20style%3D%22fill%3A%230000ff%3Bstroke%3A%23000000%3B%22%20x%3D%22238.634563666%22%20xlink%3Ahref%3D%22%23m71397d3172%22%20y%3D%2283.8734695833%22/%3E%0A%20%20%20%20%20%3Cuse%20style%3D%22fill%3A%230000ff%3Bstroke%3A%23000000%3B%22%20x%3D%22156.66978344%22%20xlink%3Ahref%3D%22%23m71397d3172%22%20y%3D%22129.92414376%22/%3E%0A%20%20%20%20%20%3Cuse%20style%3D%22fill%3A%230000ff%3Bstroke%3A%23000000%3B%22%20x%3D%22207.261342731%22%20xlink%3Ahref%3D%22%23m71397d3172%22%20y%3D%2284.3404597813%22/%3E%0A%20%20%20%20%20%3Cuse%20style%3D%22fill%3A%230000ff%3Bstroke%3A%23000000%3B%22%20x%3D%22174.638928068%22%20xlink%3Ahref%3D%22%23m71397d3172%22%20y%3D%22101.501216083%22/%3E%0A%20%20%20%20%20%3Cuse%20style%3D%22fill%3A%230000ff%3Bstroke%3A%23000000%3B%22%20x%3D%22196.550219219%22%20xlink%3Ahref%3D%22%23m71397d3172%22%20y%3D%22103.001932156%22/%3E%0A%20%20%20%20%20%3Cuse%20style%3D%22fill%3A%230000ff%3Bstroke%3A%23000000%3B%22%20x%3D%22164.393892619%22%20xlink%3Ahref%3D%22%23m71397d3172%22%20y%3D%22101.79138475%22/%3E%0A%20%20%20%20%20%3Cuse%20style%3D%22fill%3A%230000ff%3Bstroke%3A%23000000%3B%22%20x%3D%22224.451633912%22%20xlink%3Ahref%3D%22%23m71397d3172%22%20y%3D%2284.2225787604%22/%3E%0A%20%20%20%20%20%3Cuse%20style%3D%22fill%3A%230000ff%3Bstroke%3A%23000000%3B%22%20x%3D%22235.412593312%22%20xlink%3Ahref%3D%22%23m71397d3172%22%20y%3D%2272.7291792292%22/%3E%0A%20%20%20%20%20%3Cuse%20style%3D%22fill%3A%230000ff%3Bstroke%3A%23000000%3B%22%20x%3D%22233.149126949%22%20xlink%3Ahref%3D%22%23m71397d3172%22%20y%3D%2269.7912214792%22/%3E%0A%20%20%20%20%20%3Cuse%20style%3D%22fill%3A%230000ff%3Bstroke%3A%23000000%3B%22%20x%3D%22197.8727091%22%20xlink%3Ahref%3D%22%23m71397d3172%22%20y%3D%2280.2372934792%22/%3E%0A%20%20%20%20%20%3Cuse%20style%3D%22fill%3A%230000ff%3Bstroke%3A%23000000%3B%22%20x%3D%22210.963998807%22%20xlink%3Ahref%3D%22%23m71397d3172%22%20y%3D%2298.2186830417%22/%3E%0A%20%20%20%20%20%3Cuse%20style%3D%22fill%3A%230000ff%3Bstroke%3A%23000000%3B%22%20x%3D%22114.493660989%22%20xlink%3Ahref%3D%22%23m71397d3172%22%20y%3D%22217.160633063%22/%3E%0A%20%20%20%20%20%3Cuse%20style%3D%22fill%3A%230000ff%3Bstroke%3A%23000000%3B%22%20x%3D%22138.014729326%22%20xlink%3Ahref%3D%22%23m71397d3172%22%20y%3D%22129.720118917%22/%3E%0A%20%20%20%20%20%3Cuse%20style%3D%22fill%3A%230000ff%3Bstroke%3A%23000000%3B%22%20x%3D%22237.486342552%22%20xlink%3Ahref%3D%22%23m71397d3172%22%20y%3D%2296.8539835312%22/%3E%0A%20%20%20%20%20%3Cuse%20style%3D%22fill%3A%230000ff%3Bstroke%3A%23000000%3B%22%20x%3D%22140.644946464%22%20xlink%3Ahref%3D%22%23m71397d3172%22%20y%3D%22140.900680354%22/%3E%0A%20%20%20%20%20%3Cuse%20style%3D%22fill%3A%230000ff%3Bstroke%3A%23000000%3B%22%20x%3D%22207.173106759%22%20xlink%3Ahref%3D%22%23m71397d3172%22%20y%3D%2291.2999738958%22/%3E%0A%20%20%20%20%20%3Cuse%20style%3D%22fill%3A%230000ff%3Bstroke%3A%23000000%3B%22%20x%3D%22114.469432726%22%20xlink%3Ahref%3D%22%23m71397d3172%22%20y%3D%22233.818128083%22/%3E%0A%20%20%20%20%20%3Cuse%20style%3D%22fill%3A%230000ff%3Bstroke%3A%23000000%3B%22%20x%3D%22267.178961762%22%20xlink%3Ahref%3D%22%23m71397d3172%22%20y%3D%2264.2326779583%22/%3E%0A%20%20%20%20%20%3Cuse%20style%3D%22fill%3A%230000ff%3Bstroke%3A%23000000%3B%22%20x%3D%22231.842726458%22%20xlink%3Ahref%3D%22%23m71397d3172%22%20y%3D%2288.3030756354%22/%3E%0A%20%20%20%20%20%3Cuse%20style%3D%22fill%3A%230000ff%3Bstroke%3A%23000000%3B%22%20x%3D%22244.124191427%22%20xlink%3Ahref%3D%22%23m71397d3172%22%20y%3D%2273.5090075208%22/%3E%0A%20%20%20%20%20%3Cuse%20style%3D%22fill%3A%230000ff%3Bstroke%3A%23000000%3B%22%20x%3D%22117.184809562%22%20xlink%3Ahref%3D%22%23m71397d3172%22%20y%3D%22208.469174719%22/%3E%0A%20%20%20%20%20%3Cuse%20style%3D%22fill%3A%230000ff%3Bstroke%3A%23000000%3B%22%20x%3D%22205.102115041%22%20xlink%3Ahref%3D%22%23m71397d3172%22%20y%3D%22203.119189927%22/%3E%0A%20%20%20%20%20%3Cuse%20style%3D%22fill%3A%230000ff%3Bstroke%3A%23000000%3B%22%20x%3D%22248.397514299%22%20xlink%3Ahref%3D%22%23m71397d3172%22%20y%3D%2259.8393429896%22/%3E%0A%20%20%20%20%20%3Cuse%20style%3D%22fill%3A%230000ff%3Bstroke%3A%23000000%3B%22%20x%3D%22172.73795626%22%20xlink%3Ahref%3D%22%23m71397d3172%22%20y%3D%2298.581393875%22/%3E%0A%20%20%20%20%20%3Cuse%20style%3D%22fill%3A%230000ff%3Bstroke%3A%23000000%3B%22%20x%3D%22156.617716047%22%20xlink%3Ahref%3D%22%23m71397d3172%22%20y%3D%22161.330368042%22/%3E%0A%20%20%20%20%20%3Cuse%20style%3D%22fill%3A%230000ff%3Bstroke%3A%23000000%3B%22%20x%3D%22177.633993061%22%20xlink%3Ahref%3D%22%23m71397d3172%22%20y%3D%22247.21575949%22/%3E%0A%20%20%20%20%20%3Cuse%20style%3D%22fill%3A%230000ff%3Bstroke%3A%23000000%3B%22%20x%3D%22254.547038125%22%20xlink%3Ahref%3D%22%23m71397d3172%22%20y%3D%2260.0977744583%22/%3E%0A%20%20%20%20%20%3Cuse%20style%3D%22fill%3A%230000ff%3Bstroke%3A%23000000%3B%22%20x%3D%22258.450980639%22%20xlink%3Ahref%3D%22%23m71397d3172%22%20y%3D%2256.3935900729%22/%3E%0A%20%20%20%20%20%3Cuse%20style%3D%22fill%3A%230000ff%3Bstroke%3A%23000000%3B%22%20x%3D%22174.745881225%22%20xlink%3Ahref%3D%22%23m71397d3172%22%20y%3D%2290.6606960521%22/%3E%0A%20%20%20%20%20%3Cuse%20style%3D%22fill%3A%230000ff%3Bstroke%3A%23000000%3B%22%20x%3D%22248.261152096%22%20xlink%3Ahref%3D%22%23m71397d3172%22%20y%3D%2271.3599458333%22/%3E%0A%20%20%20%20%20%3Cuse%20style%3D%22fill%3A%230000ff%3Bstroke%3A%23000000%3B%22%20x%3D%22124.00979451%22%20xlink%3Ahref%3D%22%23m71397d3172%22%20y%3D%22188.710502073%22/%3E%0A%20%20%20%20%20%3Cuse%20style%3D%22fill%3A%230000ff%3Bstroke%3A%23000000%3B%22%20x%3D%22196.804324942%22%20xlink%3Ahref%3D%22%23m71397d3172%22%20y%3D%22106.651709917%22/%3E%0A%20%20%20%20%20%3Cuse%20style%3D%22fill%3A%230000ff%3Bstroke%3A%23000000%3B%22%20x%3D%22115.362880646%22%20xlink%3Ahref%3D%22%23m71397d3172%22%20y%3D%22161.946976458%22/%3E%0A%20%20%20%20%20%3Cuse%20style%3D%22fill%3A%230000ff%3Bstroke%3A%23000000%3B%22%20x%3D%22230.448904075%22%20xlink%3Ahref%3D%22%23m71397d3172%22%20y%3D%22110.265216594%22/%3E%0A%20%20%20%20%20%3Cuse%20style%3D%22fill%3A%230000ff%3Bstroke%3A%23000000%3B%22%20x%3D%22194.886692102%22%20xlink%3Ahref%3D%22%23m71397d3172%22%20y%3D%2291.6581508437%22/%3E%0A%20%20%20%20%20%3Cuse%20style%3D%22fill%3A%230000ff%3Bstroke%3A%23000000%3B%22%20x%3D%22201.605955195%22%20xlink%3Ahref%3D%22%23m71397d3172%22%20y%3D%22101.387868948%22/%3E%0A%20%20%20%20%20%3Cuse%20style%3D%22fill%3A%230000ff%3Bstroke%3A%23000000%3B%22%20x%3D%22122.206733671%22%20xlink%3Ahref%3D%22%23m71397d3172%22%20y%3D%22193.131040354%22/%3E%0A%20%20%20%20%20%3Cuse%20style%3D%22fill%3A%230000ff%3Bstroke%3A%23000000%3B%22%20x%3D%22253.799767625%22%20xlink%3Ahref%3D%22%23m71397d3172%22%20y%3D%2266.7127132812%22/%3E%0A%20%20%20%20%20%3Cuse%20style%3D%22fill%3A%230000ff%3Bstroke%3A%23000000%3B%22%20x%3D%22263.625048742%22%20xlink%3Ahref%3D%22%23m71397d3172%22%20y%3D%2272.0762997292%22/%3E%0A%20%20%20%20%20%3Cuse%20style%3D%22fill%3A%230000ff%3Bstroke%3A%23000000%3B%22%20x%3D%22210.261882758%22%20xlink%3Ahref%3D%22%23m71397d3172%22%20y%3D%2280.5002588333%22/%3E%0A%20%20%20%20%20%3Cuse%20style%3D%22fill%3A%230000ff%3Bstroke%3A%23000000%3B%22%20x%3D%22213.05053555%22%20xlink%3Ahref%3D%22%23m71397d3172%22%20y%3D%2292.4561146771%22/%3E%0A%20%20%20%20%20%3Cuse%20style%3D%22fill%3A%230000ff%3Bstroke%3A%23000000%3B%22%20x%3D%22154.183093216%22%20xlink%3Ahref%3D%22%23m71397d3172%22%20y%3D%2290.1801041979%22/%3E%0A%20%20%20%20%20%3Cuse%20style%3D%22fill%3A%230000ff%3Bstroke%3A%23000000%3B%22%20x%3D%22162.365495298%22%20xlink%3Ahref%3D%22%23m71397d3172%22%20y%3D%2293.9296274375%22/%3E%0A%20%20%20%20%20%3Cuse%20style%3D%22fill%3A%230000ff%3Bstroke%3A%23000000%3B%22%20x%3D%22151.582726871%22%20xlink%3Ahref%3D%22%23m71397d3172%22%20y%3D%22142.551014646%22/%3E%0A%20%20%20%20%20%3Cuse%20style%3D%22fill%3A%230000ff%3Bstroke%3A%23000000%3B%22%20x%3D%22129.27234493%22%20xlink%3Ahref%3D%22%23m71397d3172%22%20y%3D%22234.652363%22/%3E%0A%20%20%20%20%20%3Cuse%20style%3D%22fill%3A%230000ff%3Bstroke%3A%23000000%3B%22%20x%3D%2291.2725857755%22%20xlink%3Ahref%3D%22%23m71397d3172%22%20y%3D%22229.651487385%22/%3E%0A%20%20%20%20%3C/g%3E%0A%20%20%20%3C/g%3E%0A%20%20%20%3Cg%20id%3D%22patch_3%22%3E%0A%20%20%20%20%3Cpath%20d%3D%22M%2032.23%20290.8%20%0AL%20295.88%20290.8%20%0A%22%20style%3D%22fill%3Anone%3Bstroke%3A%23000000%3Bstroke-linecap%3Asquare%3Bstroke-linejoin%3Amiter%3B%22/%3E%0A%20%20%20%3C/g%3E%0A%20%20%20%3Cg%20id%3D%22patch_4%22%3E%0A%20%20%20%20%3Cpath%20d%3D%22M%2032.23%20290.8%20%0AL%2032.23%2018.766875%20%0A%22%20style%3D%22fill%3Anone%3Bstroke%3A%23000000%3Bstroke-linecap%3Asquare%3Bstroke-linejoin%3Amiter%3B%22/%3E%0A%20%20%20%3C/g%3E%0A%20%20%20%3Cg%20id%3D%22patch_5%22%3E%0A%20%20%20%20%3Cpath%20d%3D%22M%2032.23%2018.766875%20%0AL%20295.88%2018.766875%20%0A%22%20style%3D%22fill%3Anone%3Bstroke%3A%23000000%3Bstroke-linecap%3Asquare%3Bstroke-linejoin%3Amiter%3B%22/%3E%0A%20%20%20%3C/g%3E%0A%20%20%20%3Cg%20id%3D%22patch_6%22%3E%0A%20%20%20%20%3Cpath%20d%3D%22M%20295.88%20290.8%20%0AL%20295.88%2018.766875%20%0A%22%20style%3D%22fill%3Anone%3Bstroke%3A%23000000%3Bstroke-linecap%3Asquare%3Bstroke-linejoin%3Amiter%3B%22/%3E%0A%20%20%20%3C/g%3E%0A%20%20%20%3Cg%20id%3D%22matplotlib.axis_1%22%3E%0A%20%20%20%20%3Cg%20id%3D%22xtick_1%22%3E%0A%20%20%20%20%20%3Cg%20id%3D%22line2d_1%22%3E%0A%20%20%20%20%20%20%3Cdefs%3E%0A%20%20%20%20%20%20%20%3Cpath%20d%3D%22M%200%200%20%0AL%200%20-4%20%0A%22%20id%3D%22m66b41de5aa%22%20style%3D%22stroke%3A%23000000%3Bstroke-width%3A0.5%3B%22/%3E%0A%20%20%20%20%20%20%3C/defs%3E%0A%20%20%20%20%20%20%3Cg%3E%0A%20%20%20%20%20%20%20%3Cuse%20style%3D%22stroke%3A%23000000%3Bstroke-width%3A0.5%3B%22%20x%3D%2232.23%22%20xlink%3Ahref%3D%22%23m66b41de5aa%22%20y%3D%22290.8%22/%3E%0A%20%20%20%20%20%20%3C/g%3E%0A%20%20%20%20%20%3C/g%3E%0A%20%20%20%20%20%3Cg%20id%3D%22line2d_2%22%3E%0A%20%20%20%20%20%20%3Cdefs%3E%0A%20%20%20%20%20%20%20%3Cpath%20d%3D%22M%200%200%20%0AL%200%204%20%0A%22%20id%3D%22m622966e57a%22%20style%3D%22stroke%3A%23000000%3Bstroke-width%3A0.5%3B%22/%3E%0A%20%20%20%20%20%20%3C/defs%3E%0A%20%20%20%20%20%20%3Cg%3E%0A%20%20%20%20%20%20%20%3Cuse%20style%3D%22stroke%3A%23000000%3Bstroke-width%3A0.5%3B%22%20x%3D%2232.23%22%20xlink%3Ahref%3D%22%23m622966e57a%22%20y%3D%2218.766875%22/%3E%0A%20%20%20%20%20%20%3C/g%3E%0A%20%20%20%20%20%3C/g%3E%0A%20%20%20%20%20%3Cg%20id%3D%22text_1%22%3E%0A%20%20%20%20%20%20%3C%21--%20%24%5Cmathdefault%7B10%5E%7B2%7D%7D%24%20--%3E%0A%20%20%20%20%20%20%3Cdefs%3E%0A%20%20%20%20%20%20%20%3Cpath%20d%3D%22M%2012.40625%208.296875%20%0AL%2028.515625%208.296875%20%0AL%2028.515625%2063.921875%20%0AL%2010.984375%2060.40625%20%0AL%2010.984375%2069.390625%20%0AL%2028.421875%2072.90625%20%0AL%2038.28125%2072.90625%20%0AL%2038.28125%208.296875%20%0AL%2054.390625%208.296875%20%0AL%2054.390625%200%20%0AL%2012.40625%200%20%0Az%0A%22%20id%3D%22BitstreamVeraSans-Roman-31%22/%3E%0A%20%20%20%20%20%20%20%3Cpath%20d%3D%22M%2031.78125%2066.40625%20%0AQ%2024.171875%2066.40625%2020.328125%2058.90625%20%0AQ%2016.5%2051.421875%2016.5%2036.375%20%0AQ%2016.5%2021.390625%2020.328125%2013.890625%20%0AQ%2024.171875%206.390625%2031.78125%206.390625%20%0AQ%2039.453125%206.390625%2043.28125%2013.890625%20%0AQ%2047.125%2021.390625%2047.125%2036.375%20%0AQ%2047.125%2051.421875%2043.28125%2058.90625%20%0AQ%2039.453125%2066.40625%2031.78125%2066.40625%20%0AM%2031.78125%2074.21875%20%0AQ%2044.046875%2074.21875%2050.515625%2064.515625%20%0AQ%2056.984375%2054.828125%2056.984375%2036.375%20%0AQ%2056.984375%2017.96875%2050.515625%208.265625%20%0AQ%2044.046875%20-1.421875%2031.78125%20-1.421875%20%0AQ%2019.53125%20-1.421875%2013.0625%208.265625%20%0AQ%206.59375%2017.96875%206.59375%2036.375%20%0AQ%206.59375%2054.828125%2013.0625%2064.515625%20%0AQ%2019.53125%2074.21875%2031.78125%2074.21875%20%0A%22%20id%3D%22BitstreamVeraSans-Roman-30%22/%3E%0A%20%20%20%20%20%20%20%3Cpath%20d%3D%22M%2019.1875%208.296875%20%0AL%2053.609375%208.296875%20%0AL%2053.609375%200%20%0AL%207.328125%200%20%0AL%207.328125%208.296875%20%0AQ%2012.9375%2014.109375%2022.625%2023.890625%20%0AQ%2032.328125%2033.6875%2034.8125%2036.53125%20%0AQ%2039.546875%2041.84375%2041.421875%2045.53125%20%0AQ%2043.3125%2049.21875%2043.3125%2052.78125%20%0AQ%2043.3125%2058.59375%2039.234375%2062.25%20%0AQ%2035.15625%2065.921875%2028.609375%2065.921875%20%0AQ%2023.96875%2065.921875%2018.8125%2064.3125%20%0AQ%2013.671875%2062.703125%207.8125%2059.421875%20%0AL%207.8125%2069.390625%20%0AQ%2013.765625%2071.78125%2018.9375%2073%20%0AQ%2024.125%2074.21875%2028.421875%2074.21875%20%0AQ%2039.75%2074.21875%2046.484375%2068.546875%20%0AQ%2053.21875%2062.890625%2053.21875%2053.421875%20%0AQ%2053.21875%2048.921875%2051.53125%2044.890625%20%0AQ%2049.859375%2040.875%2045.40625%2035.40625%20%0AQ%2044.1875%2033.984375%2037.640625%2027.21875%20%0AQ%2031.109375%2020.453125%2019.1875%208.296875%20%0A%22%20id%3D%22BitstreamVeraSans-Roman-32%22/%3E%0A%20%20%20%20%20%20%3C/defs%3E%0A%20%20%20%20%20%20%3Cg%20transform%3D%22translate%2821.07%20304.544375%29scale%280.12%20-0.12%29%22%3E%0A%20%20%20%20%20%20%20%3Cuse%20transform%3D%22translate%280.0%200.796875%29%22%20xlink%3Ahref%3D%22%23BitstreamVeraSans-Roman-31%22/%3E%0A%20%20%20%20%20%20%20%3Cuse%20transform%3D%22translate%2863.623046875%200.796875%29%22%20xlink%3Ahref%3D%22%23BitstreamVeraSans-Roman-30%22/%3E%0A%20%20%20%20%20%20%20%3Cuse%20transform%3D%22translate%28132.75859375%2048.046875%29scale%280.7%29%22%20xlink%3Ahref%3D%22%23BitstreamVeraSans-Roman-32%22/%3E%0A%20%20%20%20%20%20%3C/g%3E%0A%20%20%20%20%20%3C/g%3E%0A%20%20%20%20%3C/g%3E%0A%20%20%20%20%3Cg%20id%3D%22xtick_2%22%3E%0A%20%20%20%20%20%3Cg%20id%3D%22line2d_3%22%3E%0A%20%20%20%20%20%20%3Cg%3E%0A%20%20%20%20%20%20%20%3Cuse%20style%3D%22stroke%3A%23000000%3Bstroke-width%3A0.5%3B%22%20x%3D%22120.113333333%22%20xlink%3Ahref%3D%22%23m66b41de5aa%22%20y%3D%22290.8%22/%3E%0A%20%20%20%20%20%20%3C/g%3E%0A%20%20%20%20%20%3C/g%3E%0A%20%20%20%20%20%3Cg%20id%3D%22line2d_4%22%3E%0A%20%20%20%20%20%20%3Cg%3E%0A%20%20%20%20%20%20%20%3Cuse%20style%3D%22stroke%3A%23000000%3Bstroke-width%3A0.5%3B%22%20x%3D%22120.113333333%22%20xlink%3Ahref%3D%22%23m622966e57a%22%20y%3D%2218.766875%22/%3E%0A%20%20%20%20%20%20%3C/g%3E%0A%20%20%20%20%20%3C/g%3E%0A%20%20%20%20%20%3Cg%20id%3D%22text_2%22%3E%0A%20%20%20%20%20%20%3C%21--%20%24%5Cmathdefault%7B10%5E%7B3%7D%7D%24%20--%3E%0A%20%20%20%20%20%20%3Cdefs%3E%0A%20%20%20%20%20%20%20%3Cpath%20d%3D%22M%2040.578125%2039.3125%20%0AQ%2047.65625%2037.796875%2051.625%2033%20%0AQ%2055.609375%2028.21875%2055.609375%2021.1875%20%0AQ%2055.609375%2010.40625%2048.1875%204.484375%20%0AQ%2040.765625%20-1.421875%2027.09375%20-1.421875%20%0AQ%2022.515625%20-1.421875%2017.65625%20-0.515625%20%0AQ%2012.796875%200.390625%207.625%202.203125%20%0AL%207.625%2011.71875%20%0AQ%2011.71875%209.328125%2016.59375%208.109375%20%0AQ%2021.484375%206.890625%2026.8125%206.890625%20%0AQ%2036.078125%206.890625%2040.9375%2010.546875%20%0AQ%2045.796875%2014.203125%2045.796875%2021.1875%20%0AQ%2045.796875%2027.640625%2041.28125%2031.265625%20%0AQ%2036.765625%2034.90625%2028.71875%2034.90625%20%0AL%2020.21875%2034.90625%20%0AL%2020.21875%2043.015625%20%0AL%2029.109375%2043.015625%20%0AQ%2036.375%2043.015625%2040.234375%2045.921875%20%0AQ%2044.09375%2048.828125%2044.09375%2054.296875%20%0AQ%2044.09375%2059.90625%2040.109375%2062.90625%20%0AQ%2036.140625%2065.921875%2028.71875%2065.921875%20%0AQ%2024.65625%2065.921875%2020.015625%2065.03125%20%0AQ%2015.375%2064.15625%209.8125%2062.3125%20%0AL%209.8125%2071.09375%20%0AQ%2015.4375%2072.65625%2020.34375%2073.4375%20%0AQ%2025.25%2074.21875%2029.59375%2074.21875%20%0AQ%2040.828125%2074.21875%2047.359375%2069.109375%20%0AQ%2053.90625%2064.015625%2053.90625%2055.328125%20%0AQ%2053.90625%2049.265625%2050.4375%2045.09375%20%0AQ%2046.96875%2040.921875%2040.578125%2039.3125%20%0A%22%20id%3D%22BitstreamVeraSans-Roman-33%22/%3E%0A%20%20%20%20%20%20%3C/defs%3E%0A%20%20%20%20%20%20%3Cg%20transform%3D%22translate%28108.953333333%20304.544375%29scale%280.12%20-0.12%29%22%3E%0A%20%20%20%20%20%20%20%3Cuse%20transform%3D%22translate%280.0%200.796875%29%22%20xlink%3Ahref%3D%22%23BitstreamVeraSans-Roman-31%22/%3E%0A%20%20%20%20%20%20%20%3Cuse%20transform%3D%22translate%2863.623046875%200.796875%29%22%20xlink%3Ahref%3D%22%23BitstreamVeraSans-Roman-30%22/%3E%0A%20%20%20%20%20%20%20%3Cuse%20transform%3D%22translate%28132.75859375%2048.046875%29scale%280.7%29%22%20xlink%3Ahref%3D%22%23BitstreamVeraSans-Roman-33%22/%3E%0A%20%20%20%20%20%20%3C/g%3E%0A%20%20%20%20%20%3C/g%3E%0A%20%20%20%20%3C/g%3E%0A%20%20%20%20%3Cg%20id%3D%22xtick_3%22%3E%0A%20%20%20%20%20%3Cg%20id%3D%22line2d_5%22%3E%0A%20%20%20%20%20%20%3Cg%3E%0A%20%20%20%20%20%20%20%3Cuse%20style%3D%22stroke%3A%23000000%3Bstroke-width%3A0.5%3B%22%20x%3D%22207.996666667%22%20xlink%3Ahref%3D%22%23m66b41de5aa%22%20y%3D%22290.8%22/%3E%0A%20%20%20%20%20%20%3C/g%3E%0A%20%20%20%20%20%3C/g%3E%0A%20%20%20%20%20%3Cg%20id%3D%22line2d_6%22%3E%0A%20%20%20%20%20%20%3Cg%3E%0A%20%20%20%20%20%20%20%3Cuse%20style%3D%22stroke%3A%23000000%3Bstroke-width%3A0.5%3B%22%20x%3D%22207.996666667%22%20xlink%3Ahref%3D%22%23m622966e57a%22%20y%3D%2218.766875%22/%3E%0A%20%20%20%20%20%20%3C/g%3E%0A%20%20%20%20%20%3C/g%3E%0A%20%20%20%20%20%3Cg%20id%3D%22text_3%22%3E%0A%20%20%20%20%20%20%3C%21--%20%24%5Cmathdefault%7B10%5E%7B4%7D%7D%24%20--%3E%0A%20%20%20%20%20%20%3Cdefs%3E%0A%20%20%20%20%20%20%20%3Cpath%20d%3D%22M%2037.796875%2064.3125%20%0AL%2012.890625%2025.390625%20%0AL%2037.796875%2025.390625%20%0Az%0AM%2035.203125%2072.90625%20%0AL%2047.609375%2072.90625%20%0AL%2047.609375%2025.390625%20%0AL%2058.015625%2025.390625%20%0AL%2058.015625%2017.1875%20%0AL%2047.609375%2017.1875%20%0AL%2047.609375%200%20%0AL%2037.796875%200%20%0AL%2037.796875%2017.1875%20%0AL%204.890625%2017.1875%20%0AL%204.890625%2026.703125%20%0Az%0A%22%20id%3D%22BitstreamVeraSans-Roman-34%22/%3E%0A%20%20%20%20%20%20%3C/defs%3E%0A%20%20%20%20%20%20%3Cg%20transform%3D%22translate%28196.836666667%20304.424375%29scale%280.12%20-0.12%29%22%3E%0A%20%20%20%20%20%20%20%3Cuse%20transform%3D%22translate%280.0%200.7156250000000028%29%22%20xlink%3Ahref%3D%22%23BitstreamVeraSans-Roman-31%22/%3E%0A%20%20%20%20%20%20%20%3Cuse%20transform%3D%22translate%2863.623046875%200.7156250000000028%29%22%20xlink%3Ahref%3D%22%23BitstreamVeraSans-Roman-30%22/%3E%0A%20%20%20%20%20%20%20%3Cuse%20transform%3D%22translate%28132.75859375%2047.965625%29scale%280.7%29%22%20xlink%3Ahref%3D%22%23BitstreamVeraSans-Roman-34%22/%3E%0A%20%20%20%20%20%20%3C/g%3E%0A%20%20%20%20%20%3C/g%3E%0A%20%20%20%20%3C/g%3E%0A%20%20%20%20%3Cg%20id%3D%22xtick_4%22%3E%0A%20%20%20%20%20%3Cg%20id%3D%22line2d_7%22%3E%0A%20%20%20%20%20%20%3Cg%3E%0A%20%20%20%20%20%20%20%3Cuse%20style%3D%22stroke%3A%23000000%3Bstroke-width%3A0.5%3B%22%20x%3D%22295.88%22%20xlink%3Ahref%3D%22%23m66b41de5aa%22%20y%3D%22290.8%22/%3E%0A%20%20%20%20%20%20%3C/g%3E%0A%20%20%20%20%20%3C/g%3E%0A%20%20%20%20%20%3Cg%20id%3D%22line2d_8%22%3E%0A%20%20%20%20%20%20%3Cg%3E%0A%20%20%20%20%20%20%20%3Cuse%20style%3D%22stroke%3A%23000000%3Bstroke-width%3A0.5%3B%22%20x%3D%22295.88%22%20xlink%3Ahref%3D%22%23m622966e57a%22%20y%3D%2218.766875%22/%3E%0A%20%20%20%20%20%20%3C/g%3E%0A%20%20%20%20%20%3C/g%3E%0A%20%20%20%20%20%3Cg%20id%3D%22text_4%22%3E%0A%20%20%20%20%20%20%3C%21--%20%24%5Cmathdefault%7B10%5E%7B5%7D%7D%24%20--%3E%0A%20%20%20%20%20%20%3Cdefs%3E%0A%20%20%20%20%20%20%20%3Cpath%20d%3D%22M%2010.796875%2072.90625%20%0AL%2049.515625%2072.90625%20%0AL%2049.515625%2064.59375%20%0AL%2019.828125%2064.59375%20%0AL%2019.828125%2046.734375%20%0AQ%2021.96875%2047.46875%2024.109375%2047.828125%20%0AQ%2026.265625%2048.1875%2028.421875%2048.1875%20%0AQ%2040.625%2048.1875%2047.75%2041.5%20%0AQ%2054.890625%2034.8125%2054.890625%2023.390625%20%0AQ%2054.890625%2011.625%2047.5625%205.09375%20%0AQ%2040.234375%20-1.421875%2026.90625%20-1.421875%20%0AQ%2022.3125%20-1.421875%2017.546875%20-0.640625%20%0AQ%2012.796875%200.140625%207.71875%201.703125%20%0AL%207.71875%2011.625%20%0AQ%2012.109375%209.234375%2016.796875%208.0625%20%0AQ%2021.484375%206.890625%2026.703125%206.890625%20%0AQ%2035.15625%206.890625%2040.078125%2011.328125%20%0AQ%2045.015625%2015.765625%2045.015625%2023.390625%20%0AQ%2045.015625%2031%2040.078125%2035.4375%20%0AQ%2035.15625%2039.890625%2026.703125%2039.890625%20%0AQ%2022.75%2039.890625%2018.8125%2039.015625%20%0AQ%2014.890625%2038.140625%2010.796875%2036.28125%20%0Az%0A%22%20id%3D%22BitstreamVeraSans-Roman-35%22/%3E%0A%20%20%20%20%20%20%3C/defs%3E%0A%20%20%20%20%20%20%3Cg%20transform%3D%22translate%28284.72%20304.424375%29scale%280.12%20-0.12%29%22%3E%0A%20%20%20%20%20%20%20%3Cuse%20transform%3D%22translate%280.0%200.7156250000000028%29%22%20xlink%3Ahref%3D%22%23BitstreamVeraSans-Roman-31%22/%3E%0A%20%20%20%20%20%20%20%3Cuse%20transform%3D%22translate%2863.623046875%200.7156250000000028%29%22%20xlink%3Ahref%3D%22%23BitstreamVeraSans-Roman-30%22/%3E%0A%20%20%20%20%20%20%20%3Cuse%20transform%3D%22translate%28132.75859375%2047.965625%29scale%280.7%29%22%20xlink%3Ahref%3D%22%23BitstreamVeraSans-Roman-35%22/%3E%0A%20%20%20%20%20%20%3C/g%3E%0A%20%20%20%20%20%3C/g%3E%0A%20%20%20%20%3C/g%3E%0A%20%20%20%20%3Cg%20id%3D%22xtick_5%22%3E%0A%20%20%20%20%20%3Cg%20id%3D%22line2d_9%22%3E%0A%20%20%20%20%20%20%3Cdefs%3E%0A%20%20%20%20%20%20%20%3Cpath%20d%3D%22M%200%200%20%0AL%200%20-2%20%0A%22%20id%3D%22m9268829d0b%22%20style%3D%22stroke%3A%23000000%3Bstroke-width%3A0.5%3B%22/%3E%0A%20%20%20%20%20%20%3C/defs%3E%0A%20%20%20%20%20%20%3Cg%3E%0A%20%20%20%20%20%20%20%3Cuse%20style%3D%22stroke%3A%23000000%3Bstroke-width%3A0.5%3B%22%20x%3D%2258.6855194523%22%20xlink%3Ahref%3D%22%23m9268829d0b%22%20y%3D%22290.8%22/%3E%0A%20%20%20%20%20%20%3C/g%3E%0A%20%20%20%20%20%3C/g%3E%0A%20%20%20%20%20%3Cg%20id%3D%22line2d_10%22%3E%0A%20%20%20%20%20%20%3Cdefs%3E%0A%20%20%20%20%20%20%20%3Cpath%20d%3D%22M%200%200%20%0AL%200%202%20%0A%22%20id%3D%22m83e1b5c435%22%20style%3D%22stroke%3A%23000000%3Bstroke-width%3A0.5%3B%22/%3E%0A%20%20%20%20%20%20%3C/defs%3E%0A%20%20%20%20%20%20%3Cg%3E%0A%20%20%20%20%20%20%20%3Cuse%20style%3D%22stroke%3A%23000000%3Bstroke-width%3A0.5%3B%22%20x%3D%2258.6855194523%22%20xlink%3Ahref%3D%22%23m83e1b5c435%22%20y%3D%2218.766875%22/%3E%0A%20%20%20%20%20%20%3C/g%3E%0A%20%20%20%20%20%3C/g%3E%0A%20%20%20%20%3C/g%3E%0A%20%20%20%20%3Cg%20id%3D%22xtick_6%22%3E%0A%20%20%20%20%20%3Cg%20id%3D%22line2d_11%22%3E%0A%20%20%20%20%20%20%3Cg%3E%0A%20%20%20%20%20%20%20%3Cuse%20style%3D%22stroke%3A%23000000%3Bstroke-width%3A0.5%3B%22%20x%3D%2274.1610062689%22%20xlink%3Ahref%3D%22%23m9268829d0b%22%20y%3D%22290.8%22/%3E%0A%20%20%20%20%20%20%3C/g%3E%0A%20%20%20%20%20%3C/g%3E%0A%20%20%20%20%20%3Cg%20id%3D%22line2d_12%22%3E%0A%20%20%20%20%20%20%3Cg%3E%0A%20%20%20%20%20%20%20%3Cuse%20style%3D%22stroke%3A%23000000%3Bstroke-width%3A0.5%3B%22%20x%3D%2274.1610062689%22%20xlink%3Ahref%3D%22%23m83e1b5c435%22%20y%3D%2218.766875%22/%3E%0A%20%20%20%20%20%20%3C/g%3E%0A%20%20%20%20%20%3C/g%3E%0A%20%20%20%20%3C/g%3E%0A%20%20%20%20%3Cg%20id%3D%22xtick_7%22%3E%0A%20%20%20%20%20%3Cg%20id%3D%22line2d_13%22%3E%0A%20%20%20%20%20%20%3Cg%3E%0A%20%20%20%20%20%20%20%3Cuse%20style%3D%22stroke%3A%23000000%3Bstroke-width%3A0.5%3B%22%20x%3D%2285.1410389045%22%20xlink%3Ahref%3D%22%23m9268829d0b%22%20y%3D%22290.8%22/%3E%0A%20%20%20%20%20%20%3C/g%3E%0A%20%20%20%20%20%3C/g%3E%0A%20%20%20%20%20%3Cg%20id%3D%22line2d_14%22%3E%0A%20%20%20%20%20%20%3Cg%3E%0A%20%20%20%20%20%20%20%3Cuse%20style%3D%22stroke%3A%23000000%3Bstroke-width%3A0.5%3B%22%20x%3D%2285.1410389045%22%20xlink%3Ahref%3D%22%23m83e1b5c435%22%20y%3D%2218.766875%22/%3E%0A%20%20%20%20%20%20%3C/g%3E%0A%20%20%20%20%20%3C/g%3E%0A%20%20%20%20%3C/g%3E%0A%20%20%20%20%3Cg%20id%3D%22xtick_8%22%3E%0A%20%20%20%20%20%3Cg%20id%3D%22line2d_15%22%3E%0A%20%20%20%20%20%20%3Cg%3E%0A%20%20%20%20%20%20%20%3Cuse%20style%3D%22stroke%3A%23000000%3Bstroke-width%3A0.5%3B%22%20x%3D%2293.6578138811%22%20xlink%3Ahref%3D%22%23m9268829d0b%22%20y%3D%22290.8%22/%3E%0A%20%20%20%20%20%20%3C/g%3E%0A%20%20%20%20%20%3C/g%3E%0A%20%20%20%20%20%3Cg%20id%3D%22line2d_16%22%3E%0A%20%20%20%20%20%20%3Cg%3E%0A%20%20%20%20%20%20%20%3Cuse%20style%3D%22stroke%3A%23000000%3Bstroke-width%3A0.5%3B%22%20x%3D%2293.6578138811%22%20xlink%3Ahref%3D%22%23m83e1b5c435%22%20y%3D%2218.766875%22/%3E%0A%20%20%20%20%20%20%3C/g%3E%0A%20%20%20%20%20%3C/g%3E%0A%20%20%20%20%3C/g%3E%0A%20%20%20%20%3Cg%20id%3D%22xtick_9%22%3E%0A%20%20%20%20%20%3Cg%20id%3D%22line2d_17%22%3E%0A%20%20%20%20%20%20%3Cg%3E%0A%20%20%20%20%20%20%20%3Cuse%20style%3D%22stroke%3A%23000000%3Bstroke-width%3A0.5%3B%22%20x%3D%22100.616525721%22%20xlink%3Ahref%3D%22%23m9268829d0b%22%20y%3D%22290.8%22/%3E%0A%20%20%20%20%20%20%3C/g%3E%0A%20%20%20%20%20%3C/g%3E%0A%20%20%20%20%20%3Cg%20id%3D%22line2d_18%22%3E%0A%20%20%20%20%20%20%3Cg%3E%0A%20%20%20%20%20%20%20%3Cuse%20style%3D%22stroke%3A%23000000%3Bstroke-width%3A0.5%3B%22%20x%3D%22100.616525721%22%20xlink%3Ahref%3D%22%23m83e1b5c435%22%20y%3D%2218.766875%22/%3E%0A%20%20%20%20%20%20%3C/g%3E%0A%20%20%20%20%20%3C/g%3E%0A%20%20%20%20%3C/g%3E%0A%20%20%20%20%3Cg%20id%3D%22xtick_10%22%3E%0A%20%20%20%20%20%3Cg%20id%3D%22line2d_19%22%3E%0A%20%20%20%20%20%20%3Cg%3E%0A%20%20%20%20%20%20%20%3Cuse%20style%3D%22stroke%3A%23000000%3Bstroke-width%3A0.5%3B%22%20x%3D%22106.50003275%22%20xlink%3Ahref%3D%22%23m9268829d0b%22%20y%3D%22290.8%22/%3E%0A%20%20%20%20%20%20%3C/g%3E%0A%20%20%20%20%20%3C/g%3E%0A%20%20%20%20%20%3Cg%20id%3D%22line2d_20%22%3E%0A%20%20%20%20%20%20%3Cg%3E%0A%20%20%20%20%20%20%20%3Cuse%20style%3D%22stroke%3A%23000000%3Bstroke-width%3A0.5%3B%22%20x%3D%22106.50003275%22%20xlink%3Ahref%3D%22%23m83e1b5c435%22%20y%3D%2218.766875%22/%3E%0A%20%20%20%20%20%20%3C/g%3E%0A%20%20%20%20%20%3C/g%3E%0A%20%20%20%20%3C/g%3E%0A%20%20%20%20%3Cg%20id%3D%22xtick_11%22%3E%0A%20%20%20%20%20%3Cg%20id%3D%22line2d_21%22%3E%0A%20%20%20%20%20%20%3Cg%3E%0A%20%20%20%20%20%20%20%3Cuse%20style%3D%22stroke%3A%23000000%3Bstroke-width%3A0.5%3B%22%20x%3D%22111.596558357%22%20xlink%3Ahref%3D%22%23m9268829d0b%22%20y%3D%22290.8%22/%3E%0A%20%20%20%20%20%20%3C/g%3E%0A%20%20%20%20%20%3C/g%3E%0A%20%20%20%20%20%3Cg%20id%3D%22line2d_22%22%3E%0A%20%20%20%20%20%20%3Cg%3E%0A%20%20%20%20%20%20%20%3Cuse%20style%3D%22stroke%3A%23000000%3Bstroke-width%3A0.5%3B%22%20x%3D%22111.596558357%22%20xlink%3Ahref%3D%22%23m83e1b5c435%22%20y%3D%2218.766875%22/%3E%0A%20%20%20%20%20%20%3C/g%3E%0A%20%20%20%20%20%3C/g%3E%0A%20%20%20%20%3C/g%3E%0A%20%20%20%20%3Cg%20id%3D%22xtick_12%22%3E%0A%20%20%20%20%20%3Cg%20id%3D%22line2d_23%22%3E%0A%20%20%20%20%20%20%3Cg%3E%0A%20%20%20%20%20%20%20%3Cuse%20style%3D%22stroke%3A%23000000%3Bstroke-width%3A0.5%3B%22%20x%3D%22116.092012538%22%20xlink%3Ahref%3D%22%23m9268829d0b%22%20y%3D%22290.8%22/%3E%0A%20%20%20%20%20%20%3C/g%3E%0A%20%20%20%20%20%3C/g%3E%0A%20%20%20%20%20%3Cg%20id%3D%22line2d_24%22%3E%0A%20%20%20%20%20%20%3Cg%3E%0A%20%20%20%20%20%20%20%3Cuse%20style%3D%22stroke%3A%23000000%3Bstroke-width%3A0.5%3B%22%20x%3D%22116.092012538%22%20xlink%3Ahref%3D%22%23m83e1b5c435%22%20y%3D%2218.766875%22/%3E%0A%20%20%20%20%20%20%3C/g%3E%0A%20%20%20%20%20%3C/g%3E%0A%20%20%20%20%3C/g%3E%0A%20%20%20%20%3Cg%20id%3D%22xtick_13%22%3E%0A%20%20%20%20%20%3Cg%20id%3D%22line2d_25%22%3E%0A%20%20%20%20%20%20%3Cg%3E%0A%20%20%20%20%20%20%20%3Cuse%20style%3D%22stroke%3A%23000000%3Bstroke-width%3A0.5%3B%22%20x%3D%22146.568852786%22%20xlink%3Ahref%3D%22%23m9268829d0b%22%20y%3D%22290.8%22/%3E%0A%20%20%20%20%20%20%3C/g%3E%0A%20%20%20%20%20%3C/g%3E%0A%20%20%20%20%20%3Cg%20id%3D%22line2d_26%22%3E%0A%20%20%20%20%20%20%3Cg%3E%0A%20%20%20%20%20%20%20%3Cuse%20style%3D%22stroke%3A%23000000%3Bstroke-width%3A0.5%3B%22%20x%3D%22146.568852786%22%20xlink%3Ahref%3D%22%23m83e1b5c435%22%20y%3D%2218.766875%22/%3E%0A%20%20%20%20%20%20%3C/g%3E%0A%20%20%20%20%20%3C/g%3E%0A%20%20%20%20%3C/g%3E%0A%20%20%20%20%3Cg%20id%3D%22xtick_14%22%3E%0A%20%20%20%20%20%3Cg%20id%3D%22line2d_27%22%3E%0A%20%20%20%20%20%20%3Cg%3E%0A%20%20%20%20%20%20%20%3Cuse%20style%3D%22stroke%3A%23000000%3Bstroke-width%3A0.5%3B%22%20x%3D%22162.044339602%22%20xlink%3Ahref%3D%22%23m9268829d0b%22%20y%3D%22290.8%22/%3E%0A%20%20%20%20%20%20%3C/g%3E%0A%20%20%20%20%20%3C/g%3E%0A%20%20%20%20%20%3Cg%20id%3D%22line2d_28%22%3E%0A%20%20%20%20%20%20%3Cg%3E%0A%20%20%20%20%20%20%20%3Cuse%20style%3D%22stroke%3A%23000000%3Bstroke-width%3A0.5%3B%22%20x%3D%22162.044339602%22%20xlink%3Ahref%3D%22%23m83e1b5c435%22%20y%3D%2218.766875%22/%3E%0A%20%20%20%20%20%20%3C/g%3E%0A%20%20%20%20%20%3C/g%3E%0A%20%20%20%20%3C/g%3E%0A%20%20%20%20%3Cg%20id%3D%22xtick_15%22%3E%0A%20%20%20%20%20%3Cg%20id%3D%22line2d_29%22%3E%0A%20%20%20%20%20%20%3Cg%3E%0A%20%20%20%20%20%20%20%3Cuse%20style%3D%22stroke%3A%23000000%3Bstroke-width%3A0.5%3B%22%20x%3D%22173.024372238%22%20xlink%3Ahref%3D%22%23m9268829d0b%22%20y%3D%22290.8%22/%3E%0A%20%20%20%20%20%20%3C/g%3E%0A%20%20%20%20%20%3C/g%3E%0A%20%20%20%20%20%3Cg%20id%3D%22line2d_30%22%3E%0A%20%20%20%20%20%20%3Cg%3E%0A%20%20%20%20%20%20%20%3Cuse%20style%3D%22stroke%3A%23000000%3Bstroke-width%3A0.5%3B%22%20x%3D%22173.024372238%22%20xlink%3Ahref%3D%22%23m83e1b5c435%22%20y%3D%2218.766875%22/%3E%0A%20%20%20%20%20%20%3C/g%3E%0A%20%20%20%20%20%3C/g%3E%0A%20%20%20%20%3C/g%3E%0A%20%20%20%20%3Cg%20id%3D%22xtick_16%22%3E%0A%20%20%20%20%20%3Cg%20id%3D%22line2d_31%22%3E%0A%20%20%20%20%20%20%3Cg%3E%0A%20%20%20%20%20%20%20%3Cuse%20style%3D%22stroke%3A%23000000%3Bstroke-width%3A0.5%3B%22%20x%3D%22181.541147214%22%20xlink%3Ahref%3D%22%23m9268829d0b%22%20y%3D%22290.8%22/%3E%0A%20%20%20%20%20%20%3C/g%3E%0A%20%20%20%20%20%3C/g%3E%0A%20%20%20%20%20%3Cg%20id%3D%22line2d_32%22%3E%0A%20%20%20%20%20%20%3Cg%3E%0A%20%20%20%20%20%20%20%3Cuse%20style%3D%22stroke%3A%23000000%3Bstroke-width%3A0.5%3B%22%20x%3D%22181.541147214%22%20xlink%3Ahref%3D%22%23m83e1b5c435%22%20y%3D%2218.766875%22/%3E%0A%20%20%20%20%20%20%3C/g%3E%0A%20%20%20%20%20%3C/g%3E%0A%20%20%20%20%3C/g%3E%0A%20%20%20%20%3Cg%20id%3D%22xtick_17%22%3E%0A%20%20%20%20%20%3Cg%20id%3D%22line2d_33%22%3E%0A%20%20%20%20%20%20%3Cg%3E%0A%20%20%20%20%20%20%20%3Cuse%20style%3D%22stroke%3A%23000000%3Bstroke-width%3A0.5%3B%22%20x%3D%22188.499859055%22%20xlink%3Ahref%3D%22%23m9268829d0b%22%20y%3D%22290.8%22/%3E%0A%20%20%20%20%20%20%3C/g%3E%0A%20%20%20%20%20%3C/g%3E%0A%20%20%20%20%20%3Cg%20id%3D%22line2d_34%22%3E%0A%20%20%20%20%20%20%3Cg%3E%0A%20%20%20%20%20%20%20%3Cuse%20style%3D%22stroke%3A%23000000%3Bstroke-width%3A0.5%3B%22%20x%3D%22188.499859055%22%20xlink%3Ahref%3D%22%23m83e1b5c435%22%20y%3D%2218.766875%22/%3E%0A%20%20%20%20%20%20%3C/g%3E%0A%20%20%20%20%20%3C/g%3E%0A%20%20%20%20%3C/g%3E%0A%20%20%20%20%3Cg%20id%3D%22xtick_18%22%3E%0A%20%20%20%20%20%3Cg%20id%3D%22line2d_35%22%3E%0A%20%20%20%20%20%20%3Cg%3E%0A%20%20%20%20%20%20%20%3Cuse%20style%3D%22stroke%3A%23000000%3Bstroke-width%3A0.5%3B%22%20x%3D%22194.383366083%22%20xlink%3Ahref%3D%22%23m9268829d0b%22%20y%3D%22290.8%22/%3E%0A%20%20%20%20%20%20%3C/g%3E%0A%20%20%20%20%20%3C/g%3E%0A%20%20%20%20%20%3Cg%20id%3D%22line2d_36%22%3E%0A%20%20%20%20%20%20%3Cg%3E%0A%20%20%20%20%20%20%20%3Cuse%20style%3D%22stroke%3A%23000000%3Bstroke-width%3A0.5%3B%22%20x%3D%22194.383366083%22%20xlink%3Ahref%3D%22%23m83e1b5c435%22%20y%3D%2218.766875%22/%3E%0A%20%20%20%20%20%20%3C/g%3E%0A%20%20%20%20%20%3C/g%3E%0A%20%20%20%20%3C/g%3E%0A%20%20%20%20%3Cg%20id%3D%22xtick_19%22%3E%0A%20%20%20%20%20%3Cg%20id%3D%22line2d_37%22%3E%0A%20%20%20%20%20%20%3Cg%3E%0A%20%20%20%20%20%20%20%3Cuse%20style%3D%22stroke%3A%23000000%3Bstroke-width%3A0.5%3B%22%20x%3D%22199.47989169%22%20xlink%3Ahref%3D%22%23m9268829d0b%22%20y%3D%22290.8%22/%3E%0A%20%20%20%20%20%20%3C/g%3E%0A%20%20%20%20%20%3C/g%3E%0A%20%20%20%20%20%3Cg%20id%3D%22line2d_38%22%3E%0A%20%20%20%20%20%20%3Cg%3E%0A%20%20%20%20%20%20%20%3Cuse%20style%3D%22stroke%3A%23000000%3Bstroke-width%3A0.5%3B%22%20x%3D%22199.47989169%22%20xlink%3Ahref%3D%22%23m83e1b5c435%22%20y%3D%2218.766875%22/%3E%0A%20%20%20%20%20%20%3C/g%3E%0A%20%20%20%20%20%3C/g%3E%0A%20%20%20%20%3C/g%3E%0A%20%20%20%20%3Cg%20id%3D%22xtick_20%22%3E%0A%20%20%20%20%20%3Cg%20id%3D%22line2d_39%22%3E%0A%20%20%20%20%20%20%3Cg%3E%0A%20%20%20%20%20%20%20%3Cuse%20style%3D%22stroke%3A%23000000%3Bstroke-width%3A0.5%3B%22%20x%3D%22203.975345871%22%20xlink%3Ahref%3D%22%23m9268829d0b%22%20y%3D%22290.8%22/%3E%0A%20%20%20%20%20%20%3C/g%3E%0A%20%20%20%20%20%3C/g%3E%0A%20%20%20%20%20%3Cg%20id%3D%22line2d_40%22%3E%0A%20%20%20%20%20%20%3Cg%3E%0A%20%20%20%20%20%20%20%3Cuse%20style%3D%22stroke%3A%23000000%3Bstroke-width%3A0.5%3B%22%20x%3D%22203.975345871%22%20xlink%3Ahref%3D%22%23m83e1b5c435%22%20y%3D%2218.766875%22/%3E%0A%20%20%20%20%20%20%3C/g%3E%0A%20%20%20%20%20%3C/g%3E%0A%20%20%20%20%3C/g%3E%0A%20%20%20%20%3Cg%20id%3D%22xtick_21%22%3E%0A%20%20%20%20%20%3Cg%20id%3D%22line2d_41%22%3E%0A%20%20%20%20%20%20%3Cg%3E%0A%20%20%20%20%20%20%20%3Cuse%20style%3D%22stroke%3A%23000000%3Bstroke-width%3A0.5%3B%22%20x%3D%22234.452186119%22%20xlink%3Ahref%3D%22%23m9268829d0b%22%20y%3D%22290.8%22/%3E%0A%20%20%20%20%20%20%3C/g%3E%0A%20%20%20%20%20%3C/g%3E%0A%20%20%20%20%20%3Cg%20id%3D%22line2d_42%22%3E%0A%20%20%20%20%20%20%3Cg%3E%0A%20%20%20%20%20%20%20%3Cuse%20style%3D%22stroke%3A%23000000%3Bstroke-width%3A0.5%3B%22%20x%3D%22234.452186119%22%20xlink%3Ahref%3D%22%23m83e1b5c435%22%20y%3D%2218.766875%22/%3E%0A%20%20%20%20%20%20%3C/g%3E%0A%20%20%20%20%20%3C/g%3E%0A%20%20%20%20%3C/g%3E%0A%20%20%20%20%3Cg%20id%3D%22xtick_22%22%3E%0A%20%20%20%20%20%3Cg%20id%3D%22line2d_43%22%3E%0A%20%20%20%20%20%20%3Cg%3E%0A%20%20%20%20%20%20%20%3Cuse%20style%3D%22stroke%3A%23000000%3Bstroke-width%3A0.5%3B%22%20x%3D%22249.927672936%22%20xlink%3Ahref%3D%22%23m9268829d0b%22%20y%3D%22290.8%22/%3E%0A%20%20%20%20%20%20%3C/g%3E%0A%20%20%20%20%20%3C/g%3E%0A%20%20%20%20%20%3Cg%20id%3D%22line2d_44%22%3E%0A%20%20%20%20%20%20%3Cg%3E%0A%20%20%20%20%20%20%20%3Cuse%20style%3D%22stroke%3A%23000000%3Bstroke-width%3A0.5%3B%22%20x%3D%22249.927672936%22%20xlink%3Ahref%3D%22%23m83e1b5c435%22%20y%3D%2218.766875%22/%3E%0A%20%20%20%20%20%20%3C/g%3E%0A%20%20%20%20%20%3C/g%3E%0A%20%20%20%20%3C/g%3E%0A%20%20%20%20%3Cg%20id%3D%22xtick_23%22%3E%0A%20%20%20%20%20%3Cg%20id%3D%22line2d_45%22%3E%0A%20%20%20%20%20%20%3Cg%3E%0A%20%20%20%20%20%20%20%3Cuse%20style%3D%22stroke%3A%23000000%3Bstroke-width%3A0.5%3B%22%20x%3D%22260.907705571%22%20xlink%3Ahref%3D%22%23m9268829d0b%22%20y%3D%22290.8%22/%3E%0A%20%20%20%20%20%20%3C/g%3E%0A%20%20%20%20%20%3C/g%3E%0A%20%20%20%20%20%3Cg%20id%3D%22line2d_46%22%3E%0A%20%20%20%20%20%20%3Cg%3E%0A%20%20%20%20%20%20%20%3Cuse%20style%3D%22stroke%3A%23000000%3Bstroke-width%3A0.5%3B%22%20x%3D%22260.907705571%22%20xlink%3Ahref%3D%22%23m83e1b5c435%22%20y%3D%2218.766875%22/%3E%0A%20%20%20%20%20%20%3C/g%3E%0A%20%20%20%20%20%3C/g%3E%0A%20%20%20%20%3C/g%3E%0A%20%20%20%20%3Cg%20id%3D%22xtick_24%22%3E%0A%20%20%20%20%20%3Cg%20id%3D%22line2d_47%22%3E%0A%20%20%20%20%20%20%3Cg%3E%0A%20%20%20%20%20%20%20%3Cuse%20style%3D%22stroke%3A%23000000%3Bstroke-width%3A0.5%3B%22%20x%3D%22269.424480548%22%20xlink%3Ahref%3D%22%23m9268829d0b%22%20y%3D%22290.8%22/%3E%0A%20%20%20%20%20%20%3C/g%3E%0A%20%20%20%20%20%3C/g%3E%0A%20%20%20%20%20%3Cg%20id%3D%22line2d_48%22%3E%0A%20%20%20%20%20%20%3Cg%3E%0A%20%20%20%20%20%20%20%3Cuse%20style%3D%22stroke%3A%23000000%3Bstroke-width%3A0.5%3B%22%20x%3D%22269.424480548%22%20xlink%3Ahref%3D%22%23m83e1b5c435%22%20y%3D%2218.766875%22/%3E%0A%20%20%20%20%20%20%3C/g%3E%0A%20%20%20%20%20%3C/g%3E%0A%20%20%20%20%3C/g%3E%0A%20%20%20%20%3Cg%20id%3D%22xtick_25%22%3E%0A%20%20%20%20%20%3Cg%20id%3D%22line2d_49%22%3E%0A%20%20%20%20%20%20%3Cg%3E%0A%20%20%20%20%20%20%20%3Cuse%20style%3D%22stroke%3A%23000000%3Bstroke-width%3A0.5%3B%22%20x%3D%22276.383192388%22%20xlink%3Ahref%3D%22%23m9268829d0b%22%20y%3D%22290.8%22/%3E%0A%20%20%20%20%20%20%3C/g%3E%0A%20%20%20%20%20%3C/g%3E%0A%20%20%20%20%20%3Cg%20id%3D%22line2d_50%22%3E%0A%20%20%20%20%20%20%3Cg%3E%0A%20%20%20%20%20%20%20%3Cuse%20style%3D%22stroke%3A%23000000%3Bstroke-width%3A0.5%3B%22%20x%3D%22276.383192388%22%20xlink%3Ahref%3D%22%23m83e1b5c435%22%20y%3D%2218.766875%22/%3E%0A%20%20%20%20%20%20%3C/g%3E%0A%20%20%20%20%20%3C/g%3E%0A%20%20%20%20%3C/g%3E%0A%20%20%20%20%3Cg%20id%3D%22xtick_26%22%3E%0A%20%20%20%20%20%3Cg%20id%3D%22line2d_51%22%3E%0A%20%20%20%20%20%20%3Cg%3E%0A%20%20%20%20%20%20%20%3Cuse%20style%3D%22stroke%3A%23000000%3Bstroke-width%3A0.5%3B%22%20x%3D%22282.266699417%22%20xlink%3Ahref%3D%22%23m9268829d0b%22%20y%3D%22290.8%22/%3E%0A%20%20%20%20%20%20%3C/g%3E%0A%20%20%20%20%20%3C/g%3E%0A%20%20%20%20%20%3Cg%20id%3D%22line2d_52%22%3E%0A%20%20%20%20%20%20%3Cg%3E%0A%20%20%20%20%20%20%20%3Cuse%20style%3D%22stroke%3A%23000000%3Bstroke-width%3A0.5%3B%22%20x%3D%22282.266699417%22%20xlink%3Ahref%3D%22%23m83e1b5c435%22%20y%3D%2218.766875%22/%3E%0A%20%20%20%20%20%20%3C/g%3E%0A%20%20%20%20%20%3C/g%3E%0A%20%20%20%20%3C/g%3E%0A%20%20%20%20%3Cg%20id%3D%22xtick_27%22%3E%0A%20%20%20%20%20%3Cg%20id%3D%22line2d_53%22%3E%0A%20%20%20%20%20%20%3Cg%3E%0A%20%20%20%20%20%20%20%3Cuse%20style%3D%22stroke%3A%23000000%3Bstroke-width%3A0.5%3B%22%20x%3D%22287.363225023%22%20xlink%3Ahref%3D%22%23m9268829d0b%22%20y%3D%22290.8%22/%3E%0A%20%20%20%20%20%20%3C/g%3E%0A%20%20%20%20%20%3C/g%3E%0A%20%20%20%20%20%3Cg%20id%3D%22line2d_54%22%3E%0A%20%20%20%20%20%20%3Cg%3E%0A%20%20%20%20%20%20%20%3Cuse%20style%3D%22stroke%3A%23000000%3Bstroke-width%3A0.5%3B%22%20x%3D%22287.363225023%22%20xlink%3Ahref%3D%22%23m83e1b5c435%22%20y%3D%2218.766875%22/%3E%0A%20%20%20%20%20%20%3C/g%3E%0A%20%20%20%20%20%3C/g%3E%0A%20%20%20%20%3C/g%3E%0A%20%20%20%20%3Cg%20id%3D%22xtick_28%22%3E%0A%20%20%20%20%20%3Cg%20id%3D%22line2d_55%22%3E%0A%20%20%20%20%20%20%3Cg%3E%0A%20%20%20%20%20%20%20%3Cuse%20style%3D%22stroke%3A%23000000%3Bstroke-width%3A0.5%3B%22%20x%3D%22291.858679205%22%20xlink%3Ahref%3D%22%23m9268829d0b%22%20y%3D%22290.8%22/%3E%0A%20%20%20%20%20%20%3C/g%3E%0A%20%20%20%20%20%3C/g%3E%0A%20%20%20%20%20%3Cg%20id%3D%22line2d_56%22%3E%0A%20%20%20%20%20%20%3Cg%3E%0A%20%20%20%20%20%20%20%3Cuse%20style%3D%22stroke%3A%23000000%3Bstroke-width%3A0.5%3B%22%20x%3D%22291.858679205%22%20xlink%3Ahref%3D%22%23m83e1b5c435%22%20y%3D%2218.766875%22/%3E%0A%20%20%20%20%20%20%3C/g%3E%0A%20%20%20%20%20%3C/g%3E%0A%20%20%20%20%3C/g%3E%0A%20%20%20%3C/g%3E%0A%20%20%20%3Cg%20id%3D%22matplotlib.axis_2%22%3E%0A%20%20%20%20%3Cg%20id%3D%22ytick_1%22%3E%0A%20%20%20%20%20%3Cg%20id%3D%22line2d_57%22%3E%0A%20%20%20%20%20%20%3Cdefs%3E%0A%20%20%20%20%20%20%20%3Cpath%20d%3D%22M%200%200%20%0AL%204%200%20%0A%22%20id%3D%22m738b7e7029%22%20style%3D%22stroke%3A%23000000%3Bstroke-width%3A0.5%3B%22/%3E%0A%20%20%20%20%20%20%3C/defs%3E%0A%20%20%20%20%20%20%3Cg%3E%0A%20%20%20%20%20%20%20%3Cuse%20style%3D%22stroke%3A%23000000%3Bstroke-width%3A0.5%3B%22%20x%3D%2232.23%22%20xlink%3Ahref%3D%22%23m738b7e7029%22%20y%3D%22290.8%22/%3E%0A%20%20%20%20%20%20%3C/g%3E%0A%20%20%20%20%20%3C/g%3E%0A%20%20%20%20%20%3Cg%20id%3D%22line2d_58%22%3E%0A%20%20%20%20%20%20%3Cdefs%3E%0A%20%20%20%20%20%20%20%3Cpath%20d%3D%22M%200%200%20%0AL%20-4%200%20%0A%22%20id%3D%22m9184afc90e%22%20style%3D%22stroke%3A%23000000%3Bstroke-width%3A0.5%3B%22/%3E%0A%20%20%20%20%20%20%3C/defs%3E%0A%20%20%20%20%20%20%3Cg%3E%0A%20%20%20%20%20%20%20%3Cuse%20style%3D%22stroke%3A%23000000%3Bstroke-width%3A0.5%3B%22%20x%3D%22295.88%22%20xlink%3Ahref%3D%22%23m9184afc90e%22%20y%3D%22290.8%22/%3E%0A%20%20%20%20%20%20%3C/g%3E%0A%20%20%20%20%20%3C/g%3E%0A%20%20%20%20%20%3Cg%20id%3D%22text_5%22%3E%0A%20%20%20%20%20%20%3C%21--%2030%20--%3E%0A%20%20%20%20%20%20%3Cg%20transform%3D%22translate%2812.96%20294.11125%29scale%280.12%20-0.12%29%22%3E%0A%20%20%20%20%20%20%20%3Cuse%20xlink%3Ahref%3D%22%23BitstreamVeraSans-Roman-33%22/%3E%0A%20%20%20%20%20%20%20%3Cuse%20x%3D%2263.623046875%22%20xlink%3Ahref%3D%22%23BitstreamVeraSans-Roman-30%22/%3E%0A%20%20%20%20%20%20%3C/g%3E%0A%20%20%20%20%20%3C/g%3E%0A%20%20%20%20%3C/g%3E%0A%20%20%20%20%3Cg%20id%3D%22ytick_2%22%3E%0A%20%20%20%20%20%3Cg%20id%3D%22line2d_59%22%3E%0A%20%20%20%20%20%20%3Cg%3E%0A%20%20%20%20%20%20%20%3Cuse%20style%3D%22stroke%3A%23000000%3Bstroke-width%3A0.5%3B%22%20x%3D%2232.23%22%20xlink%3Ahref%3D%22%23m738b7e7029%22%20y%3D%22245.461145833%22/%3E%0A%20%20%20%20%20%20%3C/g%3E%0A%20%20%20%20%20%3C/g%3E%0A%20%20%20%20%20%3Cg%20id%3D%22line2d_60%22%3E%0A%20%20%20%20%20%20%3Cg%3E%0A%20%20%20%20%20%20%20%3Cuse%20style%3D%22stroke%3A%23000000%3Bstroke-width%3A0.5%3B%22%20x%3D%22295.88%22%20xlink%3Ahref%3D%22%23m9184afc90e%22%20y%3D%22245.461145833%22/%3E%0A%20%20%20%20%20%20%3C/g%3E%0A%20%20%20%20%20%3C/g%3E%0A%20%20%20%20%20%3Cg%20id%3D%22text_6%22%3E%0A%20%20%20%20%20%20%3C%21--%2040%20--%3E%0A%20%20%20%20%20%20%3Cg%20transform%3D%22translate%2812.96%20248.772395833%29scale%280.12%20-0.12%29%22%3E%0A%20%20%20%20%20%20%20%3Cuse%20xlink%3Ahref%3D%22%23BitstreamVeraSans-Roman-34%22/%3E%0A%20%20%20%20%20%20%20%3Cuse%20x%3D%2263.623046875%22%20xlink%3Ahref%3D%22%23BitstreamVeraSans-Roman-30%22/%3E%0A%20%20%20%20%20%20%3C/g%3E%0A%20%20%20%20%20%3C/g%3E%0A%20%20%20%20%3C/g%3E%0A%20%20%20%20%3Cg%20id%3D%22ytick_3%22%3E%0A%20%20%20%20%20%3Cg%20id%3D%22line2d_61%22%3E%0A%20%20%20%20%20%20%3Cg%3E%0A%20%20%20%20%20%20%20%3Cuse%20style%3D%22stroke%3A%23000000%3Bstroke-width%3A0.5%3B%22%20x%3D%2232.23%22%20xlink%3Ahref%3D%22%23m738b7e7029%22%20y%3D%22200.122291667%22/%3E%0A%20%20%20%20%20%20%3C/g%3E%0A%20%20%20%20%20%3C/g%3E%0A%20%20%20%20%20%3Cg%20id%3D%22line2d_62%22%3E%0A%20%20%20%20%20%20%3Cg%3E%0A%20%20%20%20%20%20%20%3Cuse%20style%3D%22stroke%3A%23000000%3Bstroke-width%3A0.5%3B%22%20x%3D%22295.88%22%20xlink%3Ahref%3D%22%23m9184afc90e%22%20y%3D%22200.122291667%22/%3E%0A%20%20%20%20%20%20%3C/g%3E%0A%20%20%20%20%20%3C/g%3E%0A%20%20%20%20%20%3Cg%20id%3D%22text_7%22%3E%0A%20%20%20%20%20%20%3C%21--%2050%20--%3E%0A%20%20%20%20%20%20%3Cg%20transform%3D%22translate%2812.96%20203.433541667%29scale%280.12%20-0.12%29%22%3E%0A%20%20%20%20%20%20%20%3Cuse%20xlink%3Ahref%3D%22%23BitstreamVeraSans-Roman-35%22/%3E%0A%20%20%20%20%20%20%20%3Cuse%20x%3D%2263.623046875%22%20xlink%3Ahref%3D%22%23BitstreamVeraSans-Roman-30%22/%3E%0A%20%20%20%20%20%20%3C/g%3E%0A%20%20%20%20%20%3C/g%3E%0A%20%20%20%20%3C/g%3E%0A%20%20%20%20%3Cg%20id%3D%22ytick_4%22%3E%0A%20%20%20%20%20%3Cg%20id%3D%22line2d_63%22%3E%0A%20%20%20%20%20%20%3Cg%3E%0A%20%20%20%20%20%20%20%3Cuse%20style%3D%22stroke%3A%23000000%3Bstroke-width%3A0.5%3B%22%20x%3D%2232.23%22%20xlink%3Ahref%3D%22%23m738b7e7029%22%20y%3D%22154.7834375%22/%3E%0A%20%20%20%20%20%20%3C/g%3E%0A%20%20%20%20%20%3C/g%3E%0A%20%20%20%20%20%3Cg%20id%3D%22line2d_64%22%3E%0A%20%20%20%20%20%20%3Cg%3E%0A%20%20%20%20%20%20%20%3Cuse%20style%3D%22stroke%3A%23000000%3Bstroke-width%3A0.5%3B%22%20x%3D%22295.88%22%20xlink%3Ahref%3D%22%23m9184afc90e%22%20y%3D%22154.7834375%22/%3E%0A%20%20%20%20%20%20%3C/g%3E%0A%20%20%20%20%20%3C/g%3E%0A%20%20%20%20%20%3Cg%20id%3D%22text_8%22%3E%0A%20%20%20%20%20%20%3C%21--%2060%20--%3E%0A%20%20%20%20%20%20%3Cdefs%3E%0A%20%20%20%20%20%20%20%3Cpath%20d%3D%22M%2033.015625%2040.375%20%0AQ%2026.375%2040.375%2022.484375%2035.828125%20%0AQ%2018.609375%2031.296875%2018.609375%2023.390625%20%0AQ%2018.609375%2015.53125%2022.484375%2010.953125%20%0AQ%2026.375%206.390625%2033.015625%206.390625%20%0AQ%2039.65625%206.390625%2043.53125%2010.953125%20%0AQ%2047.40625%2015.53125%2047.40625%2023.390625%20%0AQ%2047.40625%2031.296875%2043.53125%2035.828125%20%0AQ%2039.65625%2040.375%2033.015625%2040.375%20%0AM%2052.59375%2071.296875%20%0AL%2052.59375%2062.3125%20%0AQ%2048.875%2064.0625%2045.09375%2064.984375%20%0AQ%2041.3125%2065.921875%2037.59375%2065.921875%20%0AQ%2027.828125%2065.921875%2022.671875%2059.328125%20%0AQ%2017.53125%2052.734375%2016.796875%2039.40625%20%0AQ%2019.671875%2043.65625%2024.015625%2045.921875%20%0AQ%2028.375%2048.1875%2033.59375%2048.1875%20%0AQ%2044.578125%2048.1875%2050.953125%2041.515625%20%0AQ%2057.328125%2034.859375%2057.328125%2023.390625%20%0AQ%2057.328125%2012.15625%2050.6875%205.359375%20%0AQ%2044.046875%20-1.421875%2033.015625%20-1.421875%20%0AQ%2020.359375%20-1.421875%2013.671875%208.265625%20%0AQ%206.984375%2017.96875%206.984375%2036.375%20%0AQ%206.984375%2053.65625%2015.1875%2063.9375%20%0AQ%2023.390625%2074.21875%2037.203125%2074.21875%20%0AQ%2040.921875%2074.21875%2044.703125%2073.484375%20%0AQ%2048.484375%2072.75%2052.59375%2071.296875%20%0A%22%20id%3D%22BitstreamVeraSans-Roman-36%22/%3E%0A%20%20%20%20%20%20%3C/defs%3E%0A%20%20%20%20%20%20%3Cg%20transform%3D%22translate%2812.96%20158.0946875%29scale%280.12%20-0.12%29%22%3E%0A%20%20%20%20%20%20%20%3Cuse%20xlink%3Ahref%3D%22%23BitstreamVeraSans-Roman-36%22/%3E%0A%20%20%20%20%20%20%20%3Cuse%20x%3D%2263.623046875%22%20xlink%3Ahref%3D%22%23BitstreamVeraSans-Roman-30%22/%3E%0A%20%20%20%20%20%20%3C/g%3E%0A%20%20%20%20%20%3C/g%3E%0A%20%20%20%20%3C/g%3E%0A%20%20%20%20%3Cg%20id%3D%22ytick_5%22%3E%0A%20%20%20%20%20%3Cg%20id%3D%22line2d_65%22%3E%0A%20%20%20%20%20%20%3Cg%3E%0A%20%20%20%20%20%20%20%3Cuse%20style%3D%22stroke%3A%23000000%3Bstroke-width%3A0.5%3B%22%20x%3D%2232.23%22%20xlink%3Ahref%3D%22%23m738b7e7029%22%20y%3D%22109.444583333%22/%3E%0A%20%20%20%20%20%20%3C/g%3E%0A%20%20%20%20%20%3C/g%3E%0A%20%20%20%20%20%3Cg%20id%3D%22line2d_66%22%3E%0A%20%20%20%20%20%20%3Cg%3E%0A%20%20%20%20%20%20%20%3Cuse%20style%3D%22stroke%3A%23000000%3Bstroke-width%3A0.5%3B%22%20x%3D%22295.88%22%20xlink%3Ahref%3D%22%23m9184afc90e%22%20y%3D%22109.444583333%22/%3E%0A%20%20%20%20%20%20%3C/g%3E%0A%20%20%20%20%20%3C/g%3E%0A%20%20%20%20%20%3Cg%20id%3D%22text_9%22%3E%0A%20%20%20%20%20%20%3C%21--%2070%20--%3E%0A%20%20%20%20%20%20%3Cdefs%3E%0A%20%20%20%20%20%20%20%3Cpath%20d%3D%22M%208.203125%2072.90625%20%0AL%2055.078125%2072.90625%20%0AL%2055.078125%2068.703125%20%0AL%2028.609375%200%20%0AL%2018.3125%200%20%0AL%2043.21875%2064.59375%20%0AL%208.203125%2064.59375%20%0Az%0A%22%20id%3D%22BitstreamVeraSans-Roman-37%22/%3E%0A%20%20%20%20%20%20%3C/defs%3E%0A%20%20%20%20%20%20%3Cg%20transform%3D%22translate%2812.96%20112.755833333%29scale%280.12%20-0.12%29%22%3E%0A%20%20%20%20%20%20%20%3Cuse%20xlink%3Ahref%3D%22%23BitstreamVeraSans-Roman-37%22/%3E%0A%20%20%20%20%20%20%20%3Cuse%20x%3D%2263.623046875%22%20xlink%3Ahref%3D%22%23BitstreamVeraSans-Roman-30%22/%3E%0A%20%20%20%20%20%20%3C/g%3E%0A%20%20%20%20%20%3C/g%3E%0A%20%20%20%20%3C/g%3E%0A%20%20%20%20%3Cg%20id%3D%22ytick_6%22%3E%0A%20%20%20%20%20%3Cg%20id%3D%22line2d_67%22%3E%0A%20%20%20%20%20%20%3Cg%3E%0A%20%20%20%20%20%20%20%3Cuse%20style%3D%22stroke%3A%23000000%3Bstroke-width%3A0.5%3B%22%20x%3D%2232.23%22%20xlink%3Ahref%3D%22%23m738b7e7029%22%20y%3D%2264.1057291667%22/%3E%0A%20%20%20%20%20%20%3C/g%3E%0A%20%20%20%20%20%3C/g%3E%0A%20%20%20%20%20%3Cg%20id%3D%22line2d_68%22%3E%0A%20%20%20%20%20%20%3Cg%3E%0A%20%20%20%20%20%20%20%3Cuse%20style%3D%22stroke%3A%23000000%3Bstroke-width%3A0.5%3B%22%20x%3D%22295.88%22%20xlink%3Ahref%3D%22%23m9184afc90e%22%20y%3D%2264.1057291667%22/%3E%0A%20%20%20%20%20%20%3C/g%3E%0A%20%20%20%20%20%3C/g%3E%0A%20%20%20%20%20%3Cg%20id%3D%22text_10%22%3E%0A%20%20%20%20%20%20%3C%21--%2080%20--%3E%0A%20%20%20%20%20%20%3Cdefs%3E%0A%20%20%20%20%20%20%20%3Cpath%20d%3D%22M%2031.78125%2034.625%20%0AQ%2024.75%2034.625%2020.71875%2030.859375%20%0AQ%2016.703125%2027.09375%2016.703125%2020.515625%20%0AQ%2016.703125%2013.921875%2020.71875%2010.15625%20%0AQ%2024.75%206.390625%2031.78125%206.390625%20%0AQ%2038.8125%206.390625%2042.859375%2010.171875%20%0AQ%2046.921875%2013.96875%2046.921875%2020.515625%20%0AQ%2046.921875%2027.09375%2042.890625%2030.859375%20%0AQ%2038.875%2034.625%2031.78125%2034.625%20%0AM%2021.921875%2038.8125%20%0AQ%2015.578125%2040.375%2012.03125%2044.71875%20%0AQ%208.5%2049.078125%208.5%2055.328125%20%0AQ%208.5%2064.0625%2014.71875%2069.140625%20%0AQ%2020.953125%2074.21875%2031.78125%2074.21875%20%0AQ%2042.671875%2074.21875%2048.875%2069.140625%20%0AQ%2055.078125%2064.0625%2055.078125%2055.328125%20%0AQ%2055.078125%2049.078125%2051.53125%2044.71875%20%0AQ%2048%2040.375%2041.703125%2038.8125%20%0AQ%2048.828125%2037.15625%2052.796875%2032.3125%20%0AQ%2056.78125%2027.484375%2056.78125%2020.515625%20%0AQ%2056.78125%209.90625%2050.3125%204.234375%20%0AQ%2043.84375%20-1.421875%2031.78125%20-1.421875%20%0AQ%2019.734375%20-1.421875%2013.25%204.234375%20%0AQ%206.78125%209.90625%206.78125%2020.515625%20%0AQ%206.78125%2027.484375%2010.78125%2032.3125%20%0AQ%2014.796875%2037.15625%2021.921875%2038.8125%20%0AM%2018.3125%2054.390625%20%0AQ%2018.3125%2048.734375%2021.84375%2045.5625%20%0AQ%2025.390625%2042.390625%2031.78125%2042.390625%20%0AQ%2038.140625%2042.390625%2041.71875%2045.5625%20%0AQ%2045.3125%2048.734375%2045.3125%2054.390625%20%0AQ%2045.3125%2060.0625%2041.71875%2063.234375%20%0AQ%2038.140625%2066.40625%2031.78125%2066.40625%20%0AQ%2025.390625%2066.40625%2021.84375%2063.234375%20%0AQ%2018.3125%2060.0625%2018.3125%2054.390625%20%0A%22%20id%3D%22BitstreamVeraSans-Roman-38%22/%3E%0A%20%20%20%20%20%20%3C/defs%3E%0A%20%20%20%20%20%20%3Cg%20transform%3D%22translate%2812.96%2067.4169791667%29scale%280.12%20-0.12%29%22%3E%0A%20%20%20%20%20%20%20%3Cuse%20xlink%3Ahref%3D%22%23BitstreamVeraSans-Roman-38%22/%3E%0A%20%20%20%20%20%20%20%3Cuse%20x%3D%2263.623046875%22%20xlink%3Ahref%3D%22%23BitstreamVeraSans-Roman-30%22/%3E%0A%20%20%20%20%20%20%3C/g%3E%0A%20%20%20%20%20%3C/g%3E%0A%20%20%20%20%3C/g%3E%0A%20%20%20%20%3Cg%20id%3D%22ytick_7%22%3E%0A%20%20%20%20%20%3Cg%20id%3D%22line2d_69%22%3E%0A%20%20%20%20%20%20%3Cg%3E%0A%20%20%20%20%20%20%20%3Cuse%20style%3D%22stroke%3A%23000000%3Bstroke-width%3A0.5%3B%22%20x%3D%2232.23%22%20xlink%3Ahref%3D%22%23m738b7e7029%22%20y%3D%2218.766875%22/%3E%0A%20%20%20%20%20%20%3C/g%3E%0A%20%20%20%20%20%3C/g%3E%0A%20%20%20%20%20%3Cg%20id%3D%22line2d_70%22%3E%0A%20%20%20%20%20%20%3Cg%3E%0A%20%20%20%20%20%20%20%3Cuse%20style%3D%22stroke%3A%23000000%3Bstroke-width%3A0.5%3B%22%20x%3D%22295.88%22%20xlink%3Ahref%3D%22%23m9184afc90e%22%20y%3D%2218.766875%22/%3E%0A%20%20%20%20%20%20%3C/g%3E%0A%20%20%20%20%20%3C/g%3E%0A%20%20%20%20%20%3Cg%20id%3D%22text_11%22%3E%0A%20%20%20%20%20%20%3C%21--%2090%20--%3E%0A%20%20%20%20%20%20%3Cdefs%3E%0A%20%20%20%20%20%20%20%3Cpath%20d%3D%22M%2010.984375%201.515625%20%0AL%2010.984375%2010.5%20%0AQ%2014.703125%208.734375%2018.5%207.8125%20%0AQ%2022.3125%206.890625%2025.984375%206.890625%20%0AQ%2035.75%206.890625%2040.890625%2013.453125%20%0AQ%2046.046875%2020.015625%2046.78125%2033.40625%20%0AQ%2043.953125%2029.203125%2039.59375%2026.953125%20%0AQ%2035.25%2024.703125%2029.984375%2024.703125%20%0AQ%2019.046875%2024.703125%2012.671875%2031.3125%20%0AQ%206.296875%2037.9375%206.296875%2049.421875%20%0AQ%206.296875%2060.640625%2012.9375%2067.421875%20%0AQ%2019.578125%2074.21875%2030.609375%2074.21875%20%0AQ%2043.265625%2074.21875%2049.921875%2064.515625%20%0AQ%2056.59375%2054.828125%2056.59375%2036.375%20%0AQ%2056.59375%2019.140625%2048.40625%208.859375%20%0AQ%2040.234375%20-1.421875%2026.421875%20-1.421875%20%0AQ%2022.703125%20-1.421875%2018.890625%20-0.6875%20%0AQ%2015.09375%200.046875%2010.984375%201.515625%20%0AM%2030.609375%2032.421875%20%0AQ%2037.25%2032.421875%2041.125%2036.953125%20%0AQ%2045.015625%2041.5%2045.015625%2049.421875%20%0AQ%2045.015625%2057.28125%2041.125%2061.84375%20%0AQ%2037.25%2066.40625%2030.609375%2066.40625%20%0AQ%2023.96875%2066.40625%2020.09375%2061.84375%20%0AQ%2016.21875%2057.28125%2016.21875%2049.421875%20%0AQ%2016.21875%2041.5%2020.09375%2036.953125%20%0AQ%2023.96875%2032.421875%2030.609375%2032.421875%20%0A%22%20id%3D%22BitstreamVeraSans-Roman-39%22/%3E%0A%20%20%20%20%20%20%3C/defs%3E%0A%20%20%20%20%20%20%3Cg%20transform%3D%22translate%2812.96%2022.078125%29scale%280.12%20-0.12%29%22%3E%0A%20%20%20%20%20%20%20%3Cuse%20xlink%3Ahref%3D%22%23BitstreamVeraSans-Roman-39%22/%3E%0A%20%20%20%20%20%20%20%3Cuse%20x%3D%2263.623046875%22%20xlink%3Ahref%3D%22%23BitstreamVeraSans-Roman-30%22/%3E%0A%20%20%20%20%20%20%3C/g%3E%0A%20%20%20%20%20%3C/g%3E%0A%20%20%20%20%3C/g%3E%0A%20%20%20%3C/g%3E%0A%20%20%3C/g%3E%0A%20%3C/g%3E%0A%20%3Cdefs%3E%0A%20%20%3CclipPath%20id%3D%22pcf056e06b0%22%3E%0A%20%20%20%3Crect%20height%3D%22272.033125%22%20width%3D%22263.65%22%20x%3D%2232.23%22%20y%3D%2218.766875%22/%3E%0A%20%20%3C/clipPath%3E%0A%20%3C/defs%3E%0A%3C/svg%3E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95411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09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bins = __)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Bins: the marks on the x-axis</a:t>
            </a:r>
          </a:p>
          <a:p>
            <a:r>
              <a:rPr lang="en-US" dirty="0" smtClean="0"/>
              <a:t>X should be a list of values you want to build the histogram for</a:t>
            </a:r>
          </a:p>
          <a:p>
            <a:r>
              <a:rPr lang="en-US" dirty="0" smtClean="0"/>
              <a:t>Designate number of bins using ‘bins = ‘</a:t>
            </a:r>
          </a:p>
          <a:p>
            <a:pPr lvl="1"/>
            <a:r>
              <a:rPr lang="en-US" dirty="0" smtClean="0"/>
              <a:t>Python defaults to 10 bins</a:t>
            </a:r>
          </a:p>
          <a:p>
            <a:pPr lvl="1"/>
            <a:r>
              <a:rPr lang="en-US" dirty="0" smtClean="0"/>
              <a:t>Based on the number of bins designated, Python will determine the proper bin boundaries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life </a:t>
            </a:r>
            <a:r>
              <a:rPr lang="en-US" dirty="0" smtClean="0"/>
              <a:t>expectancy in different countries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524875" cy="4964113"/>
          </a:xfrm>
        </p:spPr>
        <p:txBody>
          <a:bodyPr numCol="1"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life_exp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Note: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plt.clf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/>
              <a:t>clears </a:t>
            </a:r>
            <a:r>
              <a:rPr lang="en-US" sz="2400" dirty="0"/>
              <a:t>the plot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590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1/17/2017"/>
</p:tagLst>
</file>

<file path=ppt/theme/theme1.xml><?xml version="1.0" encoding="utf-8"?>
<a:theme xmlns:a="http://schemas.openxmlformats.org/drawingml/2006/main" name="gRED PPT template">
  <a:themeElements>
    <a:clrScheme name="Default Design 1">
      <a:dk1>
        <a:srgbClr val="000000"/>
      </a:dk1>
      <a:lt1>
        <a:srgbClr val="FFFFFF"/>
      </a:lt1>
      <a:dk2>
        <a:srgbClr val="031D62"/>
      </a:dk2>
      <a:lt2>
        <a:srgbClr val="000000"/>
      </a:lt2>
      <a:accent1>
        <a:srgbClr val="031D62"/>
      </a:accent1>
      <a:accent2>
        <a:srgbClr val="7EAFCD"/>
      </a:accent2>
      <a:accent3>
        <a:srgbClr val="FFFFFF"/>
      </a:accent3>
      <a:accent4>
        <a:srgbClr val="000000"/>
      </a:accent4>
      <a:accent5>
        <a:srgbClr val="AAABB7"/>
      </a:accent5>
      <a:accent6>
        <a:srgbClr val="729EBA"/>
      </a:accent6>
      <a:hlink>
        <a:srgbClr val="B1BB1E"/>
      </a:hlink>
      <a:folHlink>
        <a:srgbClr val="283B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31D62"/>
        </a:dk2>
        <a:lt2>
          <a:srgbClr val="000000"/>
        </a:lt2>
        <a:accent1>
          <a:srgbClr val="031D62"/>
        </a:accent1>
        <a:accent2>
          <a:srgbClr val="7EAFCD"/>
        </a:accent2>
        <a:accent3>
          <a:srgbClr val="FFFFFF"/>
        </a:accent3>
        <a:accent4>
          <a:srgbClr val="000000"/>
        </a:accent4>
        <a:accent5>
          <a:srgbClr val="AAABB7"/>
        </a:accent5>
        <a:accent6>
          <a:srgbClr val="729EBA"/>
        </a:accent6>
        <a:hlink>
          <a:srgbClr val="B1BB1E"/>
        </a:hlink>
        <a:folHlink>
          <a:srgbClr val="283B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gRED PPT template</Template>
  <TotalTime>28531</TotalTime>
  <Words>775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gRED PPT template</vt:lpstr>
      <vt:lpstr>Chapter 1 – Matplotlib</vt:lpstr>
      <vt:lpstr>Goal</vt:lpstr>
      <vt:lpstr>Goal</vt:lpstr>
      <vt:lpstr>Basics</vt:lpstr>
      <vt:lpstr>Best way to plot</vt:lpstr>
      <vt:lpstr>PowerPoint Presentation</vt:lpstr>
      <vt:lpstr>Understand your data!</vt:lpstr>
      <vt:lpstr>Histograms</vt:lpstr>
      <vt:lpstr>Distribution of life expectancy in different countries</vt:lpstr>
      <vt:lpstr>Change in bins</vt:lpstr>
      <vt:lpstr>Plot Customization: So many options!</vt:lpstr>
      <vt:lpstr>Basic Plot</vt:lpstr>
      <vt:lpstr>Customize!</vt:lpstr>
      <vt:lpstr>X-tick labels</vt:lpstr>
      <vt:lpstr>Plot point sizes</vt:lpstr>
      <vt:lpstr>Color, opacity</vt:lpstr>
      <vt:lpstr>Point color, opacity</vt:lpstr>
      <vt:lpstr>Labels</vt:lpstr>
      <vt:lpstr>xkcd!</vt:lpstr>
      <vt:lpstr>(xkcd Refresher)</vt:lpstr>
    </vt:vector>
  </TitlesOfParts>
  <Company>Genentech,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Aryn Moore</dc:creator>
  <cp:lastModifiedBy>Moore, Aryn {GEGD~South San Francisco}</cp:lastModifiedBy>
  <cp:revision>356</cp:revision>
  <dcterms:created xsi:type="dcterms:W3CDTF">2016-10-10T22:00:01Z</dcterms:created>
  <dcterms:modified xsi:type="dcterms:W3CDTF">2017-01-17T20:40:22Z</dcterms:modified>
</cp:coreProperties>
</file>