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1" r:id="rId3"/>
    <p:sldId id="262" r:id="rId4"/>
    <p:sldId id="263" r:id="rId5"/>
    <p:sldId id="265" r:id="rId6"/>
    <p:sldId id="273" r:id="rId7"/>
    <p:sldId id="268" r:id="rId8"/>
    <p:sldId id="269" r:id="rId9"/>
    <p:sldId id="264" r:id="rId10"/>
    <p:sldId id="270" r:id="rId11"/>
    <p:sldId id="272" r:id="rId12"/>
    <p:sldId id="271" r:id="rId13"/>
    <p:sldId id="278" r:id="rId14"/>
    <p:sldId id="275" r:id="rId15"/>
    <p:sldId id="276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D3B"/>
    <a:srgbClr val="D46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>
      <p:cViewPr>
        <p:scale>
          <a:sx n="90" d="100"/>
          <a:sy n="90" d="100"/>
        </p:scale>
        <p:origin x="-2244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6D8D-EB17-4EBA-9BF6-2F41C030BE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479D-F9C9-4922-AA38-57036AAD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3705225"/>
            <a:ext cx="6096000" cy="1038225"/>
          </a:xfrm>
        </p:spPr>
        <p:txBody>
          <a:bodyPr/>
          <a:lstStyle>
            <a:lvl1pPr>
              <a:defRPr b="1">
                <a:solidFill>
                  <a:srgbClr val="031D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4325" y="4905375"/>
            <a:ext cx="6086475" cy="619125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01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202" name="Picture 4" descr="gene_tag_rgb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29350"/>
            <a:ext cx="1752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046" descr="gRED_OLDmet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338" y="3695700"/>
            <a:ext cx="2278062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8218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0498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22238"/>
            <a:ext cx="2092325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2238"/>
            <a:ext cx="6127750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0619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4695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2696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85875"/>
            <a:ext cx="4110038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5875"/>
            <a:ext cx="4110037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8249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80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5478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9399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377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114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0825" cy="1087438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743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285875"/>
            <a:ext cx="8372475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058150" y="0"/>
            <a:ext cx="0" cy="1085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070850" y="457200"/>
            <a:ext cx="1073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7BA8017E-6594-43F7-B1B5-B83E6406DAFC}" type="slidenum">
              <a:rPr lang="en-US" sz="120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325" y="6629400"/>
            <a:ext cx="859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808080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7003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SzPct val="85000"/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8859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3431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003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575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14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705225"/>
            <a:ext cx="6019800" cy="1019175"/>
          </a:xfrm>
        </p:spPr>
        <p:txBody>
          <a:bodyPr/>
          <a:lstStyle/>
          <a:p>
            <a:r>
              <a:rPr lang="en-US" smtClean="0"/>
              <a:t>Chapter 5 </a:t>
            </a:r>
            <a:r>
              <a:rPr lang="en-US" dirty="0" smtClean="0"/>
              <a:t>– Case </a:t>
            </a:r>
            <a:r>
              <a:rPr lang="en-US" dirty="0"/>
              <a:t>Study: Hacker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410200"/>
            <a:ext cx="6086475" cy="619125"/>
          </a:xfrm>
        </p:spPr>
        <p:txBody>
          <a:bodyPr/>
          <a:lstStyle/>
          <a:p>
            <a:r>
              <a:rPr lang="en-US" sz="2000" b="1" dirty="0" smtClean="0"/>
              <a:t>December 13, 2016</a:t>
            </a:r>
            <a:endParaRPr lang="en-US" sz="2000" b="1" dirty="0"/>
          </a:p>
          <a:p>
            <a:r>
              <a:rPr lang="en-US" sz="2000" b="1" dirty="0" err="1"/>
              <a:t>Aryn</a:t>
            </a:r>
            <a:r>
              <a:rPr lang="en-US" sz="2000" b="1" dirty="0"/>
              <a:t> </a:t>
            </a:r>
            <a:r>
              <a:rPr lang="en-US" sz="2000" b="1" dirty="0" smtClean="0"/>
              <a:t>Moore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55" y="1524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DATA SWAT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355" y="2667000"/>
            <a:ext cx="542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355" y="2313057"/>
            <a:ext cx="657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Camp - Intermediate 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92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reached in 100 Random Walks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72475" cy="49641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 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[0]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range(100) 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dice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dice &lt;= 2: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max(0, step - 1)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random_walk.append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(step)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(steps reached)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14325" y="1285875"/>
            <a:ext cx="8372475" cy="639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[[0, 3, 4, 5, 4, 5, 6, 7, 6, 5, 4, 3, 2, 1, 0, 0, 1, 6, 5, 4, 5, 4, 5, 6, 7, 8, 9, 8, 9, 8, 9, 10, 11, 12, 11, 15, 16, 15, 16, 15, 16, 17, 18, 19, 20, 21, 22, 25, 26, 27, 28, 33, 34, 38, 39, 38, 39, 40, 39, 40, 41, 43, 44, 45, 44, 43, 44, 45, 44, 43, 44, 45, 47, 46, 45, 46, 45, 46, 47, 48, 50, 49, 50, 51, 52, 53, 54, 53, 52, 53, 52, 53, 54, 53, 56, 57, 58, 59, 58, 59, 60], [0, 4, 3, 2, 4, 3, 4, 6, 7, 8, 13, 12, 13, 14, 15, 16, 17, 16, 21, 22, 23, 24, 23, 22, 21, 20, 19, 20, 21, 22, 28, 27, 26, 25, 26, 27, 28, 27, 28, 29, 28, 33, 34, 33, 32, 31, 30, 31, 30, 29, 31, 32, 35, 36, 38, 39, 40, 41, 40, 39, 40, 41, 42, 43, 42, 43, 44, 45, 48, 49, 50, 49, 50, 49, 50, 51, 52, 56, 55, 54, 55, 56, 57, 56, 57, 56, 57, 59, 64, 63, 64, 65, 66, 67, 68, 69, 68, 69, 70, 71, 73], [0, 2, 1, 2, 3, 6, 5, 6, 5, 6, 7, 8, 7, 8, 7, 8, 9, 11, 10, 9, 10, 11, 10, 12, 13, 14, 15, 16, 17, 18, 17, 18, 19, 24, 25, 24, 23, 22, 21, 22, 23, 24, 29, 30, 29, 30, 31, 32, 33, 34, 35, 34, 33, 34, 33, 39, 38, 39, 38, 39, 38, 39, 43, 47, 49, 51, 50, 51, 53, 52, 58, 59, 61, 62, 61, 62, 63, 64, 63, 64, 65, 66, 68, 67, 66, 67, 73, 78, 77, 76, 80, 81, 82, 83, 85, 84, 85, 84, 85, 84, 83], [0, 6, 5, 6, 7, 8, 9, 10, 11, 12, 13, 12, 13, 12, 11, 12, 11, 12, 11, 12, 13, 17, 18, 17, 23, 22, 21, 22, 21, 20, 21, 20, 24, 23, 24, 23, 24, 23, 24, 26, 25, 24, 23, 24, 23, 28, 29, 30, 29, 28, 29, 28, 29, 28, 33, 34, 33, 32, 31, 30, 31, 32, 36, 42, 43, 44, 45, 46, 45, 46, 48, 49, 50, 51, 50, 49, 50, 49, 50, 51, 52, 51, 52, 53, 54, 53, 52, 53, 54, 59, 60, 61, 66, 65, 66, 65, 66, 67, 68, 69, 68], [0, 6, 5, 6, 5, 4, 5, 9, 10, 11, 12, 13, 12, 11, 10, 9, 8, 9, 10, 11, 12, 13, 14, 13, 14, 15, 14, 15, 16, 19, 18, 19, 18, 19, 22, 23, 24, 25, 24, 23, 26, 27, 28, 29, 28, 27, 28, 31, 32, 37, 38, 37, 38, 37, 38, 37, 43, 42, 41, 42, 44, 43, 42, 41, 42, 43, 44, 45, 49, 54, 55, 56, 57, 60, 61, 62, 63, 64, 65, 66, 65, 64, 65, 66, 65, 71, 70, 71, 72, 71, 70, 71, 70, 69, 75, 74, 73, 74, 75, 74, 73], [0, 0, 0, 1, 7, 8, 11, 12, 18, 19, 20, 26, 25, 31, 30, 31, 32, 33, 32, 38, 39, 38, 39, 38, 39, 38, 39, 38, 39, 43, 44, 46, 45, 46, 45, 44, 45, 44, 45, 44, 48, 52, 51, 50, 49, 50, 51, 55, 56, 57, 61, 60, 59, 58, 59, 60, 62, 61, 60, 61, 62, 64, 67, 72, 73, 72, 73, 74, 75, 76, 77, 76, 77, 78, 84, 83, 88, 87, 91, 90, 94, 93, 96, 97, 96, 97, 103, 102, 101, 100, 104, 103, 102, 103, 104, 103, 104, 105, 106, 107, 106], [0, 0, 0, 1, 0, 0, 4, 5, 7, 11, 17, 16, 15, 16, 17, 18, 17, 18, 17, 18, 19, 18, 17, 18, 19, 20, 21, 22, 23, 24, 25, 26, 27, 33, 32, 35, 36, 35, 34, 35, 36, 37, 36, 35, 34, 33, 34, 35, 36, 37, 38, 39, 40, 39, 40, 41, 43, 42, 43, 44, 47, 49, 50, 49, 48, 47, 46, 45, 46, 45, 46, 48, 49, 50, 49, 50, 49, 48, 49, 48, 47, 46, 47, 46, 45, 46, 47, 48, 50, 51, 52, 51, 50, 51, 57, 56, 57, 58, 63, 62, 63], [0, 0, 1, 2, 1, 2, 3, 9, 10, 11, 12, 11, 13, 14, 15, 16, 15, 16, 17, 18, 19, 18, 19, 18, 19, 20, 19, 20, 24, 25, 28, 29, 33, 34, 33, 34, 35, 34, 33, 38, 39, 40, 39, 38, 39, 40, 41, 40, 44, 43, 44, 45, 46, 47, 48, 49, 50, 49, 48, 47, 48, 49, 53, 54, 53, 54, 55, 54, 60, 61, 62, 63, 62, 63, 64, 67, 66, 67, 66, 65, 64, 65, 66, 68, 69, 70, 74, 75, 74, 73, 74, 75, 74, 73, 74, 75, 76, 75, 74, 75, 76], [0, 1, 0, 1, 2, 1, 0, 0, 1, 2, 3, 4, 5, 10, 14, 13, 14, 13, 12, 11, 12, 11, 12, 13, 12, 16, 17, 16, 17, 16, 15, 16, 15, 19, 20, 21, 22, 23, 24, 23, 24, 25, 26, 27, 28, 27, 32, 33, 34, 33, 34, 33, 34, 35, 34, 35, 40, 41, 42, 41, 42, 43, 44, 43, 44, 43, 44, 45, 44, 43, 42, 43, 44, 43, 42, 41, 42, 46, 47, 48, 49, 50, 51, 50, 51, 52, 51, 52, 57, 58, 57, 56, 57, 56, 55, 54, 58, 59, 60, 61, 60], [0, 1, 2, 3, 4, 5, 4, 3, 6, 5, 4, 3, 2, 3, 9, 10, 9, 10, 11, 10, 9, 10, 11, 12, 11, 15, 16, 15, 17, 18, 17, 18, 19, 20, 21, 22, 23, 22, 21, 22, 23, 22, 23, 24, 23, 22, 21, 25, 26, 27, 28, 29, 30, 31, 32, 33, 34, 33, 34, 35, 36, 37, 38, 37, 36, 42, 43, 44, 43, 42, 41, 45, 46, 50, 49, 55, 56, 57, 61, 62, 61, 60, 61, 62, 63, 64, 63, 69, 70, 69, 73, 74, 73, 74, 73, 79, 85, 86, 85, 86, 87]]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(10 Random Walks)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 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range(100) 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dice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dice &lt;= 2: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max(0, step - 1)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(step)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np_aw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np_aw_t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np_aw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np_aw_t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sp>
        <p:nvSpPr>
          <p:cNvPr id="5" name="AutoShape 2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9.865%20291.42625%20%0AL%20303.2225%20291.42625%20%0AL%20303.2225%2018.766875%20%0AL%2039.865%2018.766875%20%0Az%0A%22%20style%3D%22fill%3A%23ffffff%3B%22/%3E%0A%20%20%20%3C/g%3E%0A%20%20%20%3Cg%20id%3D%22line2d_1%22%3E%0A%20%20%20%20%3Cpath%20clip-path%3D%22url%28%23p118113b80c%29%22%20d%3D%22M%2039.865%20291.42625%20%0AL%2069.126944%20291.42625%20%0AL%2098.388889%20291.42625%20%0AL%20127.650833%20291.42625%20%0AL%20156.912778%20291.42625%20%0AL%20186.174722%20291.42625%20%0AL%20215.436667%20291.42625%20%0AL%20244.698611%20291.42625%20%0AL%20273.960556%20291.42625%20%0AL%20303.2225%20291.42625%20%0A%22%20style%3D%22fill%3Anone%3Bstroke%3A%230000ff%3Bstroke-linecap%3Asquare%3B%22/%3E%0A%20%20%20%3C/g%3E%0A%20%20%20%3Cg%20id%3D%22line2d_2%22%3E%0A%20%20%20%20%3Cpath%20clip-path%3D%22url%28%23p118113b80c%29%22%20d%3D%22M%2039.865%20284.609766%20%0AL%2069.126944%20282.337604%20%0AL%2098.388889%20286.881927%20%0AL%20127.650833%20277.793281%20%0AL%20156.912778%20277.793281%20%0AL%20186.174722%20291.42625%20%0AL%20215.436667%20291.42625%20%0AL%20244.698611%20291.42625%20%0AL%20273.960556%20289.154089%20%0AL%20303.2225%20289.154089%20%0A%22%20style%3D%22fill%3Anone%3Bstroke%3A%23008000%3Bstroke-linecap%3Asquare%3B%22/%3E%0A%20%20%20%3C/g%3E%0A%20%20%20%3Cg%20id%3D%22line2d_3%22%3E%0A%20%20%20%20%3Cpath%20clip-path%3D%22url%28%23p118113b80c%29%22%20d%3D%22M%2039.865%20282.337604%20%0AL%2069.126944%20284.609766%20%0AL%2098.388889%20289.154089%20%0AL%20127.650833%20280.065443%20%0AL%20156.912778%20280.065443%20%0AL%20186.174722%20291.42625%20%0AL%20215.436667%20291.42625%20%0AL%20244.698611%20289.154089%20%0AL%20273.960556%20291.42625%20%0AL%20303.2225%20286.881927%20%0A%22%20style%3D%22fill%3Anone%3Bstroke%3A%23ff0000%3Bstroke-linecap%3Asquare%3B%22/%3E%0A%20%20%20%3C/g%3E%0A%20%20%20%3Cg%20id%3D%22line2d_4%22%3E%0A%20%20%20%20%3Cpath%20clip-path%3D%22url%28%23p118113b80c%29%22%20d%3D%22M%2039.865%20280.065443%20%0AL%2069.126944%20286.881927%20%0AL%2098.388889%20286.881927%20%0AL%20127.650833%20277.793281%20%0AL%20156.912778%20277.793281%20%0AL%20186.174722%20289.154089%20%0AL%20215.436667%20289.154089%20%0AL%20244.698611%20286.881927%20%0AL%20273.960556%20289.154089%20%0AL%20303.2225%20284.609766%20%0A%22%20style%3D%22fill%3Anone%3Bstroke%3A%2300bfbf%3Bstroke-linecap%3Asquare%3B%22/%3E%0A%20%20%20%3C/g%3E%0A%20%20%20%3Cg%20id%3D%22line2d_5%22%3E%0A%20%20%20%20%3Cpath%20clip-path%3D%22url%28%23p118113b80c%29%22%20d%3D%22M%2039.865%20282.337604%20%0AL%2069.126944%20282.337604%20%0AL%2098.388889%20284.609766%20%0AL%20127.650833%20275.52112%20%0AL%20156.912778%20280.065443%20%0AL%20186.174722%20275.52112%20%0AL%20215.436667%20291.42625%20%0AL%20244.698611%20289.154089%20%0AL%20273.960556%20286.881927%20%0AL%20303.2225%20282.337604%20%0A%22%20style%3D%22fill%3Anone%3Bstroke%3A%23bf00bf%3Bstroke-linecap%3Asquare%3B%22/%3E%0A%20%20%20%3C/g%3E%0A%20%20%20%3Cg%20id%3D%22line2d_6%22%3E%0A%20%20%20%20%3Cpath%20clip-path%3D%22url%28%23p118113b80c%29%22%20d%3D%22M%2039.865%20280.065443%20%0AL%2069.126944%20284.609766%20%0AL%2098.388889%20277.793281%20%0AL%20127.650833%20273.248958%20%0AL%20156.912778%20282.337604%20%0AL%20186.174722%20273.248958%20%0AL%20215.436667%20291.42625%20%0AL%20244.698611%20286.881927%20%0AL%20273.960556%20289.154089%20%0AL%20303.2225%20280.065443%20%0A%22%20style%3D%22fill%3Anone%3Bstroke%3A%23bfbf00%3Bstroke-linecap%3Asquare%3B%22/%3E%0A%20%20%20%3C/g%3E%0A%20%20%20%3Cg%20id%3D%22line2d_7%22%3E%0A%20%20%20%20%3Cpath%20clip-path%3D%22url%28%23p118113b80c%29%22%20d%3D%22M%2039.865%20277.793281%20%0AL%2069.126944%20282.337604%20%0AL%2098.388889%20280.065443%20%0AL%20127.650833%20270.976797%20%0AL%20156.912778%20280.065443%20%0AL%20186.174722%20266.432474%20%0AL%20215.436667%20282.337604%20%0AL%20244.698611%20284.609766%20%0AL%20273.960556%20291.42625%20%0AL%20303.2225%20282.337604%20%0A%22%20style%3D%22fill%3Anone%3Bstroke%3A%23000000%3Bstroke-linecap%3Asquare%3B%22/%3E%0A%20%20%20%3C/g%3E%0A%20%20%20%3Cg%20id%3D%22line2d_8%22%3E%0A%20%20%20%20%3Cpath%20clip-path%3D%22url%28%23p118113b80c%29%22%20d%3D%22M%2039.865%20275.52112%20%0AL%2069.126944%20277.793281%20%0AL%2098.388889%20277.793281%20%0AL%20127.650833%20268.704635%20%0AL%20156.912778%20270.976797%20%0AL%20186.174722%20264.160312%20%0AL%20215.436667%20280.065443%20%0AL%20244.698611%20270.976797%20%0AL%20273.960556%20291.42625%20%0AL%20303.2225%20284.609766%20%0A%22%20style%3D%22fill%3Anone%3Bstroke%3A%230000ff%3Bstroke-linecap%3Asquare%3B%22/%3E%0A%20%20%20%3C/g%3E%0A%20%20%20%3Cg%20id%3D%22line2d_9%22%3E%0A%20%20%20%20%3Cpath%20clip-path%3D%22url%28%23p118113b80c%29%22%20d%3D%22M%2039.865%20277.793281%20%0AL%2069.126944%20275.52112%20%0AL%2098.388889%20280.065443%20%0AL%20127.650833%20266.432474%20%0AL%20156.912778%20268.704635%20%0AL%20186.174722%20250.527344%20%0AL%20215.436667%20275.52112%20%0AL%20244.698611%20268.704635%20%0AL%20273.960556%20289.154089%20%0AL%20303.2225%20277.793281%20%0A%22%20style%3D%22fill%3Anone%3Bstroke%3A%23008000%3Bstroke-linecap%3Asquare%3B%22/%3E%0A%20%20%20%3C/g%3E%0A%20%20%20%3Cg%20id%3D%22line2d_10%22%3E%0A%20%20%20%20%3Cpath%20clip-path%3D%22url%28%23p118113b80c%29%22%20d%3D%22M%2039.865%20280.065443%20%0AL%2069.126944%20273.248958%20%0AL%2098.388889%20277.793281%20%0AL%20127.650833%20264.160312%20%0AL%20156.912778%20266.432474%20%0AL%20186.174722%20248.255182%20%0AL%20215.436667%20266.432474%20%0AL%20244.698611%20266.432474%20%0AL%20273.960556%20286.881927%20%0AL%20303.2225%20280.065443%20%0A%22%20style%3D%22fill%3Anone%3Bstroke%3A%23ff0000%3Bstroke-linecap%3Asquare%3B%22/%3E%0A%20%20%20%3C/g%3E%0A%20%20%20%3Cg%20id%3D%22line2d_11%22%3E%0A%20%20%20%20%3Cpath%20clip-path%3D%22url%28%23p118113b80c%29%22%20d%3D%22M%2039.865%20282.337604%20%0AL%2069.126944%20261.888151%20%0AL%2098.388889%20275.52112%20%0AL%20127.650833%20261.888151%20%0AL%20156.912778%20264.160312%20%0AL%20186.174722%20245.983021%20%0AL%20215.436667%20252.799505%20%0AL%20244.698611%20264.160312%20%0AL%20273.960556%20284.609766%20%0AL%20303.2225%20282.337604%20%0A%22%20style%3D%22fill%3Anone%3Bstroke%3A%2300bfbf%3Bstroke-linecap%3Asquare%3B%22/%3E%0A%20%20%20%3C/g%3E%0A%20%20%20%3Cg%20id%3D%22line2d_12%22%3E%0A%20%20%20%20%3Cpath%20clip-path%3D%22url%28%23p118113b80c%29%22%20d%3D%22M%2039.865%20284.609766%20%0AL%2069.126944%20264.160312%20%0AL%2098.388889%20273.248958%20%0AL%20127.650833%20264.160312%20%0AL%20156.912778%20261.888151%20%0AL%20186.174722%20232.350052%20%0AL%20215.436667%20255.071667%20%0AL%20244.698611%20266.432474%20%0AL%20273.960556%20282.337604%20%0AL%20303.2225%20284.609766%20%0A%22%20style%3D%22fill%3Anone%3Bstroke%3A%23bf00bf%3Bstroke-linecap%3Asquare%3B%22/%3E%0A%20%20%20%3C/g%3E%0A%20%20%20%3Cg%20id%3D%22line2d_13%22%3E%0A%20%20%20%20%3Cpath%20clip-path%3D%22url%28%23p118113b80c%29%22%20d%3D%22M%2039.865%20286.881927%20%0AL%2069.126944%20261.888151%20%0AL%2098.388889%20275.52112%20%0AL%20127.650833%20261.888151%20%0AL%20156.912778%20264.160312%20%0AL%20186.174722%20234.622214%20%0AL%20215.436667%20257.343828%20%0AL%20244.698611%20261.888151%20%0AL%20273.960556%20280.065443%20%0AL%20303.2225%20286.881927%20%0A%22%20style%3D%22fill%3Anone%3Bstroke%3A%23bfbf00%3Bstroke-linecap%3Asquare%3B%22/%3E%0A%20%20%20%3C/g%3E%0A%20%20%20%3Cg%20id%3D%22line2d_14%22%3E%0A%20%20%20%20%3Cpath%20clip-path%3D%22url%28%23p118113b80c%29%22%20d%3D%22M%2039.865%20289.154089%20%0AL%2069.126944%20259.61599%20%0AL%2098.388889%20273.248958%20%0AL%20127.650833%20264.160312%20%0AL%20156.912778%20266.432474%20%0AL%20186.174722%20220.989245%20%0AL%20215.436667%20255.071667%20%0AL%20244.698611%20259.61599%20%0AL%20273.960556%20268.704635%20%0AL%20303.2225%20284.609766%20%0A%22%20style%3D%22fill%3Anone%3Bstroke%3A%23000000%3Bstroke-linecap%3Asquare%3B%22/%3E%0A%20%20%20%3C/g%3E%0A%20%20%20%3Cg%20id%3D%22line2d_15%22%3E%0A%20%20%20%20%3Cpath%20clip-path%3D%22url%28%23p118113b80c%29%22%20d%3D%22M%2039.865%20291.42625%20%0AL%2069.126944%20257.343828%20%0AL%2098.388889%20275.52112%20%0AL%20127.650833%20266.432474%20%0AL%20156.912778%20268.704635%20%0AL%20186.174722%20223.261406%20%0AL%20215.436667%20252.799505%20%0AL%20244.698611%20257.343828%20%0AL%20273.960556%20259.61599%20%0AL%20303.2225%20270.976797%20%0A%22%20style%3D%22fill%3Anone%3Bstroke%3A%230000ff%3Bstroke-linecap%3Asquare%3B%22/%3E%0A%20%20%20%3C/g%3E%0A%20%20%20%3Cg%20id%3D%22line2d_16%22%3E%0A%20%20%20%20%3Cpath%20clip-path%3D%22url%28%23p118113b80c%29%22%20d%3D%22M%2039.865%20291.42625%20%0AL%2069.126944%20255.071667%20%0AL%2098.388889%20273.248958%20%0AL%20127.650833%20264.160312%20%0AL%20156.912778%20270.976797%20%0AL%20186.174722%20220.989245%20%0AL%20215.436667%20250.527344%20%0AL%20244.698611%20255.071667%20%0AL%20273.960556%20261.888151%20%0AL%20303.2225%20268.704635%20%0A%22%20style%3D%22fill%3Anone%3Bstroke%3A%23008000%3Bstroke-linecap%3Asquare%3B%22/%3E%0A%20%20%20%3C/g%3E%0A%20%20%20%3Cg%20id%3D%22line2d_17%22%3E%0A%20%20%20%20%3Cpath%20clip-path%3D%22url%28%23p118113b80c%29%22%20d%3D%22M%2039.865%20289.154089%20%0AL%2069.126944%20252.799505%20%0AL%2098.388889%20270.976797%20%0AL%20127.650833%20266.432474%20%0AL%20156.912778%20273.248958%20%0AL%20186.174722%20218.717083%20%0AL%20215.436667%20252.799505%20%0AL%20244.698611%20257.343828%20%0AL%20273.960556%20259.61599%20%0AL%20303.2225%20270.976797%20%0A%22%20style%3D%22fill%3Anone%3Bstroke%3A%23ff0000%3Bstroke-linecap%3Asquare%3B%22/%3E%0A%20%20%20%3C/g%3E%0A%20%20%20%3Cg%20id%3D%22line2d_18%22%3E%0A%20%20%20%20%3Cpath%20clip-path%3D%22url%28%23p118113b80c%29%22%20d%3D%22M%2039.865%20277.793281%20%0AL%2069.126944%20255.071667%20%0AL%2098.388889%20266.432474%20%0AL%20127.650833%20264.160312%20%0AL%20156.912778%20270.976797%20%0AL%20186.174722%20216.444922%20%0AL%20215.436667%20250.527344%20%0AL%20244.698611%20255.071667%20%0AL%20273.960556%20261.888151%20%0AL%20303.2225%20268.704635%20%0A%22%20style%3D%22fill%3Anone%3Bstroke%3A%2300bfbf%3Bstroke-linecap%3Asquare%3B%22/%3E%0A%20%20%20%3C/g%3E%0A%20%20%20%3Cg%20id%3D%22line2d_19%22%3E%0A%20%20%20%20%3Cpath%20clip-path%3D%22url%28%23p118113b80c%29%22%20d%3D%22M%2039.865%20280.065443%20%0AL%2069.126944%20243.710859%20%0AL%2098.388889%20268.704635%20%0AL%20127.650833%20266.432474%20%0AL%20156.912778%20268.704635%20%0AL%20186.174722%20218.717083%20%0AL%20215.436667%20252.799505%20%0AL%20244.698611%20252.799505%20%0AL%20273.960556%20264.160312%20%0AL%20303.2225%20266.432474%20%0A%22%20style%3D%22fill%3Anone%3Bstroke%3A%23bf00bf%3Bstroke-linecap%3Asquare%3B%22/%3E%0A%20%20%20%3C/g%3E%0A%20%20%20%3Cg%20id%3D%22line2d_20%22%3E%0A%20%20%20%20%3Cpath%20clip-path%3D%22url%28%23p118113b80c%29%22%20d%3D%22M%2039.865%20282.337604%20%0AL%2069.126944%20241.438698%20%0AL%2098.388889%20270.976797%20%0AL%20127.650833%20264.160312%20%0AL%20156.912778%20266.432474%20%0AL%20186.174722%20205.084115%20%0AL%20215.436667%20250.527344%20%0AL%20244.698611%20250.527344%20%0AL%20273.960556%20266.432474%20%0AL%20303.2225%20268.704635%20%0A%22%20style%3D%22fill%3Anone%3Bstroke%3A%23bfbf00%3Bstroke-linecap%3Asquare%3B%22/%3E%0A%20%20%20%3C/g%3E%0A%20%20%20%3Cg%20id%3D%22line2d_21%22%3E%0A%20%20%20%20%3Cpath%20clip-path%3D%22url%28%23p118113b80c%29%22%20d%3D%22M%2039.865%20280.065443%20%0AL%2069.126944%20239.166536%20%0AL%2098.388889%20268.704635%20%0AL%20127.650833%20261.888151%20%0AL%20156.912778%20264.160312%20%0AL%20186.174722%20202.811953%20%0AL%20215.436667%20248.255182%20%0AL%20244.698611%20248.255182%20%0AL%20273.960556%20264.160312%20%0AL%20303.2225%20270.976797%20%0A%22%20style%3D%22fill%3Anone%3Bstroke%3A%23000000%3Bstroke-linecap%3Asquare%3B%22/%3E%0A%20%20%20%3C/g%3E%0A%20%20%20%3Cg%20id%3D%22line2d_22%22%3E%0A%20%20%20%20%3Cpath%20clip-path%3D%22url%28%23p118113b80c%29%22%20d%3D%22M%2039.865%20282.337604%20%0AL%2069.126944%20236.894375%20%0AL%2098.388889%20266.432474%20%0AL%20127.650833%20252.799505%20%0AL%20156.912778%20261.888151%20%0AL%20186.174722%20205.084115%20%0AL%20215.436667%20250.527344%20%0AL%20244.698611%20250.527344%20%0AL%20273.960556%20266.432474%20%0AL%20303.2225%20268.704635%20%0A%22%20style%3D%22fill%3Anone%3Bstroke%3A%230000ff%3Bstroke-linecap%3Asquare%3B%22/%3E%0A%20%20%20%3C/g%3E%0A%20%20%20%3Cg%20id%3D%22line2d_23%22%3E%0A%20%20%20%20%3Cpath%20clip-path%3D%22url%28%23p118113b80c%29%22%20d%3D%22M%2039.865%20280.065443%20%0AL%2069.126944%20239.166536%20%0AL%2098.388889%20268.704635%20%0AL%20127.650833%20250.527344%20%0AL%20156.912778%20259.61599%20%0AL%20186.174722%20202.811953%20%0AL%20215.436667%20252.799505%20%0AL%20244.698611%20248.255182%20%0AL%20273.960556%20264.160312%20%0AL%20303.2225%20266.432474%20%0A%22%20style%3D%22fill%3Anone%3Bstroke%3A%23008000%3Bstroke-linecap%3Asquare%3B%22/%3E%0A%20%20%20%3C/g%3E%0A%20%20%20%3Cg%20id%3D%22line2d_24%22%3E%0A%20%20%20%20%3Cpath%20clip-path%3D%22url%28%23p118113b80c%29%22%20d%3D%22M%2039.865%20277.793281%20%0AL%2069.126944%20241.438698%20%0AL%2098.388889%20264.160312%20%0AL%20127.650833%20252.799505%20%0AL%20156.912778%20261.888151%20%0AL%20186.174722%20205.084115%20%0AL%20215.436667%20250.527344%20%0AL%20244.698611%20250.527344%20%0AL%20273.960556%20261.888151%20%0AL%20303.2225%20264.160312%20%0A%22%20style%3D%22fill%3Anone%3Bstroke%3A%23ff0000%3Bstroke-linecap%3Asquare%3B%22/%3E%0A%20%20%20%3C/g%3E%0A%20%20%20%3Cg%20id%3D%22line2d_25%22%3E%0A%20%20%20%20%3Cpath%20clip-path%3D%22url%28%23p118113b80c%29%22%20d%3D%22M%2039.865%20275.52112%20%0AL%2069.126944%20243.710859%20%0AL%2098.388889%20261.888151%20%0AL%20127.650833%20239.166536%20%0AL%20156.912778%20259.61599%20%0AL%20186.174722%20202.811953%20%0AL%20215.436667%20248.255182%20%0AL%20244.698611%20248.255182%20%0AL%20273.960556%20264.160312%20%0AL%20303.2225%20266.432474%20%0A%22%20style%3D%22fill%3Anone%3Bstroke%3A%2300bfbf%3Bstroke-linecap%3Asquare%3B%22/%3E%0A%20%20%20%3C/g%3E%0A%20%20%20%3Cg%20id%3D%22line2d_26%22%3E%0A%20%20%20%20%3Cpath%20clip-path%3D%22url%28%23p118113b80c%29%22%20d%3D%22M%2039.865%20273.248958%20%0AL%2069.126944%20245.983021%20%0AL%2098.388889%20259.61599%20%0AL%20127.650833%20241.438698%20%0AL%20156.912778%20257.343828%20%0AL%20186.174722%20205.084115%20%0AL%20215.436667%20245.983021%20%0AL%20244.698611%20245.983021%20%0AL%20273.960556%20255.071667%20%0AL%20303.2225%20257.343828%20%0A%22%20style%3D%22fill%3Anone%3Bstroke%3A%23bf00bf%3Bstroke-linecap%3Asquare%3B%22/%3E%0A%20%20%20%3C/g%3E%0A%20%20%20%3Cg%20id%3D%22line2d_27%22%3E%0A%20%20%20%20%3Cpath%20clip-path%3D%22url%28%23p118113b80c%29%22%20d%3D%22M%2039.865%20270.976797%20%0AL%2069.126944%20248.255182%20%0AL%2098.388889%20257.343828%20%0AL%20127.650833%20243.710859%20%0AL%20156.912778%20259.61599%20%0AL%20186.174722%20202.811953%20%0AL%20215.436667%20243.710859%20%0AL%20244.698611%20248.255182%20%0AL%20273.960556%20252.799505%20%0AL%20303.2225%20255.071667%20%0A%22%20style%3D%22fill%3Anone%3Bstroke%3A%23bfbf00%3Bstroke-linecap%3Asquare%3B%22/%3E%0A%20%20%20%3C/g%3E%0A%20%20%20%3Cg%20id%3D%22line2d_28%22%3E%0A%20%20%20%20%3Cpath%20clip-path%3D%22url%28%23p118113b80c%29%22%20d%3D%22M%2039.865%20273.248958%20%0AL%2069.126944%20245.983021%20%0AL%2098.388889%20255.071667%20%0AL%20127.650833%20241.438698%20%0AL%20156.912778%20257.343828%20%0AL%20186.174722%20205.084115%20%0AL%20215.436667%20241.438698%20%0AL%20244.698611%20245.983021%20%0AL%20273.960556%20255.071667%20%0AL%20303.2225%20257.343828%20%0A%22%20style%3D%22fill%3Anone%3Bstroke%3A%23000000%3Bstroke-linecap%3Asquare%3B%22/%3E%0A%20%20%20%3C/g%3E%0A%20%20%20%3Cg%20id%3D%22line2d_29%22%3E%0A%20%20%20%20%3Cpath%20clip-path%3D%22url%28%23p118113b80c%29%22%20d%3D%22M%2039.865%20270.976797%20%0AL%2069.126944%20243.710859%20%0AL%2098.388889%20252.799505%20%0AL%20127.650833%20243.710859%20%0AL%20156.912778%20255.071667%20%0AL%20186.174722%20202.811953%20%0AL%20215.436667%20239.166536%20%0AL%20244.698611%20236.894375%20%0AL%20273.960556%20252.799505%20%0AL%20303.2225%20252.799505%20%0A%22%20style%3D%22fill%3Anone%3Bstroke%3A%230000ff%3Bstroke-linecap%3Asquare%3B%22/%3E%0A%20%20%20%3C/g%3E%0A%20%20%20%3Cg%20id%3D%22line2d_30%22%3E%0A%20%20%20%20%3Cpath%20clip-path%3D%22url%28%23p118113b80c%29%22%20d%3D%22M%2039.865%20273.248958%20%0AL%2069.126944%20241.438698%20%0AL%2098.388889%20250.527344%20%0AL%20127.650833%20245.983021%20%0AL%20156.912778%20248.255182%20%0AL%20186.174722%20193.723307%20%0AL%20215.436667%20236.894375%20%0AL%20244.698611%20234.622214%20%0AL%20273.960556%20255.071667%20%0AL%20303.2225%20250.527344%20%0A%22%20style%3D%22fill%3Anone%3Bstroke%3A%23008000%3Bstroke-linecap%3Asquare%3B%22/%3E%0A%20%20%20%3C/g%3E%0A%20%20%20%3Cg%20id%3D%22line2d_31%22%3E%0A%20%20%20%20%3Cpath%20clip-path%3D%22url%28%23p118113b80c%29%22%20d%3D%22M%2039.865%20270.976797%20%0AL%2069.126944%20227.805729%20%0AL%2098.388889%20252.799505%20%0AL%20127.650833%20243.710859%20%0AL%20156.912778%20250.527344%20%0AL%20186.174722%20191.451146%20%0AL%20215.436667%20234.622214%20%0AL%20244.698611%20227.805729%20%0AL%20273.960556%20257.343828%20%0AL%20303.2225%20252.799505%20%0A%22%20style%3D%22fill%3Anone%3Bstroke%3A%23ff0000%3Bstroke-linecap%3Asquare%3B%22/%3E%0A%20%20%20%3C/g%3E%0A%20%20%20%3Cg%20id%3D%22line2d_32%22%3E%0A%20%20%20%20%3Cpath%20clip-path%3D%22url%28%23p118113b80c%29%22%20d%3D%22M%2039.865%20268.704635%20%0AL%2069.126944%20230.077891%20%0AL%2098.388889%20250.527344%20%0AL%20127.650833%20245.983021%20%0AL%20156.912778%20248.255182%20%0AL%20186.174722%20186.906823%20%0AL%20215.436667%20232.350052%20%0AL%20244.698611%20225.533568%20%0AL%20273.960556%20255.071667%20%0AL%20303.2225%20250.527344%20%0A%22%20style%3D%22fill%3Anone%3Bstroke%3A%2300bfbf%3Bstroke-linecap%3Asquare%3B%22/%3E%0A%20%20%20%3C/g%3E%0A%20%20%20%3Cg%20id%3D%22line2d_33%22%3E%0A%20%20%20%20%3Cpath%20clip-path%3D%22url%28%23p118113b80c%29%22%20d%3D%22M%2039.865%20266.432474%20%0AL%2069.126944%20232.350052%20%0AL%2098.388889%20248.255182%20%0AL%20127.650833%20236.894375%20%0AL%20156.912778%20250.527344%20%0AL%20186.174722%20189.178984%20%0AL%20215.436667%20230.077891%20%0AL%20244.698611%20216.444922%20%0AL%20273.960556%20257.343828%20%0AL%20303.2225%20248.255182%20%0A%22%20style%3D%22fill%3Anone%3Bstroke%3A%23bf00bf%3Bstroke-linecap%3Asquare%3B%22/%3E%0A%20%20%20%3C/g%3E%0A%20%20%20%3Cg%20id%3D%22line2d_34%22%3E%0A%20%20%20%20%3Cpath%20clip-path%3D%22url%28%23p118113b80c%29%22%20d%3D%22M%2039.865%20264.160312%20%0AL%2069.126944%20234.622214%20%0AL%2098.388889%20236.894375%20%0AL%20127.650833%20239.166536%20%0AL%20156.912778%20248.255182%20%0AL%20186.174722%20186.906823%20%0AL%20215.436667%20216.444922%20%0AL%20244.698611%20214.17276%20%0AL%20273.960556%20248.255182%20%0AL%20303.2225%20245.983021%20%0A%22%20style%3D%22fill%3Anone%3Bstroke%3A%23bfbf00%3Bstroke-linecap%3Asquare%3B%22/%3E%0A%20%20%20%3C/g%3E%0A%20%20%20%3Cg%20id%3D%22line2d_35%22%3E%0A%20%20%20%20%3Cpath%20clip-path%3D%22url%28%23p118113b80c%29%22%20d%3D%22M%2039.865%20266.432474%20%0AL%2069.126944%20232.350052%20%0AL%2098.388889%20234.622214%20%0AL%20127.650833%20236.894375%20%0AL%20156.912778%20241.438698%20%0AL%20186.174722%20189.178984%20%0AL%20215.436667%20218.717083%20%0AL%20244.698611%20216.444922%20%0AL%20273.960556%20245.983021%20%0AL%20303.2225%20243.710859%20%0A%22%20style%3D%22fill%3Anone%3Bstroke%3A%23000000%3Bstroke-linecap%3Asquare%3B%22/%3E%0A%20%20%20%3C/g%3E%0A%20%20%20%3Cg%20id%3D%22line2d_36%22%3E%0A%20%20%20%20%3Cpath%20clip-path%3D%22url%28%23p118113b80c%29%22%20d%3D%22M%2039.865%20257.343828%20%0AL%2069.126944%20230.077891%20%0AL%2098.388889%20236.894375%20%0AL%20127.650833%20239.166536%20%0AL%20156.912778%20239.166536%20%0AL%20186.174722%20191.451146%20%0AL%20215.436667%20211.900599%20%0AL%20244.698611%20214.17276%20%0AL%20273.960556%20243.710859%20%0AL%20303.2225%20241.438698%20%0A%22%20style%3D%22fill%3Anone%3Bstroke%3A%230000ff%3Bstroke-linecap%3Asquare%3B%22/%3E%0A%20%20%20%3C/g%3E%0A%20%20%20%3Cg%20id%3D%22line2d_37%22%3E%0A%20%20%20%20%3Cpath%20clip-path%3D%22url%28%23p118113b80c%29%22%20d%3D%22M%2039.865%20255.071667%20%0AL%2069.126944%20227.805729%20%0AL%2098.388889%20239.166536%20%0AL%20127.650833%20236.894375%20%0AL%20156.912778%20236.894375%20%0AL%20186.174722%20189.178984%20%0AL%20215.436667%20209.628437%20%0AL%20244.698611%20211.900599%20%0AL%20273.960556%20241.438698%20%0AL%20303.2225%20239.166536%20%0A%22%20style%3D%22fill%3Anone%3Bstroke%3A%23008000%3Bstroke-linecap%3Asquare%3B%22/%3E%0A%20%20%20%3C/g%3E%0A%20%20%20%3Cg%20id%3D%22line2d_38%22%3E%0A%20%20%20%20%3Cpath%20clip-path%3D%22url%28%23p118113b80c%29%22%20d%3D%22M%2039.865%20257.343828%20%0AL%2069.126944%20230.077891%20%0AL%2098.388889%20241.438698%20%0AL%20127.650833%20239.166536%20%0AL%20156.912778%20234.622214%20%0AL%20186.174722%20191.451146%20%0AL%20215.436667%20211.900599%20%0AL%20244.698611%20214.17276%20%0AL%20273.960556%20239.166536%20%0AL%20303.2225%20241.438698%20%0A%22%20style%3D%22fill%3Anone%3Bstroke%3A%23ff0000%3Bstroke-linecap%3Asquare%3B%22/%3E%0A%20%20%20%3C/g%3E%0A%20%20%20%3Cg%20id%3D%22line2d_39%22%3E%0A%20%20%20%20%3Cpath%20clip-path%3D%22url%28%23p118113b80c%29%22%20d%3D%22M%2039.865%20255.071667%20%0AL%2069.126944%20227.805729%20%0AL%2098.388889%20243.710859%20%0AL%20127.650833%20236.894375%20%0AL%20156.912778%20236.894375%20%0AL%20186.174722%20189.178984%20%0AL%20215.436667%20214.17276%20%0AL%20244.698611%20216.444922%20%0AL%20273.960556%20236.894375%20%0AL%20303.2225%20243.710859%20%0A%22%20style%3D%22fill%3Anone%3Bstroke%3A%2300bfbf%3Bstroke-linecap%3Asquare%3B%22/%3E%0A%20%20%20%3C/g%3E%0A%20%20%20%3Cg%20id%3D%22line2d_40%22%3E%0A%20%20%20%20%3Cpath%20clip-path%3D%22url%28%23p118113b80c%29%22%20d%3D%22M%2039.865%20257.343828%20%0AL%2069.126944%20225.533568%20%0AL%2098.388889%20241.438698%20%0AL%20127.650833%20232.350052%20%0AL%20156.912778%20239.166536%20%0AL%20186.174722%20191.451146%20%0AL%20215.436667%20211.900599%20%0AL%20244.698611%20205.084115%20%0AL%20273.960556%20239.166536%20%0AL%20303.2225%20241.438698%20%0A%22%20style%3D%22fill%3Anone%3Bstroke%3A%23bf00bf%3Bstroke-linecap%3Asquare%3B%22/%3E%0A%20%20%20%3C/g%3E%0A%20%20%20%3Cg%20id%3D%22line2d_41%22%3E%0A%20%20%20%20%3Cpath%20clip-path%3D%22url%28%23p118113b80c%29%22%20d%3D%22M%2039.865%20255.071667%20%0AL%2069.126944%20227.805729%20%0AL%2098.388889%20239.166536%20%0AL%20127.650833%20234.622214%20%0AL%20156.912778%20232.350052%20%0AL%20186.174722%20182.3625%20%0AL%20215.436667%20209.628437%20%0AL%20244.698611%20202.811953%20%0AL%20273.960556%20236.894375%20%0AL%20303.2225%20239.166536%20%0A%22%20style%3D%22fill%3Anone%3Bstroke%3A%23bfbf00%3Bstroke-linecap%3Asquare%3B%22/%3E%0A%20%20%20%3C/g%3E%0A%20%20%20%3Cg%20id%3D%22line2d_42%22%3E%0A%20%20%20%20%3Cpath%20clip-path%3D%22url%28%23p118113b80c%29%22%20d%3D%22M%2039.865%20252.799505%20%0AL%2069.126944%20216.444922%20%0AL%2098.388889%20236.894375%20%0AL%20127.650833%20236.894375%20%0AL%20156.912778%20230.077891%20%0AL%20186.174722%20173.273854%20%0AL%20215.436667%20207.356276%20%0AL%20244.698611%20200.539792%20%0AL%20273.960556%20234.622214%20%0AL%20303.2225%20241.438698%20%0A%22%20style%3D%22fill%3Anone%3Bstroke%3A%23000000%3Bstroke-linecap%3Asquare%3B%22/%3E%0A%20%20%20%3C/g%3E%0A%20%20%20%3Cg%20id%3D%22line2d_43%22%3E%0A%20%20%20%20%3Cpath%20clip-path%3D%22url%28%23p118113b80c%29%22%20d%3D%22M%2039.865%20250.527344%20%0AL%2069.126944%20214.17276%20%0AL%2098.388889%20225.533568%20%0AL%20127.650833%20239.166536%20%0AL%20156.912778%20227.805729%20%0AL%20186.174722%20175.546016%20%0AL%20215.436667%20209.628437%20%0AL%20244.698611%20202.811953%20%0AL%20273.960556%20232.350052%20%0AL%20303.2225%20239.166536%20%0A%22%20style%3D%22fill%3Anone%3Bstroke%3A%230000ff%3Bstroke-linecap%3Asquare%3B%22/%3E%0A%20%20%20%3C/g%3E%0A%20%20%20%3Cg%20id%3D%22line2d_44%22%3E%0A%20%20%20%20%3Cpath%20clip-path%3D%22url%28%23p118113b80c%29%22%20d%3D%22M%2039.865%20248.255182%20%0AL%2069.126944%20216.444922%20%0AL%2098.388889%20223.261406%20%0AL%20127.650833%20236.894375%20%0AL%20156.912778%20225.533568%20%0AL%20186.174722%20177.818177%20%0AL%20215.436667%20211.900599%20%0AL%20244.698611%20205.084115%20%0AL%20273.960556%20230.077891%20%0AL%20303.2225%20236.894375%20%0A%22%20style%3D%22fill%3Anone%3Bstroke%3A%23008000%3Bstroke-linecap%3Asquare%3B%22/%3E%0A%20%20%20%3C/g%3E%0A%20%20%20%3Cg%20id%3D%22line2d_45%22%3E%0A%20%20%20%20%3Cpath%20clip-path%3D%22url%28%23p118113b80c%29%22%20d%3D%22M%2039.865%20245.983021%20%0AL%2069.126944%20218.717083%20%0AL%2098.388889%20225.533568%20%0AL%20127.650833%20239.166536%20%0AL%20156.912778%20227.805729%20%0AL%20186.174722%20180.090339%20%0AL%20215.436667%20214.17276%20%0AL%20244.698611%20202.811953%20%0AL%20273.960556%20227.805729%20%0AL%20303.2225%20239.166536%20%0A%22%20style%3D%22fill%3Anone%3Bstroke%3A%23ff0000%3Bstroke-linecap%3Asquare%3B%22/%3E%0A%20%20%20%3C/g%3E%0A%20%20%20%3Cg%20id%3D%22line2d_46%22%3E%0A%20%20%20%20%3Cpath%20clip-path%3D%22url%28%23p118113b80c%29%22%20d%3D%22M%2039.865%20243.710859%20%0AL%2069.126944%20220.989245%20%0AL%2098.388889%20223.261406%20%0AL%20127.650833%20227.805729%20%0AL%20156.912778%20230.077891%20%0AL%20186.174722%20177.818177%20%0AL%20215.436667%20216.444922%20%0AL%20244.698611%20200.539792%20%0AL%20273.960556%20230.077891%20%0AL%20303.2225%20241.438698%20%0A%22%20style%3D%22fill%3Anone%3Bstroke%3A%2300bfbf%3Bstroke-linecap%3Asquare%3B%22/%3E%0A%20%20%20%3C/g%3E%0A%20%20%20%3Cg%20id%3D%22line2d_47%22%3E%0A%20%20%20%20%3Cpath%20clip-path%3D%22url%28%23p118113b80c%29%22%20d%3D%22M%2039.865%20241.438698%20%0AL%2069.126944%20223.261406%20%0AL%2098.388889%20220.989245%20%0AL%20127.650833%20225.533568%20%0AL%20156.912778%20227.805729%20%0AL%20186.174722%20175.546016%20%0AL%20215.436667%20214.17276%20%0AL%20244.698611%20198.26763%20%0AL%20273.960556%20218.717083%20%0AL%20303.2225%20243.710859%20%0A%22%20style%3D%22fill%3Anone%3Bstroke%3A%23bf00bf%3Bstroke-linecap%3Asquare%3B%22/%3E%0A%20%20%20%3C/g%3E%0A%20%20%20%3Cg%20id%3D%22line2d_48%22%3E%0A%20%20%20%20%3Cpath%20clip-path%3D%22url%28%23p118113b80c%29%22%20d%3D%22M%2039.865%20234.622214%20%0AL%2069.126944%20220.989245%20%0AL%2098.388889%20218.717083%20%0AL%20127.650833%20223.261406%20%0AL%20156.912778%20220.989245%20%0AL%20186.174722%20166.45737%20%0AL%20215.436667%20211.900599%20%0AL%20244.698611%20200.539792%20%0AL%20273.960556%20216.444922%20%0AL%20303.2225%20234.622214%20%0A%22%20style%3D%22fill%3Anone%3Bstroke%3A%23bfbf00%3Bstroke-linecap%3Asquare%3B%22/%3E%0A%20%20%20%3C/g%3E%0A%20%20%20%3Cg%20id%3D%22line2d_49%22%3E%0A%20%20%20%20%3Cpath%20clip-path%3D%22url%28%23p118113b80c%29%22%20d%3D%22M%2039.865%20232.350052%20%0AL%2069.126944%20223.261406%20%0AL%2098.388889%20216.444922%20%0AL%20127.650833%20225.533568%20%0AL%20156.912778%20218.717083%20%0AL%20186.174722%20164.185208%20%0AL%20215.436667%20209.628437%20%0AL%20244.698611%20191.451146%20%0AL%20273.960556%20214.17276%20%0AL%20303.2225%20232.350052%20%0A%22%20style%3D%22fill%3Anone%3Bstroke%3A%23000000%3Bstroke-linecap%3Asquare%3B%22/%3E%0A%20%20%20%3C/g%3E%0A%20%20%20%3Cg%20id%3D%22line2d_50%22%3E%0A%20%20%20%20%3Cpath%20clip-path%3D%22url%28%23p118113b80c%29%22%20d%3D%22M%2039.865%20230.077891%20%0AL%2069.126944%20225.533568%20%0AL%2098.388889%20214.17276%20%0AL%20127.650833%20227.805729%20%0AL%20156.912778%20207.356276%20%0AL%20186.174722%20161.913047%20%0AL%20215.436667%20207.356276%20%0AL%20244.698611%20193.723307%20%0AL%20273.960556%20216.444922%20%0AL%20303.2225%20230.077891%20%0A%22%20style%3D%22fill%3Anone%3Bstroke%3A%230000ff%3Bstroke-linecap%3Asquare%3B%22/%3E%0A%20%20%20%3C/g%3E%0A%20%20%20%3Cg%20id%3D%22line2d_51%22%3E%0A%20%20%20%20%3Cpath%20clip-path%3D%22url%28%23p118113b80c%29%22%20d%3D%22M%2039.865%20227.805729%20%0AL%2069.126944%20220.989245%20%0AL%2098.388889%20211.900599%20%0AL%20127.650833%20225.533568%20%0AL%20156.912778%20205.084115%20%0AL%20186.174722%20152.824401%20%0AL%20215.436667%20205.084115%20%0AL%20244.698611%20191.451146%20%0AL%20273.960556%20214.17276%20%0AL%20303.2225%20227.805729%20%0A%22%20style%3D%22fill%3Anone%3Bstroke%3A%23008000%3Bstroke-linecap%3Asquare%3B%22/%3E%0A%20%20%20%3C/g%3E%0A%20%20%20%3Cg%20id%3D%22line2d_52%22%3E%0A%20%20%20%20%3Cpath%20clip-path%3D%22url%28%23p118113b80c%29%22%20d%3D%22M%2039.865%20216.444922%20%0AL%2069.126944%20218.717083%20%0AL%2098.388889%20214.17276%20%0AL%20127.650833%20227.805729%20%0AL%20156.912778%20207.356276%20%0AL%20186.174722%20155.096562%20%0AL%20215.436667%20202.811953%20%0AL%20244.698611%20189.178984%20%0AL%20273.960556%20216.444922%20%0AL%20303.2225%20225.533568%20%0A%22%20style%3D%22fill%3Anone%3Bstroke%3A%23ff0000%3Bstroke-linecap%3Asquare%3B%22/%3E%0A%20%20%20%3C/g%3E%0A%20%20%20%3Cg%20id%3D%22line2d_53%22%3E%0A%20%20%20%20%3Cpath%20clip-path%3D%22url%28%23p118113b80c%29%22%20d%3D%22M%2039.865%20214.17276%20%0AL%2069.126944%20211.900599%20%0AL%2098.388889%20216.444922%20%0AL%20127.650833%20225.533568%20%0AL%20156.912778%20205.084115%20%0AL%20186.174722%20157.368724%20%0AL%20215.436667%20200.539792%20%0AL%20244.698611%20186.906823%20%0AL%20273.960556%20214.17276%20%0AL%20303.2225%20223.261406%20%0A%22%20style%3D%22fill%3Anone%3Bstroke%3A%2300bfbf%3Bstroke-linecap%3Asquare%3B%22/%3E%0A%20%20%20%3C/g%3E%0A%20%20%20%3Cg%20id%3D%22line2d_54%22%3E%0A%20%20%20%20%3Cpath%20clip-path%3D%22url%28%23p118113b80c%29%22%20d%3D%22M%2039.865%20205.084115%20%0AL%2069.126944%20209.628437%20%0AL%2098.388889%20214.17276%20%0AL%20127.650833%20227.805729%20%0AL%20156.912778%20207.356276%20%0AL%20186.174722%20159.640885%20%0AL%20215.436667%20202.811953%20%0AL%20244.698611%20184.634661%20%0AL%20273.960556%20211.900599%20%0AL%20303.2225%20220.989245%20%0A%22%20style%3D%22fill%3Anone%3Bstroke%3A%23bf00bf%3Bstroke-linecap%3Asquare%3B%22/%3E%0A%20%20%20%3C/g%3E%0A%20%20%20%3Cg%20id%3D%22line2d_55%22%3E%0A%20%20%20%20%3Cpath%20clip-path%3D%22url%28%23p118113b80c%29%22%20d%3D%22M%2039.865%20202.811953%20%0AL%2069.126944%20205.084115%20%0AL%2098.388889%20216.444922%20%0AL%20127.650833%20216.444922%20%0AL%20156.912778%20205.084115%20%0AL%20186.174722%20157.368724%20%0AL%20215.436667%20200.539792%20%0AL%20244.698611%20182.3625%20%0AL%20273.960556%20214.17276%20%0AL%20303.2225%20218.717083%20%0A%22%20style%3D%22fill%3Anone%3Bstroke%3A%23bfbf00%3Bstroke-linecap%3Asquare%3B%22/%3E%0A%20%20%20%3C/g%3E%0A%20%20%20%3Cg%20id%3D%22line2d_56%22%3E%0A%20%20%20%20%3Cpath%20clip-path%3D%22url%28%23p118113b80c%29%22%20d%3D%22M%2039.865%20205.084115%20%0AL%2069.126944%20202.811953%20%0AL%2098.388889%20202.811953%20%0AL%20127.650833%20214.17276%20%0AL%20156.912778%20207.356276%20%0AL%20186.174722%20155.096562%20%0AL%20215.436667%20198.26763%20%0AL%20244.698611%20180.090339%20%0AL%20273.960556%20211.900599%20%0AL%20303.2225%20216.444922%20%0A%22%20style%3D%22fill%3Anone%3Bstroke%3A%23000000%3Bstroke-linecap%3Asquare%3B%22/%3E%0A%20%20%20%3C/g%3E%0A%20%20%20%3Cg%20id%3D%22line2d_57%22%3E%0A%20%20%20%20%3Cpath%20clip-path%3D%22url%28%23p118113b80c%29%22%20d%3D%22M%2039.865%20202.811953%20%0AL%2069.126944%20200.539792%20%0AL%2098.388889%20205.084115%20%0AL%20127.650833%20216.444922%20%0AL%20156.912778%20193.723307%20%0AL%20186.174722%20150.55224%20%0AL%20215.436667%20193.723307%20%0AL%20244.698611%20177.818177%20%0AL%20273.960556%20200.539792%20%0AL%20303.2225%20214.17276%20%0A%22%20style%3D%22fill%3Anone%3Bstroke%3A%230000ff%3Bstroke-linecap%3Asquare%3B%22/%3E%0A%20%20%20%3C/g%3E%0A%20%20%20%3Cg%20id%3D%22line2d_58%22%3E%0A%20%20%20%20%3Cpath%20clip-path%3D%22url%28%23p118113b80c%29%22%20d%3D%22M%2039.865%20200.539792%20%0AL%2069.126944%20198.26763%20%0AL%2098.388889%20202.811953%20%0AL%20127.650833%20218.717083%20%0AL%20156.912778%20195.995469%20%0AL%20186.174722%20152.824401%20%0AL%20215.436667%20195.995469%20%0AL%20244.698611%20180.090339%20%0AL%20273.960556%20198.26763%20%0AL%20303.2225%20216.444922%20%0A%22%20style%3D%22fill%3Anone%3Bstroke%3A%23008000%3Bstroke-linecap%3Asquare%3B%22/%3E%0A%20%20%20%3C/g%3E%0A%20%20%20%3Cg%20id%3D%22line2d_59%22%3E%0A%20%20%20%20%3Cpath%20clip-path%3D%22url%28%23p118113b80c%29%22%20d%3D%22M%2039.865%20202.811953%20%0AL%2069.126944%20200.539792%20%0AL%2098.388889%20205.084115%20%0AL%20127.650833%20220.989245%20%0AL%20156.912778%20198.26763%20%0AL%20186.174722%20155.096562%20%0AL%20215.436667%20193.723307%20%0AL%20244.698611%20182.3625%20%0AL%20273.960556%20195.995469%20%0AL%20303.2225%20214.17276%20%0A%22%20style%3D%22fill%3Anone%3Bstroke%3A%23ff0000%3Bstroke-linecap%3Asquare%3B%22/%3E%0A%20%20%20%3C/g%3E%0A%20%20%20%3Cg%20id%3D%22line2d_60%22%3E%0A%20%20%20%20%3Cpath%20clip-path%3D%22url%28%23p118113b80c%29%22%20d%3D%22M%2039.865%20200.539792%20%0AL%2069.126944%20202.811953%20%0AL%2098.388889%20202.811953%20%0AL%20127.650833%20223.261406%20%0AL%20156.912778%20195.995469%20%0AL%20186.174722%20152.824401%20%0AL%20215.436667%20191.451146%20%0AL%20244.698611%20184.634661%20%0AL%20273.960556%20198.26763%20%0AL%20303.2225%20211.900599%20%0A%22%20style%3D%22fill%3Anone%3Bstroke%3A%2300bfbf%3Bstroke-linecap%3Asquare%3B%22/%3E%0A%20%20%20%3C/g%3E%0A%20%20%20%3Cg%20id%3D%22line2d_61%22%3E%0A%20%20%20%20%3Cpath%20clip-path%3D%22url%28%23p118113b80c%29%22%20d%3D%22M%2039.865%20198.26763%20%0AL%2069.126944%20200.539792%20%0AL%2098.388889%20205.084115%20%0AL%20127.650833%20220.989245%20%0AL%20156.912778%20191.451146%20%0AL%20186.174722%20150.55224%20%0AL%20215.436667%20184.634661%20%0AL%20244.698611%20182.3625%20%0AL%20273.960556%20195.995469%20%0AL%20303.2225%20209.628437%20%0A%22%20style%3D%22fill%3Anone%3Bstroke%3A%23bf00bf%3Bstroke-linecap%3Asquare%3B%22/%3E%0A%20%20%20%3C/g%3E%0A%20%20%20%3Cg%20id%3D%22line2d_62%22%3E%0A%20%20%20%20%3Cpath%20clip-path%3D%22url%28%23p118113b80c%29%22%20d%3D%22M%2039.865%20193.723307%20%0AL%2069.126944%20198.26763%20%0AL%2098.388889%20202.811953%20%0AL%20127.650833%20218.717083%20%0AL%20156.912778%20193.723307%20%0AL%20186.174722%20146.007917%20%0AL%20215.436667%20180.090339%20%0AL%20244.698611%20180.090339%20%0AL%20273.960556%20193.723307%20%0AL%20303.2225%20207.356276%20%0A%22%20style%3D%22fill%3Anone%3Bstroke%3A%23bfbf00%3Bstroke-linecap%3Asquare%3B%22/%3E%0A%20%20%20%3C/g%3E%0A%20%20%20%3Cg%20id%3D%22line2d_63%22%3E%0A%20%20%20%20%3Cpath%20clip-path%3D%22url%28%23p118113b80c%29%22%20d%3D%22M%2039.865%20191.451146%20%0AL%2069.126944%20195.995469%20%0AL%2098.388889%20193.723307%20%0AL%20127.650833%20209.628437%20%0AL%20156.912778%20195.995469%20%0AL%20186.174722%20139.191432%20%0AL%20215.436667%20177.818177%20%0AL%20244.698611%20171.001693%20%0AL%20273.960556%20191.451146%20%0AL%20303.2225%20205.084115%20%0A%22%20style%3D%22fill%3Anone%3Bstroke%3A%23000000%3Bstroke-linecap%3Asquare%3B%22/%3E%0A%20%20%20%3C/g%3E%0A%20%20%20%3Cg%20id%3D%22line2d_64%22%3E%0A%20%20%20%20%3Cpath%20clip-path%3D%22url%28%23p118113b80c%29%22%20d%3D%22M%2039.865%20189.178984%20%0AL%2069.126944%20193.723307%20%0AL%2098.388889%20184.634661%20%0AL%20127.650833%20195.995469%20%0AL%20156.912778%20198.26763%20%0AL%20186.174722%20127.830625%20%0AL%20215.436667%20180.090339%20%0AL%20244.698611%20168.729531%20%0AL%20273.960556%20193.723307%20%0AL%20303.2225%20207.356276%20%0A%22%20style%3D%22fill%3Anone%3Bstroke%3A%230000ff%3Bstroke-linecap%3Asquare%3B%22/%3E%0A%20%20%20%3C/g%3E%0A%20%20%20%3Cg%20id%3D%22line2d_65%22%3E%0A%20%20%20%20%3Cpath%20clip-path%3D%22url%28%23p118113b80c%29%22%20d%3D%22M%2039.865%20191.451146%20%0AL%2069.126944%20195.995469%20%0AL%2098.388889%20180.090339%20%0AL%20127.650833%20193.723307%20%0AL%20156.912778%20195.995469%20%0AL%20186.174722%20125.558464%20%0AL%20215.436667%20182.3625%20%0AL%20244.698611%20171.001693%20%0AL%20273.960556%20191.451146%20%0AL%20303.2225%20209.628437%20%0A%22%20style%3D%22fill%3Anone%3Bstroke%3A%23008000%3Bstroke-linecap%3Asquare%3B%22/%3E%0A%20%20%20%3C/g%3E%0A%20%20%20%3Cg%20id%3D%22line2d_66%22%3E%0A%20%20%20%20%3Cpath%20clip-path%3D%22url%28%23p118113b80c%29%22%20d%3D%22M%2039.865%20193.723307%20%0AL%2069.126944%20193.723307%20%0AL%2098.388889%20175.546016%20%0AL%20127.650833%20191.451146%20%0AL%20156.912778%20193.723307%20%0AL%20186.174722%20127.830625%20%0AL%20215.436667%20184.634661%20%0AL%20244.698611%20168.729531%20%0AL%20273.960556%20193.723307%20%0AL%20303.2225%20195.995469%20%0A%22%20style%3D%22fill%3Anone%3Bstroke%3A%23ff0000%3Bstroke-linecap%3Asquare%3B%22/%3E%0A%20%20%20%3C/g%3E%0A%20%20%20%3Cg%20id%3D%22line2d_67%22%3E%0A%20%20%20%20%3Cpath%20clip-path%3D%22url%28%23p118113b80c%29%22%20d%3D%22M%2039.865%20191.451146%20%0AL%2069.126944%20191.451146%20%0AL%2098.388889%20177.818177%20%0AL%20127.650833%20189.178984%20%0AL%20156.912778%20191.451146%20%0AL%20186.174722%20125.558464%20%0AL%20215.436667%20186.906823%20%0AL%20244.698611%20166.45737%20%0AL%20273.960556%20191.451146%20%0AL%20303.2225%20193.723307%20%0A%22%20style%3D%22fill%3Anone%3Bstroke%3A%2300bfbf%3Bstroke-linecap%3Asquare%3B%22/%3E%0A%20%20%20%3C/g%3E%0A%20%20%20%3Cg%20id%3D%22line2d_68%22%3E%0A%20%20%20%20%3Cpath%20clip-path%3D%22url%28%23p118113b80c%29%22%20d%3D%22M%2039.865%20189.178984%20%0AL%2069.126944%20189.178984%20%0AL%2098.388889%20175.546016%20%0AL%20127.650833%20186.906823%20%0AL%20156.912778%20189.178984%20%0AL%20186.174722%20123.286302%20%0AL%20215.436667%20189.178984%20%0AL%20244.698611%20168.729531%20%0AL%20273.960556%20189.178984%20%0AL%20303.2225%20191.451146%20%0A%22%20style%3D%22fill%3Anone%3Bstroke%3A%23bf00bf%3Bstroke-linecap%3Asquare%3B%22/%3E%0A%20%20%20%3C/g%3E%0A%20%20%20%3Cg%20id%3D%22line2d_69%22%3E%0A%20%20%20%20%3Cpath%20clip-path%3D%22url%28%23p118113b80c%29%22%20d%3D%22M%2039.865%20191.451146%20%0AL%2069.126944%20182.3625%20%0AL%2098.388889%20171.001693%20%0AL%20127.650833%20189.178984%20%0AL%20156.912778%20180.090339%20%0AL%20186.174722%20121.014141%20%0AL%20215.436667%20186.906823%20%0AL%20244.698611%20155.096562%20%0AL%20273.960556%20191.451146%20%0AL%20303.2225%20193.723307%20%0A%22%20style%3D%22fill%3Anone%3Bstroke%3A%23bfbf00%3Bstroke-linecap%3Asquare%3B%22/%3E%0A%20%20%20%3C/g%3E%0A%20%20%20%3Cg%20id%3D%22line2d_70%22%3E%0A%20%20%20%20%3Cpath%20clip-path%3D%22url%28%23p118113b80c%29%22%20d%3D%22M%2039.865%20193.723307%20%0AL%2069.126944%20180.090339%20%0AL%2098.388889%20173.273854%20%0AL%20127.650833%20186.906823%20%0AL%20156.912778%20168.729531%20%0AL%20186.174722%20118.741979%20%0AL%20215.436667%20189.178984%20%0AL%20244.698611%20152.824401%20%0AL%20273.960556%20193.723307%20%0AL%20303.2225%20195.995469%20%0A%22%20style%3D%22fill%3Anone%3Bstroke%3A%23000000%3Bstroke-linecap%3Asquare%3B%22/%3E%0A%20%20%20%3C/g%3E%0A%20%20%20%3Cg%20id%3D%22line2d_71%22%3E%0A%20%20%20%20%3Cpath%20clip-path%3D%22url%28%23p118113b80c%29%22%20d%3D%22M%2039.865%20191.451146%20%0AL%2069.126944%20177.818177%20%0AL%2098.388889%20159.640885%20%0AL%20127.650833%20182.3625%20%0AL%20156.912778%20166.45737%20%0AL%20186.174722%20116.469818%20%0AL%20215.436667%20186.906823%20%0AL%20244.698611%20150.55224%20%0AL%20273.960556%20195.995469%20%0AL%20303.2225%20198.26763%20%0A%22%20style%3D%22fill%3Anone%3Bstroke%3A%230000ff%3Bstroke-linecap%3Asquare%3B%22/%3E%0A%20%20%20%3C/g%3E%0A%20%20%20%3Cg%20id%3D%22line2d_72%22%3E%0A%20%20%20%20%3Cpath%20clip-path%3D%22url%28%23p118113b80c%29%22%20d%3D%22M%2039.865%20189.178984%20%0AL%2069.126944%20180.090339%20%0AL%2098.388889%20157.368724%20%0AL%20127.650833%20180.090339%20%0AL%20156.912778%20164.185208%20%0AL%20186.174722%20118.741979%20%0AL%20215.436667%20182.3625%20%0AL%20244.698611%20148.280078%20%0AL%20273.960556%20193.723307%20%0AL%20303.2225%20189.178984%20%0A%22%20style%3D%22fill%3Anone%3Bstroke%3A%23008000%3Bstroke-linecap%3Asquare%3B%22/%3E%0A%20%20%20%3C/g%3E%0A%20%20%20%3Cg%20id%3D%22line2d_73%22%3E%0A%20%20%20%20%3Cpath%20clip-path%3D%22url%28%23p118113b80c%29%22%20d%3D%22M%2039.865%20184.634661%20%0AL%2069.126944%20177.818177%20%0AL%2098.388889%20152.824401%20%0AL%20127.650833%20177.818177%20%0AL%20156.912778%20161.913047%20%0AL%20186.174722%20116.469818%20%0AL%20215.436667%20180.090339%20%0AL%20244.698611%20150.55224%20%0AL%20273.960556%20191.451146%20%0AL%20303.2225%20186.906823%20%0A%22%20style%3D%22fill%3Anone%3Bstroke%3A%23ff0000%3Bstroke-linecap%3Asquare%3B%22/%3E%0A%20%20%20%3C/g%3E%0A%20%20%20%3Cg%20id%3D%22line2d_74%22%3E%0A%20%20%20%20%3Cpath%20clip-path%3D%22url%28%23p118113b80c%29%22%20d%3D%22M%2039.865%20186.906823%20%0AL%2069.126944%20180.090339%20%0AL%2098.388889%20150.55224%20%0AL%20127.650833%20175.546016%20%0AL%20156.912778%20155.096562%20%0AL%20186.174722%20114.197656%20%0AL%20215.436667%20177.818177%20%0AL%20244.698611%20148.280078%20%0AL%20273.960556%20193.723307%20%0AL%20303.2225%20177.818177%20%0A%22%20style%3D%22fill%3Anone%3Bstroke%3A%2300bfbf%3Bstroke-linecap%3Asquare%3B%22/%3E%0A%20%20%20%3C/g%3E%0A%20%20%20%3Cg%20id%3D%22line2d_75%22%3E%0A%20%20%20%20%3Cpath%20clip-path%3D%22url%28%23p118113b80c%29%22%20d%3D%22M%2039.865%20189.178984%20%0AL%2069.126944%20177.818177%20%0AL%2098.388889%20152.824401%20%0AL%20127.650833%20177.818177%20%0AL%20156.912778%20152.824401%20%0AL%20186.174722%20100.564687%20%0AL%20215.436667%20180.090339%20%0AL%20244.698611%20146.007917%20%0AL%20273.960556%20195.995469%20%0AL%20303.2225%20180.090339%20%0A%22%20style%3D%22fill%3Anone%3Bstroke%3A%23bf00bf%3Bstroke-linecap%3Asquare%3B%22/%3E%0A%20%20%20%3C/g%3E%0A%20%20%20%3Cg%20id%3D%22line2d_76%22%3E%0A%20%20%20%20%3Cpath%20clip-path%3D%22url%28%23p118113b80c%29%22%20d%3D%22M%2039.865%20186.906823%20%0AL%2069.126944%20175.546016%20%0AL%2098.388889%20150.55224%20%0AL%20127.650833%20180.090339%20%0AL%20156.912778%20150.55224%20%0AL%20186.174722%20102.836849%20%0AL%20215.436667%20177.818177%20%0AL%20244.698611%20139.191432%20%0AL%20273.960556%20198.26763%20%0AL%20303.2225%20166.45737%20%0A%22%20style%3D%22fill%3Anone%3Bstroke%3A%23bfbf00%3Bstroke-linecap%3Asquare%3B%22/%3E%0A%20%20%20%3C/g%3E%0A%20%20%20%3Cg%20id%3D%22line2d_77%22%3E%0A%20%20%20%20%3Cpath%20clip-path%3D%22url%28%23p118113b80c%29%22%20d%3D%22M%2039.865%20189.178984%20%0AL%2069.126944%20173.273854%20%0AL%2098.388889%20148.280078%20%0AL%20127.650833%20177.818177%20%0AL%20156.912778%20148.280078%20%0AL%20186.174722%2091.476042%20%0AL%20215.436667%20180.090339%20%0AL%20244.698611%20141.463594%20%0AL%20273.960556%20195.995469%20%0AL%20303.2225%20164.185208%20%0A%22%20style%3D%22fill%3Anone%3Bstroke%3A%23000000%3Bstroke-linecap%3Asquare%3B%22/%3E%0A%20%20%20%3C/g%3E%0A%20%20%20%3Cg%20id%3D%22line2d_78%22%3E%0A%20%20%20%20%3Cpath%20clip-path%3D%22url%28%23p118113b80c%29%22%20d%3D%22M%2039.865%20186.906823%20%0AL%2069.126944%20164.185208%20%0AL%2098.388889%20146.007917%20%0AL%20127.650833%20180.090339%20%0AL%20156.912778%20146.007917%20%0AL%20186.174722%2093.748203%20%0AL%20215.436667%20182.3625%20%0AL%20244.698611%20139.191432%20%0AL%20273.960556%20186.906823%20%0AL%20303.2225%20161.913047%20%0A%22%20style%3D%22fill%3Anone%3Bstroke%3A%230000ff%3Bstroke-linecap%3Asquare%3B%22/%3E%0A%20%20%20%3C/g%3E%0A%20%20%20%3Cg%20id%3D%22line2d_79%22%3E%0A%20%20%20%20%3Cpath%20clip-path%3D%22url%28%23p118113b80c%29%22%20d%3D%22M%2039.865%20184.634661%20%0AL%2069.126944%20166.45737%20%0AL%2098.388889%20148.280078%20%0AL%20127.650833%20177.818177%20%0AL%20156.912778%20143.735755%20%0AL%20186.174722%2084.659557%20%0AL%20215.436667%20180.090339%20%0AL%20244.698611%20141.463594%20%0AL%20273.960556%20184.634661%20%0AL%20303.2225%20152.824401%20%0A%22%20style%3D%22fill%3Anone%3Bstroke%3A%23008000%3Bstroke-linecap%3Asquare%3B%22/%3E%0A%20%20%20%3C/g%3E%0A%20%20%20%3Cg%20id%3D%22line2d_80%22%3E%0A%20%20%20%20%3Cpath%20clip-path%3D%22url%28%23p118113b80c%29%22%20d%3D%22M%2039.865%20182.3625%20%0AL%2069.126944%20168.729531%20%0AL%2098.388889%20146.007917%20%0AL%20127.650833%20175.546016%20%0AL%20156.912778%20141.463594%20%0AL%20186.174722%2086.931719%20%0AL%20215.436667%20182.3625%20%0AL%20244.698611%20143.735755%20%0AL%20273.960556%20182.3625%20%0AL%20303.2225%20150.55224%20%0A%22%20style%3D%22fill%3Anone%3Bstroke%3A%23ff0000%3Bstroke-linecap%3Asquare%3B%22/%3E%0A%20%20%20%3C/g%3E%0A%20%20%20%3Cg%20id%3D%22line2d_81%22%3E%0A%20%20%20%20%3Cpath%20clip-path%3D%22url%28%23p118113b80c%29%22%20d%3D%22M%2039.865%20177.818177%20%0AL%2069.126944%20166.45737%20%0AL%2098.388889%20143.735755%20%0AL%20127.650833%20173.273854%20%0AL%20156.912778%20143.735755%20%0AL%20186.174722%2077.843073%20%0AL%20215.436667%20184.634661%20%0AL%20244.698611%20146.007917%20%0AL%20273.960556%20180.090339%20%0AL%20303.2225%20152.824401%20%0A%22%20style%3D%22fill%3Anone%3Bstroke%3A%2300bfbf%3Bstroke-linecap%3Asquare%3B%22/%3E%0A%20%20%20%3C/g%3E%0A%20%20%20%3Cg%20id%3D%22line2d_82%22%3E%0A%20%20%20%20%3Cpath%20clip-path%3D%22url%28%23p118113b80c%29%22%20d%3D%22M%2039.865%20180.090339%20%0AL%2069.126944%20164.185208%20%0AL%2098.388889%20141.463594%20%0AL%20127.650833%20175.546016%20%0AL%20156.912778%20146.007917%20%0AL%20186.174722%2080.115234%20%0AL%20215.436667%20186.906823%20%0AL%20244.698611%20143.735755%20%0AL%20273.960556%20177.818177%20%0AL%20303.2225%20155.096562%20%0A%22%20style%3D%22fill%3Anone%3Bstroke%3A%23bf00bf%3Bstroke-linecap%3Asquare%3B%22/%3E%0A%20%20%20%3C/g%3E%0A%20%20%20%3Cg%20id%3D%22line2d_83%22%3E%0A%20%20%20%20%3Cpath%20clip-path%3D%22url%28%23p118113b80c%29%22%20d%3D%22M%2039.865%20177.818177%20%0AL%2069.126944%20161.913047%20%0AL%2098.388889%20136.919271%20%0AL%20127.650833%20173.273854%20%0AL%20156.912778%20143.735755%20%0AL%20186.174722%2073.29875%20%0AL%20215.436667%20184.634661%20%0AL%20244.698611%20141.463594%20%0AL%20273.960556%20175.546016%20%0AL%20303.2225%20152.824401%20%0A%22%20style%3D%22fill%3Anone%3Bstroke%3A%23bfbf00%3Bstroke-linecap%3Asquare%3B%22/%3E%0A%20%20%20%3C/g%3E%0A%20%20%20%3Cg%20id%3D%22line2d_84%22%3E%0A%20%20%20%20%3Cpath%20clip-path%3D%22url%28%23p118113b80c%29%22%20d%3D%22M%2039.865%20175.546016%20%0AL%2069.126944%20164.185208%20%0AL%2098.388889%20139.191432%20%0AL%20127.650833%20171.001693%20%0AL%20156.912778%20141.463594%20%0AL%20186.174722%2071.026589%20%0AL%20215.436667%20186.906823%20%0AL%20244.698611%20136.919271%20%0AL%20273.960556%20177.818177%20%0AL%20303.2225%20150.55224%20%0A%22%20style%3D%22fill%3Anone%3Bstroke%3A%23000000%3Bstroke-linecap%3Asquare%3B%22/%3E%0A%20%20%20%3C/g%3E%0A%20%20%20%3Cg%20id%3D%22line2d_85%22%3E%0A%20%20%20%20%3Cpath%20clip-path%3D%22url%28%23p118113b80c%29%22%20d%3D%22M%2039.865%20173.273854%20%0AL%2069.126944%20161.913047%20%0AL%2098.388889%20141.463594%20%0AL%20127.650833%20168.729531%20%0AL%20156.912778%20143.735755%20%0AL%20186.174722%2073.29875%20%0AL%20215.436667%20189.178984%20%0AL%20244.698611%20134.647109%20%0AL%20273.960556%20175.546016%20%0AL%20303.2225%20148.280078%20%0A%22%20style%3D%22fill%3Anone%3Bstroke%3A%230000ff%3Bstroke-linecap%3Asquare%3B%22/%3E%0A%20%20%20%3C/g%3E%0A%20%20%20%3Cg%20id%3D%22line2d_86%22%3E%0A%20%20%20%20%3Cpath%20clip-path%3D%22url%28%23p118113b80c%29%22%20d%3D%22M%2039.865%20171.001693%20%0AL%2069.126944%20164.185208%20%0AL%2098.388889%20139.191432%20%0AL%20127.650833%20171.001693%20%0AL%20156.912778%20130.102786%20%0AL%20186.174722%2071.026589%20%0AL%20215.436667%20186.906823%20%0AL%20244.698611%20132.374948%20%0AL%20273.960556%20173.273854%20%0AL%20303.2225%20146.007917%20%0A%22%20style%3D%22fill%3Anone%3Bstroke%3A%23008000%3Bstroke-linecap%3Asquare%3B%22/%3E%0A%20%20%20%3C/g%3E%0A%20%20%20%3Cg%20id%3D%22line2d_87%22%3E%0A%20%20%20%20%3Cpath%20clip-path%3D%22url%28%23p118113b80c%29%22%20d%3D%22M%2039.865%20168.729531%20%0AL%2069.126944%20161.913047%20%0AL%2098.388889%20125.558464%20%0AL%20127.650833%20173.273854%20%0AL%20156.912778%20132.374948%20%0AL%20186.174722%2057.39362%20%0AL%20215.436667%20184.634661%20%0AL%20244.698611%20123.286302%20%0AL%20273.960556%20175.546016%20%0AL%20303.2225%20148.280078%20%0A%22%20style%3D%22fill%3Anone%3Bstroke%3A%23ff0000%3Bstroke-linecap%3Asquare%3B%22/%3E%0A%20%20%20%3C/g%3E%0A%20%20%20%3Cg%20id%3D%22line2d_88%22%3E%0A%20%20%20%20%3Cpath%20clip-path%3D%22url%28%23p118113b80c%29%22%20d%3D%22M%2039.865%20171.001693%20%0AL%2069.126944%20157.368724%20%0AL%2098.388889%20114.197656%20%0AL%20127.650833%20171.001693%20%0AL%20156.912778%20130.102786%20%0AL%20186.174722%2059.665781%20%0AL%20215.436667%20182.3625%20%0AL%20244.698611%20121.014141%20%0AL%20273.960556%20173.273854%20%0AL%20303.2225%20134.647109%20%0A%22%20style%3D%22fill%3Anone%3Bstroke%3A%2300bfbf%3Bstroke-linecap%3Asquare%3B%22/%3E%0A%20%20%20%3C/g%3E%0A%20%20%20%3Cg%20id%3D%22line2d_89%22%3E%0A%20%20%20%20%3Cpath%20clip-path%3D%22url%28%23p118113b80c%29%22%20d%3D%22M%2039.865%20173.273854%20%0AL%2069.126944%20146.007917%20%0AL%2098.388889%20116.469818%20%0AL%20127.650833%20168.729531%20%0AL%20156.912778%20127.830625%20%0AL%20186.174722%2061.937943%20%0AL%20215.436667%20177.818177%20%0AL%20244.698611%20123.286302%20%0AL%20273.960556%20161.913047%20%0AL%20303.2225%20132.374948%20%0A%22%20style%3D%22fill%3Anone%3Bstroke%3A%23bf00bf%3Bstroke-linecap%3Asquare%3B%22/%3E%0A%20%20%20%3C/g%3E%0A%20%20%20%3Cg%20id%3D%22line2d_90%22%3E%0A%20%20%20%20%3Cpath%20clip-path%3D%22url%28%23p118113b80c%29%22%20d%3D%22M%2039.865%20171.001693%20%0AL%2069.126944%20148.280078%20%0AL%2098.388889%20118.741979%20%0AL%20127.650833%20157.368724%20%0AL%20156.912778%20130.102786%20%0AL%20186.174722%2064.210104%20%0AL%20215.436667%20175.546016%20%0AL%20244.698611%20125.558464%20%0AL%20273.960556%20159.640885%20%0AL%20303.2225%20134.647109%20%0A%22%20style%3D%22fill%3Anone%3Bstroke%3A%23bfbf00%3Bstroke-linecap%3Asquare%3B%22/%3E%0A%20%20%20%3C/g%3E%0A%20%20%20%3Cg%20id%3D%22line2d_91%22%3E%0A%20%20%20%20%3Cpath%20clip-path%3D%22url%28%23p118113b80c%29%22%20d%3D%22M%2039.865%20173.273854%20%0AL%2069.126944%20146.007917%20%0AL%2098.388889%20109.653333%20%0AL%20127.650833%20155.096562%20%0AL%20156.912778%20132.374948%20%0AL%20186.174722%2055.121458%20%0AL%20215.436667%20173.273854%20%0AL%20244.698611%20123.286302%20%0AL%20273.960556%20161.913047%20%0AL%20303.2225%20125.558464%20%0A%22%20style%3D%22fill%3Anone%3Bstroke%3A%23000000%3Bstroke-linecap%3Asquare%3B%22/%3E%0A%20%20%20%3C/g%3E%0A%20%20%20%3Cg%20id%3D%22line2d_92%22%3E%0A%20%20%20%20%3Cpath%20clip-path%3D%22url%28%23p118113b80c%29%22%20d%3D%22M%2039.865%20171.001693%20%0AL%2069.126944%20143.735755%20%0AL%2098.388889%20107.381172%20%0AL%20127.650833%20152.824401%20%0AL%20156.912778%20130.102786%20%0AL%20186.174722%2057.39362%20%0AL%20215.436667%20175.546016%20%0AL%20244.698611%20121.014141%20%0AL%20273.960556%20164.185208%20%0AL%20303.2225%20123.286302%20%0A%22%20style%3D%22fill%3Anone%3Bstroke%3A%230000ff%3Bstroke-linecap%3Asquare%3B%22/%3E%0A%20%20%20%3C/g%3E%0A%20%20%20%3Cg%20id%3D%22line2d_93%22%3E%0A%20%20%20%20%3Cpath%20clip-path%3D%22url%28%23p118113b80c%29%22%20d%3D%22M%2039.865%20168.729531%20%0AL%2069.126944%20141.463594%20%0AL%2098.388889%20105.10901%20%0AL%20127.650833%20141.463594%20%0AL%20156.912778%20132.374948%20%0AL%20186.174722%2059.665781%20%0AL%20215.436667%20177.818177%20%0AL%20244.698611%20123.286302%20%0AL%20273.960556%20161.913047%20%0AL%20303.2225%20125.558464%20%0A%22%20style%3D%22fill%3Anone%3Bstroke%3A%23008000%3Bstroke-linecap%3Asquare%3B%22/%3E%0A%20%20%20%3C/g%3E%0A%20%20%20%3Cg%20id%3D%22line2d_94%22%3E%0A%20%20%20%20%3Cpath%20clip-path%3D%22url%28%23p118113b80c%29%22%20d%3D%22M%2039.865%20171.001693%20%0AL%2069.126944%20139.191432%20%0AL%2098.388889%20102.836849%20%0AL%20127.650833%20143.735755%20%0AL%20156.912778%20134.647109%20%0AL%20186.174722%2057.39362%20%0AL%20215.436667%20175.546016%20%0AL%20244.698611%20125.558464%20%0AL%20273.960556%20164.185208%20%0AL%20303.2225%20123.286302%20%0A%22%20style%3D%22fill%3Anone%3Bstroke%3A%23ff0000%3Bstroke-linecap%3Asquare%3B%22/%3E%0A%20%20%20%3C/g%3E%0A%20%20%20%3Cg%20id%3D%22line2d_95%22%3E%0A%20%20%20%20%3Cpath%20clip-path%3D%22url%28%23p118113b80c%29%22%20d%3D%22M%2039.865%20164.185208%20%0AL%2069.126944%20136.919271%20%0AL%2098.388889%2098.292526%20%0AL%20127.650833%20141.463594%20%0AL%20156.912778%20121.014141%20%0AL%20186.174722%2055.121458%20%0AL%20215.436667%20161.913047%20%0AL%20244.698611%20123.286302%20%0AL%20273.960556%20166.45737%20%0AL%20303.2225%20125.558464%20%0A%22%20style%3D%22fill%3Anone%3Bstroke%3A%2300bfbf%3Bstroke-linecap%3Asquare%3B%22/%3E%0A%20%20%20%3C/g%3E%0A%20%20%20%3Cg%20id%3D%22line2d_96%22%3E%0A%20%20%20%20%3Cpath%20clip-path%3D%22url%28%23p118113b80c%29%22%20d%3D%22M%2039.865%20161.913047%20%0AL%2069.126944%20134.647109%20%0AL%2098.388889%20100.564687%20%0AL%20127.650833%20143.735755%20%0AL%20156.912778%20123.286302%20%0AL%20186.174722%2057.39362%20%0AL%20215.436667%20164.185208%20%0AL%20244.698611%20121.014141%20%0AL%20273.960556%20168.729531%20%0AL%20303.2225%20111.925495%20%0A%22%20style%3D%22fill%3Anone%3Bstroke%3A%23bf00bf%3Bstroke-linecap%3Asquare%3B%22/%3E%0A%20%20%20%3C/g%3E%0A%20%20%20%3Cg%20id%3D%22line2d_97%22%3E%0A%20%20%20%20%3Cpath%20clip-path%3D%22url%28%23p118113b80c%29%22%20d%3D%22M%2039.865%20159.640885%20%0AL%2069.126944%20136.919271%20%0AL%2098.388889%2098.292526%20%0AL%20127.650833%20141.463594%20%0AL%20156.912778%20125.558464%20%0AL%20186.174722%2055.121458%20%0AL%20215.436667%20161.913047%20%0AL%20244.698611%20118.741979%20%0AL%20273.960556%20159.640885%20%0AL%20303.2225%2098.292526%20%0A%22%20style%3D%22fill%3Anone%3Bstroke%3A%23bfbf00%3Bstroke-linecap%3Asquare%3B%22/%3E%0A%20%20%20%3C/g%3E%0A%20%20%20%3Cg%20id%3D%22line2d_98%22%3E%0A%20%20%20%20%3Cpath%20clip-path%3D%22url%28%23p118113b80c%29%22%20d%3D%22M%2039.865%20157.368724%20%0AL%2069.126944%20134.647109%20%0AL%2098.388889%20100.564687%20%0AL%20127.650833%20139.191432%20%0AL%20156.912778%20123.286302%20%0AL%20186.174722%2052.849297%20%0AL%20215.436667%20159.640885%20%0AL%20244.698611%20121.014141%20%0AL%20273.960556%20157.368724%20%0AL%20303.2225%2096.020365%20%0A%22%20style%3D%22fill%3Anone%3Bstroke%3A%23000000%3Bstroke-linecap%3Asquare%3B%22/%3E%0A%20%20%20%3C/g%3E%0A%20%20%20%3Cg%20id%3D%22line2d_99%22%3E%0A%20%20%20%20%3Cpath%20clip-path%3D%22url%28%23p118113b80c%29%22%20d%3D%22M%2039.865%20159.640885%20%0AL%2069.126944%20132.374948%20%0AL%2098.388889%2098.292526%20%0AL%20127.650833%20136.919271%20%0AL%20156.912778%20121.014141%20%0AL%20186.174722%2050.577135%20%0AL%20215.436667%20148.280078%20%0AL%20244.698611%20123.286302%20%0AL%20273.960556%20155.096562%20%0AL%20303.2225%2098.292526%20%0A%22%20style%3D%22fill%3Anone%3Bstroke%3A%230000ff%3Bstroke-linecap%3Asquare%3B%22/%3E%0A%20%20%20%3C/g%3E%0A%20%20%20%3Cg%20id%3D%22line2d_100%22%3E%0A%20%20%20%20%3Cpath%20clip-path%3D%22url%28%23p118113b80c%29%22%20d%3D%22M%2039.865%20157.368724%20%0AL%2069.126944%20130.102786%20%0AL%2098.388889%20100.564687%20%0AL%20127.650833%20134.647109%20%0AL%20156.912778%20123.286302%20%0AL%20186.174722%2048.304974%20%0AL%20215.436667%20150.55224%20%0AL%20244.698611%20121.014141%20%0AL%20273.960556%20152.824401%20%0AL%20303.2225%2096.020365%20%0A%22%20style%3D%22fill%3Anone%3Bstroke%3A%23008000%3Bstroke-linecap%3Asquare%3B%22/%3E%0A%20%20%20%3C/g%3E%0A%20%20%20%3Cg%20id%3D%22line2d_101%22%3E%0A%20%20%20%20%3Cpath%20clip-path%3D%22url%28%23p118113b80c%29%22%20d%3D%22M%2039.865%20155.096562%20%0AL%2069.126944%20125.558464%20%0AL%2098.388889%20102.836849%20%0AL%20127.650833%20136.919271%20%0AL%20156.912778%20125.558464%20%0AL%20186.174722%2050.577135%20%0AL%20215.436667%20148.280078%20%0AL%20244.698611%20118.741979%20%0AL%20273.960556%20155.096562%20%0AL%20303.2225%2093.748203%20%0A%22%20style%3D%22fill%3Anone%3Bstroke%3A%23ff0000%3Bstroke-linecap%3Asquare%3B%22/%3E%0A%20%20%20%3C/g%3E%0A%20%20%20%3Cg%20id%3D%22patch_3%22%3E%0A%20%20%20%20%3Cpath%20d%3D%22M%20303.2225%20291.42625%20%0AL%20303.2225%2018.766875%20%0A%22%20style%3D%22fill%3Anone%3Bstroke%3A%23000000%3Bstroke-linecap%3Asquare%3Bstroke-linejoin%3Amiter%3B%22/%3E%0A%20%20%20%3C/g%3E%0A%20%20%20%3Cg%20id%3D%22patch_4%22%3E%0A%20%20%20%20%3Cpath%20d%3D%22M%2039.865%20291.42625%20%0AL%2039.865%2018.766875%20%0A%22%20style%3D%22fill%3Anone%3Bstroke%3A%23000000%3Bstroke-linecap%3Asquare%3Bstroke-linejoin%3Amiter%3B%22/%3E%0A%20%20%20%3C/g%3E%0A%20%20%20%3Cg%20id%3D%22patch_5%22%3E%0A%20%20%20%20%3Cpath%20d%3D%22M%2039.865%20291.42625%20%0AL%20303.2225%20291.42625%20%0A%22%20style%3D%22fill%3Anone%3Bstroke%3A%23000000%3Bstroke-linecap%3Asquare%3Bstroke-linejoin%3Amiter%3B%22/%3E%0A%20%20%20%3C/g%3E%0A%20%20%20%3Cg%20id%3D%22patch_6%22%3E%0A%20%20%20%20%3Cpath%20d%3D%22M%2039.865%2018.766875%20%0AL%20303.222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02%22%3E%0A%20%20%20%20%20%20%3Cdefs%3E%0A%20%20%20%20%20%20%20%3Cpath%20d%3D%22M%200%200%20%0AL%200%20-4%20%0A%22%20id%3D%22mc3c4ed298c%22%20style%3D%22stroke%3A%23000000%3Bstroke-width%3A0.5%3B%22/%3E%0A%20%20%20%20%20%20%3C/defs%3E%0A%20%20%20%20%20%20%3Cg%3E%0A%20%20%20%20%20%20%20%3Cuse%20style%3D%22stroke%3A%23000000%3Bstroke-width%3A0.5%3B%22%20x%3D%2239.865%22%20xlink%3Ahref%3D%22%23mc3c4ed298c%22%20y%3D%22291.42625%22/%3E%0A%20%20%20%20%20%20%3C/g%3E%0A%20%20%20%20%20%3C/g%3E%0A%20%20%20%20%20%3Cg%20id%3D%22line2d_103%22%3E%0A%20%20%20%20%20%20%3Cdefs%3E%0A%20%20%20%20%20%20%20%3Cpath%20d%3D%22M%200%200%20%0AL%200%204%20%0A%22%20id%3D%22md33765124d%22%20style%3D%22stroke%3A%23000000%3Bstroke-width%3A0.5%3B%22/%3E%0A%20%20%20%20%20%20%3C/defs%3E%0A%20%20%20%20%20%20%3Cg%3E%0A%20%20%20%20%20%20%20%3Cuse%20style%3D%22stroke%3A%23000000%3Bstroke-width%3A0.5%3B%22%20x%3D%2239.865%22%20xlink%3Ahref%3D%22%23md33765124d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36.047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104%22%3E%0A%20%20%20%20%20%20%3Cg%3E%0A%20%20%20%20%20%20%20%3Cuse%20style%3D%22stroke%3A%23000000%3Bstroke-width%3A0.5%3B%22%20x%3D%2269.1269444444%22%20xlink%3Ahref%3D%22%23mc3c4ed298c%22%20y%3D%22291.42625%22/%3E%0A%20%20%20%20%20%20%3C/g%3E%0A%20%20%20%20%20%3C/g%3E%0A%20%20%20%20%20%3Cg%20id%3D%22line2d_105%22%3E%0A%20%20%20%20%20%20%3Cg%3E%0A%20%20%20%20%20%20%20%3Cuse%20style%3D%22stroke%3A%23000000%3Bstroke-width%3A0.5%3B%22%20x%3D%2269.1269444444%22%20xlink%3Ahref%3D%22%23md33765124d%22%20y%3D%2218.766875%22/%3E%0A%20%20%20%20%20%20%3C/g%3E%0A%20%20%20%20%20%3C/g%3E%0A%20%20%20%20%20%3Cg%20id%3D%22text_2%22%3E%0A%20%20%20%20%20%20%3C%21--%201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65.3094444444%20304.544375%29scale%280.12%20-0.12%29%22%3E%0A%20%20%20%20%20%20%20%3Cuse%20xlink%3Ahref%3D%22%23BitstreamVeraSans-Roman-31%22/%3E%0A%20%20%20%20%20%20%3C/g%3E%0A%20%20%20%20%20%3C/g%3E%0A%20%20%20%20%3C/g%3E%0A%20%20%20%20%3Cg%20id%3D%22xtick_3%22%3E%0A%20%20%20%20%20%3Cg%20id%3D%22line2d_106%22%3E%0A%20%20%20%20%20%20%3Cg%3E%0A%20%20%20%20%20%20%20%3Cuse%20style%3D%22stroke%3A%23000000%3Bstroke-width%3A0.5%3B%22%20x%3D%2298.3888888889%22%20xlink%3Ahref%3D%22%23mc3c4ed298c%22%20y%3D%22291.42625%22/%3E%0A%20%20%20%20%20%20%3C/g%3E%0A%20%20%20%20%20%3C/g%3E%0A%20%20%20%20%20%3Cg%20id%3D%22line2d_107%22%3E%0A%20%20%20%20%20%20%3Cg%3E%0A%20%20%20%20%20%20%20%3Cuse%20style%3D%22stroke%3A%23000000%3Bstroke-width%3A0.5%3B%22%20x%3D%2298.3888888889%22%20xlink%3Ahref%3D%22%23md33765124d%22%20y%3D%2218.766875%22/%3E%0A%20%20%20%20%20%20%3C/g%3E%0A%20%20%20%20%20%3C/g%3E%0A%20%20%20%20%20%3Cg%20id%3D%22text_3%22%3E%0A%20%20%20%20%20%20%3C%21--%202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94.5713888889%20304.544375%29scale%280.12%20-0.12%29%22%3E%0A%20%20%20%20%20%20%20%3Cuse%20xlink%3Ahref%3D%22%23BitstreamVeraSans-Roman-32%22/%3E%0A%20%20%20%20%20%20%3C/g%3E%0A%20%20%20%20%20%3C/g%3E%0A%20%20%20%20%3C/g%3E%0A%20%20%20%20%3Cg%20id%3D%22xtick_4%22%3E%0A%20%20%20%20%20%3Cg%20id%3D%22line2d_108%22%3E%0A%20%20%20%20%20%20%3Cg%3E%0A%20%20%20%20%20%20%20%3Cuse%20style%3D%22stroke%3A%23000000%3Bstroke-width%3A0.5%3B%22%20x%3D%22127.650833333%22%20xlink%3Ahref%3D%22%23mc3c4ed298c%22%20y%3D%22291.42625%22/%3E%0A%20%20%20%20%20%20%3C/g%3E%0A%20%20%20%20%20%3C/g%3E%0A%20%20%20%20%20%3Cg%20id%3D%22line2d_109%22%3E%0A%20%20%20%20%20%20%3Cg%3E%0A%20%20%20%20%20%20%20%3Cuse%20style%3D%22stroke%3A%23000000%3Bstroke-width%3A0.5%3B%22%20x%3D%22127.650833333%22%20xlink%3Ahref%3D%22%23md33765124d%22%20y%3D%2218.766875%22/%3E%0A%20%20%20%20%20%20%3C/g%3E%0A%20%20%20%20%20%3C/g%3E%0A%20%20%20%20%20%3Cg%20id%3D%22text_4%22%3E%0A%20%20%20%20%20%20%3C%21--%203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3.833333333%20304.544375%29scale%280.12%20-0.12%29%22%3E%0A%20%20%20%20%20%20%20%3Cuse%20xlink%3Ahref%3D%22%23BitstreamVeraSans-Roman-33%22/%3E%0A%20%20%20%20%20%20%3C/g%3E%0A%20%20%20%20%20%3C/g%3E%0A%20%20%20%20%3C/g%3E%0A%20%20%20%20%3Cg%20id%3D%22xtick_5%22%3E%0A%20%20%20%20%20%3Cg%20id%3D%22line2d_110%22%3E%0A%20%20%20%20%20%20%3Cg%3E%0A%20%20%20%20%20%20%20%3Cuse%20style%3D%22stroke%3A%23000000%3Bstroke-width%3A0.5%3B%22%20x%3D%22156.912777778%22%20xlink%3Ahref%3D%22%23mc3c4ed298c%22%20y%3D%22291.42625%22/%3E%0A%20%20%20%20%20%20%3C/g%3E%0A%20%20%20%20%20%3C/g%3E%0A%20%20%20%20%20%3Cg%20id%3D%22line2d_111%22%3E%0A%20%20%20%20%20%20%3Cg%3E%0A%20%20%20%20%20%20%20%3Cuse%20style%3D%22stroke%3A%23000000%3Bstroke-width%3A0.5%3B%22%20x%3D%22156.912777778%22%20xlink%3Ahref%3D%22%23md33765124d%22%20y%3D%2218.766875%22/%3E%0A%20%20%20%20%20%20%3C/g%3E%0A%20%20%20%20%20%3C/g%3E%0A%20%20%20%20%20%3Cg%20id%3D%22text_5%22%3E%0A%20%20%20%20%20%20%3C%21--%20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53.095277778%20304.544375%29scale%280.12%20-0.12%29%22%3E%0A%20%20%20%20%20%20%20%3Cuse%20xlink%3Ahref%3D%22%23BitstreamVeraSans-Roman-34%22/%3E%0A%20%20%20%20%20%20%3C/g%3E%0A%20%20%20%20%20%3C/g%3E%0A%20%20%20%20%3C/g%3E%0A%20%20%20%20%3Cg%20id%3D%22xtick_6%22%3E%0A%20%20%20%20%20%3Cg%20id%3D%22line2d_112%22%3E%0A%20%20%20%20%20%20%3Cg%3E%0A%20%20%20%20%20%20%20%3Cuse%20style%3D%22stroke%3A%23000000%3Bstroke-width%3A0.5%3B%22%20x%3D%22186.174722222%22%20xlink%3Ahref%3D%22%23mc3c4ed298c%22%20y%3D%22291.42625%22/%3E%0A%20%20%20%20%20%20%3C/g%3E%0A%20%20%20%20%20%3C/g%3E%0A%20%20%20%20%20%3Cg%20id%3D%22line2d_113%22%3E%0A%20%20%20%20%20%20%3Cg%3E%0A%20%20%20%20%20%20%20%3Cuse%20style%3D%22stroke%3A%23000000%3Bstroke-width%3A0.5%3B%22%20x%3D%22186.174722222%22%20xlink%3Ahref%3D%22%23md33765124d%22%20y%3D%2218.766875%22/%3E%0A%20%20%20%20%20%20%3C/g%3E%0A%20%20%20%20%20%3C/g%3E%0A%20%20%20%20%20%3Cg%20id%3D%22text_6%22%3E%0A%20%20%20%20%20%20%3C%21--%205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82.357222222%20304.544375%29scale%280.12%20-0.12%29%22%3E%0A%20%20%20%20%20%20%20%3Cuse%20xlink%3Ahref%3D%22%23BitstreamVeraSans-Roman-35%22/%3E%0A%20%20%20%20%20%20%3C/g%3E%0A%20%20%20%20%20%3C/g%3E%0A%20%20%20%20%3C/g%3E%0A%20%20%20%20%3Cg%20id%3D%22xtick_7%22%3E%0A%20%20%20%20%20%3Cg%20id%3D%22line2d_114%22%3E%0A%20%20%20%20%20%20%3Cg%3E%0A%20%20%20%20%20%20%20%3Cuse%20style%3D%22stroke%3A%23000000%3Bstroke-width%3A0.5%3B%22%20x%3D%22215.436666667%22%20xlink%3Ahref%3D%22%23mc3c4ed298c%22%20y%3D%22291.42625%22/%3E%0A%20%20%20%20%20%20%3C/g%3E%0A%20%20%20%20%20%3C/g%3E%0A%20%20%20%20%20%3Cg%20id%3D%22line2d_115%22%3E%0A%20%20%20%20%20%20%3Cg%3E%0A%20%20%20%20%20%20%20%3Cuse%20style%3D%22stroke%3A%23000000%3Bstroke-width%3A0.5%3B%22%20x%3D%22215.436666667%22%20xlink%3Ahref%3D%22%23md33765124d%22%20y%3D%2218.766875%22/%3E%0A%20%20%20%20%20%20%3C/g%3E%0A%20%20%20%20%20%3C/g%3E%0A%20%20%20%20%20%3Cg%20id%3D%22text_7%22%3E%0A%20%20%20%20%20%20%3C%21--%206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211.619166667%20304.544375%29scale%280.12%20-0.12%29%22%3E%0A%20%20%20%20%20%20%20%3Cuse%20xlink%3Ahref%3D%22%23BitstreamVeraSans-Roman-36%22/%3E%0A%20%20%20%20%20%20%3C/g%3E%0A%20%20%20%20%20%3C/g%3E%0A%20%20%20%20%3C/g%3E%0A%20%20%20%20%3Cg%20id%3D%22xtick_8%22%3E%0A%20%20%20%20%20%3Cg%20id%3D%22line2d_116%22%3E%0A%20%20%20%20%20%20%3Cg%3E%0A%20%20%20%20%20%20%20%3Cuse%20style%3D%22stroke%3A%23000000%3Bstroke-width%3A0.5%3B%22%20x%3D%22244.698611111%22%20xlink%3Ahref%3D%22%23mc3c4ed298c%22%20y%3D%22291.42625%22/%3E%0A%20%20%20%20%20%20%3C/g%3E%0A%20%20%20%20%20%3C/g%3E%0A%20%20%20%20%20%3Cg%20id%3D%22line2d_117%22%3E%0A%20%20%20%20%20%20%3Cg%3E%0A%20%20%20%20%20%20%20%3Cuse%20style%3D%22stroke%3A%23000000%3Bstroke-width%3A0.5%3B%22%20x%3D%22244.698611111%22%20xlink%3Ahref%3D%22%23md33765124d%22%20y%3D%2218.766875%22/%3E%0A%20%20%20%20%20%20%3C/g%3E%0A%20%20%20%20%20%3C/g%3E%0A%20%20%20%20%20%3Cg%20id%3D%22text_8%22%3E%0A%20%20%20%20%20%20%3C%21--%207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240.881111111%20304.544375%29scale%280.12%20-0.12%29%22%3E%0A%20%20%20%20%20%20%20%3Cuse%20xlink%3Ahref%3D%22%23BitstreamVeraSans-Roman-37%22/%3E%0A%20%20%20%20%20%20%3C/g%3E%0A%20%20%20%20%20%3C/g%3E%0A%20%20%20%20%3C/g%3E%0A%20%20%20%20%3Cg%20id%3D%22xtick_9%22%3E%0A%20%20%20%20%20%3Cg%20id%3D%22line2d_118%22%3E%0A%20%20%20%20%20%20%3Cg%3E%0A%20%20%20%20%20%20%20%3Cuse%20style%3D%22stroke%3A%23000000%3Bstroke-width%3A0.5%3B%22%20x%3D%22273.960555556%22%20xlink%3Ahref%3D%22%23mc3c4ed298c%22%20y%3D%22291.42625%22/%3E%0A%20%20%20%20%20%20%3C/g%3E%0A%20%20%20%20%20%3C/g%3E%0A%20%20%20%20%20%3Cg%20id%3D%22line2d_119%22%3E%0A%20%20%20%20%20%20%3Cg%3E%0A%20%20%20%20%20%20%20%3Cuse%20style%3D%22stroke%3A%23000000%3Bstroke-width%3A0.5%3B%22%20x%3D%22273.960555556%22%20xlink%3Ahref%3D%22%23md33765124d%22%20y%3D%2218.766875%22/%3E%0A%20%20%20%20%20%20%3C/g%3E%0A%20%20%20%20%20%3C/g%3E%0A%20%20%20%20%20%3Cg%20id%3D%22text_9%22%3E%0A%20%20%20%20%20%20%3C%21--%208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70.143055556%20304.544375%29scale%280.12%20-0.12%29%22%3E%0A%20%20%20%20%20%20%20%3Cuse%20xlink%3Ahref%3D%22%23BitstreamVeraSans-Roman-38%22/%3E%0A%20%20%20%20%20%20%3C/g%3E%0A%20%20%20%20%20%3C/g%3E%0A%20%20%20%20%3C/g%3E%0A%20%20%20%20%3Cg%20id%3D%22xtick_10%22%3E%0A%20%20%20%20%20%3Cg%20id%3D%22line2d_120%22%3E%0A%20%20%20%20%20%20%3Cg%3E%0A%20%20%20%20%20%20%20%3Cuse%20style%3D%22stroke%3A%23000000%3Bstroke-width%3A0.5%3B%22%20x%3D%22303.2225%22%20xlink%3Ahref%3D%22%23mc3c4ed298c%22%20y%3D%22291.42625%22/%3E%0A%20%20%20%20%20%20%3C/g%3E%0A%20%20%20%20%20%3C/g%3E%0A%20%20%20%20%20%3Cg%20id%3D%22line2d_121%22%3E%0A%20%20%20%20%20%20%3Cg%3E%0A%20%20%20%20%20%20%20%3Cuse%20style%3D%22stroke%3A%23000000%3Bstroke-width%3A0.5%3B%22%20x%3D%22303.2225%22%20xlink%3Ahref%3D%22%23md33765124d%22%20y%3D%2218.766875%22/%3E%0A%20%20%20%20%20%20%3C/g%3E%0A%20%20%20%20%20%3C/g%3E%0A%20%20%20%20%20%3Cg%20id%3D%22text_10%22%3E%0A%20%20%20%20%20%20%3C%21--%209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299.405%20304.544375%29scale%280.12%20-0.12%29%22%3E%0A%20%20%20%20%20%20%20%3Cuse%20xlink%3Ahref%3D%22%23BitstreamVeraSans-Roman-39%22/%3E%0A%20%20%20%20%20%20%3C/g%3E%0A%20%20%20%20%20%3C/g%3E%0A%20%20%20%20%3C/g%3E%0A%20%20%20%3C/g%3E%0A%20%20%20%3Cg%20id%3D%22matplotlib.axis_2%22%3E%0A%20%20%20%20%3Cg%20id%3D%22ytick_1%22%3E%0A%20%20%20%20%20%3Cg%20id%3D%22line2d_122%22%3E%0A%20%20%20%20%20%20%3Cdefs%3E%0A%20%20%20%20%20%20%20%3Cpath%20d%3D%22M%200%200%20%0AL%204%200%20%0A%22%20id%3D%22md7c11edf04%22%20style%3D%22stroke%3A%23000000%3Bstroke-width%3A0.5%3B%22/%3E%0A%20%20%20%20%20%20%3C/defs%3E%0A%20%20%20%20%20%20%3Cg%3E%0A%20%20%20%20%20%20%20%3Cuse%20style%3D%22stroke%3A%23000000%3Bstroke-width%3A0.5%3B%22%20x%3D%2239.865%22%20xlink%3Ahref%3D%22%23md7c11edf04%22%20y%3D%22291.42625%22/%3E%0A%20%20%20%20%20%20%3C/g%3E%0A%20%20%20%20%20%3C/g%3E%0A%20%20%20%20%20%3Cg%20id%3D%22line2d_123%22%3E%0A%20%20%20%20%20%20%3Cdefs%3E%0A%20%20%20%20%20%20%20%3Cpath%20d%3D%22M%200%200%20%0AL%20-4%200%20%0A%22%20id%3D%22mf6bc74017a%22%20style%3D%22stroke%3A%23000000%3Bstroke-width%3A0.5%3B%22/%3E%0A%20%20%20%20%20%20%3C/defs%3E%0A%20%20%20%20%20%20%3Cg%3E%0A%20%20%20%20%20%20%20%3Cuse%20style%3D%22stroke%3A%23000000%3Bstroke-width%3A0.5%3B%22%20x%3D%22303.2225%22%20xlink%3Ahref%3D%22%23mf6bc74017a%22%20y%3D%22291.42625%22/%3E%0A%20%20%20%20%20%20%3C/g%3E%0A%20%20%20%20%20%3C/g%3E%0A%20%20%20%20%20%3Cg%20id%3D%22text_11%22%3E%0A%20%20%20%20%20%20%3C%21--%200%20--%3E%0A%20%20%20%20%20%20%3Cg%20transform%3D%22translate%2828.23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24%22%3E%0A%20%20%20%20%20%20%3Cg%3E%0A%20%20%20%20%20%20%20%3Cuse%20style%3D%22stroke%3A%23000000%3Bstroke-width%3A0.5%3B%22%20x%3D%2239.865%22%20xlink%3Ahref%3D%22%23md7c11edf04%22%20y%3D%22245.983020833%22/%3E%0A%20%20%20%20%20%20%3C/g%3E%0A%20%20%20%20%20%3C/g%3E%0A%20%20%20%20%20%3Cg%20id%3D%22line2d_125%22%3E%0A%20%20%20%20%20%20%3Cg%3E%0A%20%20%20%20%20%20%20%3Cuse%20style%3D%22stroke%3A%23000000%3Bstroke-width%3A0.5%3B%22%20x%3D%22303.2225%22%20xlink%3Ahref%3D%22%23mf6bc74017a%22%20y%3D%22245.983020833%22/%3E%0A%20%20%20%20%20%20%3C/g%3E%0A%20%20%20%20%20%3C/g%3E%0A%20%20%20%20%20%3Cg%20id%3D%22text_12%22%3E%0A%20%20%20%20%20%20%3C%21--%2020%20--%3E%0A%20%20%20%20%20%20%3Cg%20transform%3D%22translate%2820.595%20249.294270833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26%22%3E%0A%20%20%20%20%20%20%3Cg%3E%0A%20%20%20%20%20%20%20%3Cuse%20style%3D%22stroke%3A%23000000%3Bstroke-width%3A0.5%3B%22%20x%3D%2239.865%22%20xlink%3Ahref%3D%22%23md7c11edf04%22%20y%3D%22200.539791667%22/%3E%0A%20%20%20%20%20%20%3C/g%3E%0A%20%20%20%20%20%3C/g%3E%0A%20%20%20%20%20%3Cg%20id%3D%22line2d_127%22%3E%0A%20%20%20%20%20%20%3Cg%3E%0A%20%20%20%20%20%20%20%3Cuse%20style%3D%22stroke%3A%23000000%3Bstroke-width%3A0.5%3B%22%20x%3D%22303.2225%22%20xlink%3Ahref%3D%22%23mf6bc74017a%22%20y%3D%22200.539791667%22/%3E%0A%20%20%20%20%20%20%3C/g%3E%0A%20%20%20%20%20%3C/g%3E%0A%20%20%20%20%20%3Cg%20id%3D%22text_13%22%3E%0A%20%20%20%20%20%20%3C%21--%2040%20--%3E%0A%20%20%20%20%20%20%3Cg%20transform%3D%22translate%2820.595%20203.851041667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128%22%3E%0A%20%20%20%20%20%20%3Cg%3E%0A%20%20%20%20%20%20%20%3Cuse%20style%3D%22stroke%3A%23000000%3Bstroke-width%3A0.5%3B%22%20x%3D%2239.865%22%20xlink%3Ahref%3D%22%23md7c11edf04%22%20y%3D%22155.0965625%22/%3E%0A%20%20%20%20%20%20%3C/g%3E%0A%20%20%20%20%20%3C/g%3E%0A%20%20%20%20%20%3Cg%20id%3D%22line2d_129%22%3E%0A%20%20%20%20%20%20%3Cg%3E%0A%20%20%20%20%20%20%20%3Cuse%20style%3D%22stroke%3A%23000000%3Bstroke-width%3A0.5%3B%22%20x%3D%22303.2225%22%20xlink%3Ahref%3D%22%23mf6bc74017a%22%20y%3D%22155.0965625%22/%3E%0A%20%20%20%20%20%20%3C/g%3E%0A%20%20%20%20%20%3C/g%3E%0A%20%20%20%20%20%3Cg%20id%3D%22text_14%22%3E%0A%20%20%20%20%20%20%3C%21--%2060%20--%3E%0A%20%20%20%20%20%20%3Cg%20transform%3D%22translate%2820.595%20158.4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130%22%3E%0A%20%20%20%20%20%20%3Cg%3E%0A%20%20%20%20%20%20%20%3Cuse%20style%3D%22stroke%3A%23000000%3Bstroke-width%3A0.5%3B%22%20x%3D%2239.865%22%20xlink%3Ahref%3D%22%23md7c11edf04%22%20y%3D%22109.653333333%22/%3E%0A%20%20%20%20%20%20%3C/g%3E%0A%20%20%20%20%20%3C/g%3E%0A%20%20%20%20%20%3Cg%20id%3D%22line2d_131%22%3E%0A%20%20%20%20%20%20%3Cg%3E%0A%20%20%20%20%20%20%20%3Cuse%20style%3D%22stroke%3A%23000000%3Bstroke-width%3A0.5%3B%22%20x%3D%22303.2225%22%20xlink%3Ahref%3D%22%23mf6bc74017a%22%20y%3D%22109.653333333%22/%3E%0A%20%20%20%20%20%20%3C/g%3E%0A%20%20%20%20%20%3C/g%3E%0A%20%20%20%20%20%3Cg%20id%3D%22text_15%22%3E%0A%20%20%20%20%20%20%3C%21--%2080%20--%3E%0A%20%20%20%20%20%20%3Cg%20transform%3D%22translate%2820.595%20112.964583333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132%22%3E%0A%20%20%20%20%20%20%3Cg%3E%0A%20%20%20%20%20%20%20%3Cuse%20style%3D%22stroke%3A%23000000%3Bstroke-width%3A0.5%3B%22%20x%3D%2239.865%22%20xlink%3Ahref%3D%22%23md7c11edf04%22%20y%3D%2264.2101041667%22/%3E%0A%20%20%20%20%20%20%3C/g%3E%0A%20%20%20%20%20%3C/g%3E%0A%20%20%20%20%20%3Cg%20id%3D%22line2d_133%22%3E%0A%20%20%20%20%20%20%3Cg%3E%0A%20%20%20%20%20%20%20%3Cuse%20style%3D%22stroke%3A%23000000%3Bstroke-width%3A0.5%3B%22%20x%3D%22303.2225%22%20xlink%3Ahref%3D%22%23mf6bc74017a%22%20y%3D%2264.2101041667%22/%3E%0A%20%20%20%20%20%20%3C/g%3E%0A%20%20%20%20%20%3C/g%3E%0A%20%20%20%20%20%3Cg%20id%3D%22text_16%22%3E%0A%20%20%20%20%20%20%3C%21--%20100%20--%3E%0A%20%20%20%20%20%20%3Cg%20transform%3D%22translate%2812.96%2067.5213541667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20%3Cg%20id%3D%22ytick_7%22%3E%0A%20%20%20%20%20%3Cg%20id%3D%22line2d_134%22%3E%0A%20%20%20%20%20%20%3Cg%3E%0A%20%20%20%20%20%20%20%3Cuse%20style%3D%22stroke%3A%23000000%3Bstroke-width%3A0.5%3B%22%20x%3D%2239.865%22%20xlink%3Ahref%3D%22%23md7c11edf04%22%20y%3D%2218.766875%22/%3E%0A%20%20%20%20%20%20%3C/g%3E%0A%20%20%20%20%20%3C/g%3E%0A%20%20%20%20%20%3Cg%20id%3D%22line2d_135%22%3E%0A%20%20%20%20%20%20%3Cg%3E%0A%20%20%20%20%20%20%20%3Cuse%20style%3D%22stroke%3A%23000000%3Bstroke-width%3A0.5%3B%22%20x%3D%22303.2225%22%20xlink%3Ahref%3D%22%23mf6bc74017a%22%20y%3D%2218.766875%22/%3E%0A%20%20%20%20%20%20%3C/g%3E%0A%20%20%20%20%20%3C/g%3E%0A%20%20%20%20%20%3Cg%20id%3D%22text_17%22%3E%0A%20%20%20%20%20%20%3C%21--%20120%20--%3E%0A%20%20%20%20%20%20%3Cg%20transform%3D%22translate%2812.96%2022.078125%29scale%280.12%20-0.12%29%22%3E%0A%20%20%20%20%20%20%20%3Cuse%20xlink%3Ahref%3D%22%23BitstreamVeraSans-Roman-31%22/%3E%0A%20%20%20%20%20%20%20%3Cuse%20x%3D%2263.623046875%22%20xlink%3Ahref%3D%22%23BitstreamVeraSans-Roman-32%22/%3E%0A%20%20%20%20%20%20%20%3Cuse%20x%3D%22127.24609375%22%20xlink%3Ahref%3D%22%23BitstreamVeraSans-Roman-30%22/%3E%0A%20%20%20%20%20%20%3C/g%3E%0A%20%20%20%20%20%3C/g%3E%0A%20%20%20%20%3C/g%3E%0A%20%20%20%3C/g%3E%0A%20%20%3C/g%3E%0A%20%3C/g%3E%0A%20%3Cdefs%3E%0A%20%20%3CclipPath%20id%3D%22p118113b80c%22%3E%0A%20%20%20%3Crect%20height%3D%22272.659375%22%20width%3D%22263.3575%22%20x%3D%2239.865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9.865%20291.42625%20%0AL%20303.2225%20291.42625%20%0AL%20303.2225%2018.766875%20%0AL%2039.865%2018.766875%20%0Az%0A%22%20style%3D%22fill%3A%23ffffff%3B%22/%3E%0A%20%20%20%3C/g%3E%0A%20%20%20%3Cg%20id%3D%22line2d_1%22%3E%0A%20%20%20%20%3Cpath%20clip-path%3D%22url%28%23p118113b80c%29%22%20d%3D%22M%2039.865%20291.42625%20%0AL%2069.126944%20291.42625%20%0AL%2098.388889%20291.42625%20%0AL%20127.650833%20291.42625%20%0AL%20156.912778%20291.42625%20%0AL%20186.174722%20291.42625%20%0AL%20215.436667%20291.42625%20%0AL%20244.698611%20291.42625%20%0AL%20273.960556%20291.42625%20%0AL%20303.2225%20291.42625%20%0A%22%20style%3D%22fill%3Anone%3Bstroke%3A%230000ff%3Bstroke-linecap%3Asquare%3B%22/%3E%0A%20%20%20%3C/g%3E%0A%20%20%20%3Cg%20id%3D%22line2d_2%22%3E%0A%20%20%20%20%3Cpath%20clip-path%3D%22url%28%23p118113b80c%29%22%20d%3D%22M%2039.865%20284.609766%20%0AL%2069.126944%20282.337604%20%0AL%2098.388889%20286.881927%20%0AL%20127.650833%20277.793281%20%0AL%20156.912778%20277.793281%20%0AL%20186.174722%20291.42625%20%0AL%20215.436667%20291.42625%20%0AL%20244.698611%20291.42625%20%0AL%20273.960556%20289.154089%20%0AL%20303.2225%20289.154089%20%0A%22%20style%3D%22fill%3Anone%3Bstroke%3A%23008000%3Bstroke-linecap%3Asquare%3B%22/%3E%0A%20%20%20%3C/g%3E%0A%20%20%20%3Cg%20id%3D%22line2d_3%22%3E%0A%20%20%20%20%3Cpath%20clip-path%3D%22url%28%23p118113b80c%29%22%20d%3D%22M%2039.865%20282.337604%20%0AL%2069.126944%20284.609766%20%0AL%2098.388889%20289.154089%20%0AL%20127.650833%20280.065443%20%0AL%20156.912778%20280.065443%20%0AL%20186.174722%20291.42625%20%0AL%20215.436667%20291.42625%20%0AL%20244.698611%20289.154089%20%0AL%20273.960556%20291.42625%20%0AL%20303.2225%20286.881927%20%0A%22%20style%3D%22fill%3Anone%3Bstroke%3A%23ff0000%3Bstroke-linecap%3Asquare%3B%22/%3E%0A%20%20%20%3C/g%3E%0A%20%20%20%3Cg%20id%3D%22line2d_4%22%3E%0A%20%20%20%20%3Cpath%20clip-path%3D%22url%28%23p118113b80c%29%22%20d%3D%22M%2039.865%20280.065443%20%0AL%2069.126944%20286.881927%20%0AL%2098.388889%20286.881927%20%0AL%20127.650833%20277.793281%20%0AL%20156.912778%20277.793281%20%0AL%20186.174722%20289.154089%20%0AL%20215.436667%20289.154089%20%0AL%20244.698611%20286.881927%20%0AL%20273.960556%20289.154089%20%0AL%20303.2225%20284.609766%20%0A%22%20style%3D%22fill%3Anone%3Bstroke%3A%2300bfbf%3Bstroke-linecap%3Asquare%3B%22/%3E%0A%20%20%20%3C/g%3E%0A%20%20%20%3Cg%20id%3D%22line2d_5%22%3E%0A%20%20%20%20%3Cpath%20clip-path%3D%22url%28%23p118113b80c%29%22%20d%3D%22M%2039.865%20282.337604%20%0AL%2069.126944%20282.337604%20%0AL%2098.388889%20284.609766%20%0AL%20127.650833%20275.52112%20%0AL%20156.912778%20280.065443%20%0AL%20186.174722%20275.52112%20%0AL%20215.436667%20291.42625%20%0AL%20244.698611%20289.154089%20%0AL%20273.960556%20286.881927%20%0AL%20303.2225%20282.337604%20%0A%22%20style%3D%22fill%3Anone%3Bstroke%3A%23bf00bf%3Bstroke-linecap%3Asquare%3B%22/%3E%0A%20%20%20%3C/g%3E%0A%20%20%20%3Cg%20id%3D%22line2d_6%22%3E%0A%20%20%20%20%3Cpath%20clip-path%3D%22url%28%23p118113b80c%29%22%20d%3D%22M%2039.865%20280.065443%20%0AL%2069.126944%20284.609766%20%0AL%2098.388889%20277.793281%20%0AL%20127.650833%20273.248958%20%0AL%20156.912778%20282.337604%20%0AL%20186.174722%20273.248958%20%0AL%20215.436667%20291.42625%20%0AL%20244.698611%20286.881927%20%0AL%20273.960556%20289.154089%20%0AL%20303.2225%20280.065443%20%0A%22%20style%3D%22fill%3Anone%3Bstroke%3A%23bfbf00%3Bstroke-linecap%3Asquare%3B%22/%3E%0A%20%20%20%3C/g%3E%0A%20%20%20%3Cg%20id%3D%22line2d_7%22%3E%0A%20%20%20%20%3Cpath%20clip-path%3D%22url%28%23p118113b80c%29%22%20d%3D%22M%2039.865%20277.793281%20%0AL%2069.126944%20282.337604%20%0AL%2098.388889%20280.065443%20%0AL%20127.650833%20270.976797%20%0AL%20156.912778%20280.065443%20%0AL%20186.174722%20266.432474%20%0AL%20215.436667%20282.337604%20%0AL%20244.698611%20284.609766%20%0AL%20273.960556%20291.42625%20%0AL%20303.2225%20282.337604%20%0A%22%20style%3D%22fill%3Anone%3Bstroke%3A%23000000%3Bstroke-linecap%3Asquare%3B%22/%3E%0A%20%20%20%3C/g%3E%0A%20%20%20%3Cg%20id%3D%22line2d_8%22%3E%0A%20%20%20%20%3Cpath%20clip-path%3D%22url%28%23p118113b80c%29%22%20d%3D%22M%2039.865%20275.52112%20%0AL%2069.126944%20277.793281%20%0AL%2098.388889%20277.793281%20%0AL%20127.650833%20268.704635%20%0AL%20156.912778%20270.976797%20%0AL%20186.174722%20264.160312%20%0AL%20215.436667%20280.065443%20%0AL%20244.698611%20270.976797%20%0AL%20273.960556%20291.42625%20%0AL%20303.2225%20284.609766%20%0A%22%20style%3D%22fill%3Anone%3Bstroke%3A%230000ff%3Bstroke-linecap%3Asquare%3B%22/%3E%0A%20%20%20%3C/g%3E%0A%20%20%20%3Cg%20id%3D%22line2d_9%22%3E%0A%20%20%20%20%3Cpath%20clip-path%3D%22url%28%23p118113b80c%29%22%20d%3D%22M%2039.865%20277.793281%20%0AL%2069.126944%20275.52112%20%0AL%2098.388889%20280.065443%20%0AL%20127.650833%20266.432474%20%0AL%20156.912778%20268.704635%20%0AL%20186.174722%20250.527344%20%0AL%20215.436667%20275.52112%20%0AL%20244.698611%20268.704635%20%0AL%20273.960556%20289.154089%20%0AL%20303.2225%20277.793281%20%0A%22%20style%3D%22fill%3Anone%3Bstroke%3A%23008000%3Bstroke-linecap%3Asquare%3B%22/%3E%0A%20%20%20%3C/g%3E%0A%20%20%20%3Cg%20id%3D%22line2d_10%22%3E%0A%20%20%20%20%3Cpath%20clip-path%3D%22url%28%23p118113b80c%29%22%20d%3D%22M%2039.865%20280.065443%20%0AL%2069.126944%20273.248958%20%0AL%2098.388889%20277.793281%20%0AL%20127.650833%20264.160312%20%0AL%20156.912778%20266.432474%20%0AL%20186.174722%20248.255182%20%0AL%20215.436667%20266.432474%20%0AL%20244.698611%20266.432474%20%0AL%20273.960556%20286.881927%20%0AL%20303.2225%20280.065443%20%0A%22%20style%3D%22fill%3Anone%3Bstroke%3A%23ff0000%3Bstroke-linecap%3Asquare%3B%22/%3E%0A%20%20%20%3C/g%3E%0A%20%20%20%3Cg%20id%3D%22line2d_11%22%3E%0A%20%20%20%20%3Cpath%20clip-path%3D%22url%28%23p118113b80c%29%22%20d%3D%22M%2039.865%20282.337604%20%0AL%2069.126944%20261.888151%20%0AL%2098.388889%20275.52112%20%0AL%20127.650833%20261.888151%20%0AL%20156.912778%20264.160312%20%0AL%20186.174722%20245.983021%20%0AL%20215.436667%20252.799505%20%0AL%20244.698611%20264.160312%20%0AL%20273.960556%20284.609766%20%0AL%20303.2225%20282.337604%20%0A%22%20style%3D%22fill%3Anone%3Bstroke%3A%2300bfbf%3Bstroke-linecap%3Asquare%3B%22/%3E%0A%20%20%20%3C/g%3E%0A%20%20%20%3Cg%20id%3D%22line2d_12%22%3E%0A%20%20%20%20%3Cpath%20clip-path%3D%22url%28%23p118113b80c%29%22%20d%3D%22M%2039.865%20284.609766%20%0AL%2069.126944%20264.160312%20%0AL%2098.388889%20273.248958%20%0AL%20127.650833%20264.160312%20%0AL%20156.912778%20261.888151%20%0AL%20186.174722%20232.350052%20%0AL%20215.436667%20255.071667%20%0AL%20244.698611%20266.432474%20%0AL%20273.960556%20282.337604%20%0AL%20303.2225%20284.609766%20%0A%22%20style%3D%22fill%3Anone%3Bstroke%3A%23bf00bf%3Bstroke-linecap%3Asquare%3B%22/%3E%0A%20%20%20%3C/g%3E%0A%20%20%20%3Cg%20id%3D%22line2d_13%22%3E%0A%20%20%20%20%3Cpath%20clip-path%3D%22url%28%23p118113b80c%29%22%20d%3D%22M%2039.865%20286.881927%20%0AL%2069.126944%20261.888151%20%0AL%2098.388889%20275.52112%20%0AL%20127.650833%20261.888151%20%0AL%20156.912778%20264.160312%20%0AL%20186.174722%20234.622214%20%0AL%20215.436667%20257.343828%20%0AL%20244.698611%20261.888151%20%0AL%20273.960556%20280.065443%20%0AL%20303.2225%20286.881927%20%0A%22%20style%3D%22fill%3Anone%3Bstroke%3A%23bfbf00%3Bstroke-linecap%3Asquare%3B%22/%3E%0A%20%20%20%3C/g%3E%0A%20%20%20%3Cg%20id%3D%22line2d_14%22%3E%0A%20%20%20%20%3Cpath%20clip-path%3D%22url%28%23p118113b80c%29%22%20d%3D%22M%2039.865%20289.154089%20%0AL%2069.126944%20259.61599%20%0AL%2098.388889%20273.248958%20%0AL%20127.650833%20264.160312%20%0AL%20156.912778%20266.432474%20%0AL%20186.174722%20220.989245%20%0AL%20215.436667%20255.071667%20%0AL%20244.698611%20259.61599%20%0AL%20273.960556%20268.704635%20%0AL%20303.2225%20284.609766%20%0A%22%20style%3D%22fill%3Anone%3Bstroke%3A%23000000%3Bstroke-linecap%3Asquare%3B%22/%3E%0A%20%20%20%3C/g%3E%0A%20%20%20%3Cg%20id%3D%22line2d_15%22%3E%0A%20%20%20%20%3Cpath%20clip-path%3D%22url%28%23p118113b80c%29%22%20d%3D%22M%2039.865%20291.42625%20%0AL%2069.126944%20257.343828%20%0AL%2098.388889%20275.52112%20%0AL%20127.650833%20266.432474%20%0AL%20156.912778%20268.704635%20%0AL%20186.174722%20223.261406%20%0AL%20215.436667%20252.799505%20%0AL%20244.698611%20257.343828%20%0AL%20273.960556%20259.61599%20%0AL%20303.2225%20270.976797%20%0A%22%20style%3D%22fill%3Anone%3Bstroke%3A%230000ff%3Bstroke-linecap%3Asquare%3B%22/%3E%0A%20%20%20%3C/g%3E%0A%20%20%20%3Cg%20id%3D%22line2d_16%22%3E%0A%20%20%20%20%3Cpath%20clip-path%3D%22url%28%23p118113b80c%29%22%20d%3D%22M%2039.865%20291.42625%20%0AL%2069.126944%20255.071667%20%0AL%2098.388889%20273.248958%20%0AL%20127.650833%20264.160312%20%0AL%20156.912778%20270.976797%20%0AL%20186.174722%20220.989245%20%0AL%20215.436667%20250.527344%20%0AL%20244.698611%20255.071667%20%0AL%20273.960556%20261.888151%20%0AL%20303.2225%20268.704635%20%0A%22%20style%3D%22fill%3Anone%3Bstroke%3A%23008000%3Bstroke-linecap%3Asquare%3B%22/%3E%0A%20%20%20%3C/g%3E%0A%20%20%20%3Cg%20id%3D%22line2d_17%22%3E%0A%20%20%20%20%3Cpath%20clip-path%3D%22url%28%23p118113b80c%29%22%20d%3D%22M%2039.865%20289.154089%20%0AL%2069.126944%20252.799505%20%0AL%2098.388889%20270.976797%20%0AL%20127.650833%20266.432474%20%0AL%20156.912778%20273.248958%20%0AL%20186.174722%20218.717083%20%0AL%20215.436667%20252.799505%20%0AL%20244.698611%20257.343828%20%0AL%20273.960556%20259.61599%20%0AL%20303.2225%20270.976797%20%0A%22%20style%3D%22fill%3Anone%3Bstroke%3A%23ff0000%3Bstroke-linecap%3Asquare%3B%22/%3E%0A%20%20%20%3C/g%3E%0A%20%20%20%3Cg%20id%3D%22line2d_18%22%3E%0A%20%20%20%20%3Cpath%20clip-path%3D%22url%28%23p118113b80c%29%22%20d%3D%22M%2039.865%20277.793281%20%0AL%2069.126944%20255.071667%20%0AL%2098.388889%20266.432474%20%0AL%20127.650833%20264.160312%20%0AL%20156.912778%20270.976797%20%0AL%20186.174722%20216.444922%20%0AL%20215.436667%20250.527344%20%0AL%20244.698611%20255.071667%20%0AL%20273.960556%20261.888151%20%0AL%20303.2225%20268.704635%20%0A%22%20style%3D%22fill%3Anone%3Bstroke%3A%2300bfbf%3Bstroke-linecap%3Asquare%3B%22/%3E%0A%20%20%20%3C/g%3E%0A%20%20%20%3Cg%20id%3D%22line2d_19%22%3E%0A%20%20%20%20%3Cpath%20clip-path%3D%22url%28%23p118113b80c%29%22%20d%3D%22M%2039.865%20280.065443%20%0AL%2069.126944%20243.710859%20%0AL%2098.388889%20268.704635%20%0AL%20127.650833%20266.432474%20%0AL%20156.912778%20268.704635%20%0AL%20186.174722%20218.717083%20%0AL%20215.436667%20252.799505%20%0AL%20244.698611%20252.799505%20%0AL%20273.960556%20264.160312%20%0AL%20303.2225%20266.432474%20%0A%22%20style%3D%22fill%3Anone%3Bstroke%3A%23bf00bf%3Bstroke-linecap%3Asquare%3B%22/%3E%0A%20%20%20%3C/g%3E%0A%20%20%20%3Cg%20id%3D%22line2d_20%22%3E%0A%20%20%20%20%3Cpath%20clip-path%3D%22url%28%23p118113b80c%29%22%20d%3D%22M%2039.865%20282.337604%20%0AL%2069.126944%20241.438698%20%0AL%2098.388889%20270.976797%20%0AL%20127.650833%20264.160312%20%0AL%20156.912778%20266.432474%20%0AL%20186.174722%20205.084115%20%0AL%20215.436667%20250.527344%20%0AL%20244.698611%20250.527344%20%0AL%20273.960556%20266.432474%20%0AL%20303.2225%20268.704635%20%0A%22%20style%3D%22fill%3Anone%3Bstroke%3A%23bfbf00%3Bstroke-linecap%3Asquare%3B%22/%3E%0A%20%20%20%3C/g%3E%0A%20%20%20%3Cg%20id%3D%22line2d_21%22%3E%0A%20%20%20%20%3Cpath%20clip-path%3D%22url%28%23p118113b80c%29%22%20d%3D%22M%2039.865%20280.065443%20%0AL%2069.126944%20239.166536%20%0AL%2098.388889%20268.704635%20%0AL%20127.650833%20261.888151%20%0AL%20156.912778%20264.160312%20%0AL%20186.174722%20202.811953%20%0AL%20215.436667%20248.255182%20%0AL%20244.698611%20248.255182%20%0AL%20273.960556%20264.160312%20%0AL%20303.2225%20270.976797%20%0A%22%20style%3D%22fill%3Anone%3Bstroke%3A%23000000%3Bstroke-linecap%3Asquare%3B%22/%3E%0A%20%20%20%3C/g%3E%0A%20%20%20%3Cg%20id%3D%22line2d_22%22%3E%0A%20%20%20%20%3Cpath%20clip-path%3D%22url%28%23p118113b80c%29%22%20d%3D%22M%2039.865%20282.337604%20%0AL%2069.126944%20236.894375%20%0AL%2098.388889%20266.432474%20%0AL%20127.650833%20252.799505%20%0AL%20156.912778%20261.888151%20%0AL%20186.174722%20205.084115%20%0AL%20215.436667%20250.527344%20%0AL%20244.698611%20250.527344%20%0AL%20273.960556%20266.432474%20%0AL%20303.2225%20268.704635%20%0A%22%20style%3D%22fill%3Anone%3Bstroke%3A%230000ff%3Bstroke-linecap%3Asquare%3B%22/%3E%0A%20%20%20%3C/g%3E%0A%20%20%20%3Cg%20id%3D%22line2d_23%22%3E%0A%20%20%20%20%3Cpath%20clip-path%3D%22url%28%23p118113b80c%29%22%20d%3D%22M%2039.865%20280.065443%20%0AL%2069.126944%20239.166536%20%0AL%2098.388889%20268.704635%20%0AL%20127.650833%20250.527344%20%0AL%20156.912778%20259.61599%20%0AL%20186.174722%20202.811953%20%0AL%20215.436667%20252.799505%20%0AL%20244.698611%20248.255182%20%0AL%20273.960556%20264.160312%20%0AL%20303.2225%20266.432474%20%0A%22%20style%3D%22fill%3Anone%3Bstroke%3A%23008000%3Bstroke-linecap%3Asquare%3B%22/%3E%0A%20%20%20%3C/g%3E%0A%20%20%20%3Cg%20id%3D%22line2d_24%22%3E%0A%20%20%20%20%3Cpath%20clip-path%3D%22url%28%23p118113b80c%29%22%20d%3D%22M%2039.865%20277.793281%20%0AL%2069.126944%20241.438698%20%0AL%2098.388889%20264.160312%20%0AL%20127.650833%20252.799505%20%0AL%20156.912778%20261.888151%20%0AL%20186.174722%20205.084115%20%0AL%20215.436667%20250.527344%20%0AL%20244.698611%20250.527344%20%0AL%20273.960556%20261.888151%20%0AL%20303.2225%20264.160312%20%0A%22%20style%3D%22fill%3Anone%3Bstroke%3A%23ff0000%3Bstroke-linecap%3Asquare%3B%22/%3E%0A%20%20%20%3C/g%3E%0A%20%20%20%3Cg%20id%3D%22line2d_25%22%3E%0A%20%20%20%20%3Cpath%20clip-path%3D%22url%28%23p118113b80c%29%22%20d%3D%22M%2039.865%20275.52112%20%0AL%2069.126944%20243.710859%20%0AL%2098.388889%20261.888151%20%0AL%20127.650833%20239.166536%20%0AL%20156.912778%20259.61599%20%0AL%20186.174722%20202.811953%20%0AL%20215.436667%20248.255182%20%0AL%20244.698611%20248.255182%20%0AL%20273.960556%20264.160312%20%0AL%20303.2225%20266.432474%20%0A%22%20style%3D%22fill%3Anone%3Bstroke%3A%2300bfbf%3Bstroke-linecap%3Asquare%3B%22/%3E%0A%20%20%20%3C/g%3E%0A%20%20%20%3Cg%20id%3D%22line2d_26%22%3E%0A%20%20%20%20%3Cpath%20clip-path%3D%22url%28%23p118113b80c%29%22%20d%3D%22M%2039.865%20273.248958%20%0AL%2069.126944%20245.983021%20%0AL%2098.388889%20259.61599%20%0AL%20127.650833%20241.438698%20%0AL%20156.912778%20257.343828%20%0AL%20186.174722%20205.084115%20%0AL%20215.436667%20245.983021%20%0AL%20244.698611%20245.983021%20%0AL%20273.960556%20255.071667%20%0AL%20303.2225%20257.343828%20%0A%22%20style%3D%22fill%3Anone%3Bstroke%3A%23bf00bf%3Bstroke-linecap%3Asquare%3B%22/%3E%0A%20%20%20%3C/g%3E%0A%20%20%20%3Cg%20id%3D%22line2d_27%22%3E%0A%20%20%20%20%3Cpath%20clip-path%3D%22url%28%23p118113b80c%29%22%20d%3D%22M%2039.865%20270.976797%20%0AL%2069.126944%20248.255182%20%0AL%2098.388889%20257.343828%20%0AL%20127.650833%20243.710859%20%0AL%20156.912778%20259.61599%20%0AL%20186.174722%20202.811953%20%0AL%20215.436667%20243.710859%20%0AL%20244.698611%20248.255182%20%0AL%20273.960556%20252.799505%20%0AL%20303.2225%20255.071667%20%0A%22%20style%3D%22fill%3Anone%3Bstroke%3A%23bfbf00%3Bstroke-linecap%3Asquare%3B%22/%3E%0A%20%20%20%3C/g%3E%0A%20%20%20%3Cg%20id%3D%22line2d_28%22%3E%0A%20%20%20%20%3Cpath%20clip-path%3D%22url%28%23p118113b80c%29%22%20d%3D%22M%2039.865%20273.248958%20%0AL%2069.126944%20245.983021%20%0AL%2098.388889%20255.071667%20%0AL%20127.650833%20241.438698%20%0AL%20156.912778%20257.343828%20%0AL%20186.174722%20205.084115%20%0AL%20215.436667%20241.438698%20%0AL%20244.698611%20245.983021%20%0AL%20273.960556%20255.071667%20%0AL%20303.2225%20257.343828%20%0A%22%20style%3D%22fill%3Anone%3Bstroke%3A%23000000%3Bstroke-linecap%3Asquare%3B%22/%3E%0A%20%20%20%3C/g%3E%0A%20%20%20%3Cg%20id%3D%22line2d_29%22%3E%0A%20%20%20%20%3Cpath%20clip-path%3D%22url%28%23p118113b80c%29%22%20d%3D%22M%2039.865%20270.976797%20%0AL%2069.126944%20243.710859%20%0AL%2098.388889%20252.799505%20%0AL%20127.650833%20243.710859%20%0AL%20156.912778%20255.071667%20%0AL%20186.174722%20202.811953%20%0AL%20215.436667%20239.166536%20%0AL%20244.698611%20236.894375%20%0AL%20273.960556%20252.799505%20%0AL%20303.2225%20252.799505%20%0A%22%20style%3D%22fill%3Anone%3Bstroke%3A%230000ff%3Bstroke-linecap%3Asquare%3B%22/%3E%0A%20%20%20%3C/g%3E%0A%20%20%20%3Cg%20id%3D%22line2d_30%22%3E%0A%20%20%20%20%3Cpath%20clip-path%3D%22url%28%23p118113b80c%29%22%20d%3D%22M%2039.865%20273.248958%20%0AL%2069.126944%20241.438698%20%0AL%2098.388889%20250.527344%20%0AL%20127.650833%20245.983021%20%0AL%20156.912778%20248.255182%20%0AL%20186.174722%20193.723307%20%0AL%20215.436667%20236.894375%20%0AL%20244.698611%20234.622214%20%0AL%20273.960556%20255.071667%20%0AL%20303.2225%20250.527344%20%0A%22%20style%3D%22fill%3Anone%3Bstroke%3A%23008000%3Bstroke-linecap%3Asquare%3B%22/%3E%0A%20%20%20%3C/g%3E%0A%20%20%20%3Cg%20id%3D%22line2d_31%22%3E%0A%20%20%20%20%3Cpath%20clip-path%3D%22url%28%23p118113b80c%29%22%20d%3D%22M%2039.865%20270.976797%20%0AL%2069.126944%20227.805729%20%0AL%2098.388889%20252.799505%20%0AL%20127.650833%20243.710859%20%0AL%20156.912778%20250.527344%20%0AL%20186.174722%20191.451146%20%0AL%20215.436667%20234.622214%20%0AL%20244.698611%20227.805729%20%0AL%20273.960556%20257.343828%20%0AL%20303.2225%20252.799505%20%0A%22%20style%3D%22fill%3Anone%3Bstroke%3A%23ff0000%3Bstroke-linecap%3Asquare%3B%22/%3E%0A%20%20%20%3C/g%3E%0A%20%20%20%3Cg%20id%3D%22line2d_32%22%3E%0A%20%20%20%20%3Cpath%20clip-path%3D%22url%28%23p118113b80c%29%22%20d%3D%22M%2039.865%20268.704635%20%0AL%2069.126944%20230.077891%20%0AL%2098.388889%20250.527344%20%0AL%20127.650833%20245.983021%20%0AL%20156.912778%20248.255182%20%0AL%20186.174722%20186.906823%20%0AL%20215.436667%20232.350052%20%0AL%20244.698611%20225.533568%20%0AL%20273.960556%20255.071667%20%0AL%20303.2225%20250.527344%20%0A%22%20style%3D%22fill%3Anone%3Bstroke%3A%2300bfbf%3Bstroke-linecap%3Asquare%3B%22/%3E%0A%20%20%20%3C/g%3E%0A%20%20%20%3Cg%20id%3D%22line2d_33%22%3E%0A%20%20%20%20%3Cpath%20clip-path%3D%22url%28%23p118113b80c%29%22%20d%3D%22M%2039.865%20266.432474%20%0AL%2069.126944%20232.350052%20%0AL%2098.388889%20248.255182%20%0AL%20127.650833%20236.894375%20%0AL%20156.912778%20250.527344%20%0AL%20186.174722%20189.178984%20%0AL%20215.436667%20230.077891%20%0AL%20244.698611%20216.444922%20%0AL%20273.960556%20257.343828%20%0AL%20303.2225%20248.255182%20%0A%22%20style%3D%22fill%3Anone%3Bstroke%3A%23bf00bf%3Bstroke-linecap%3Asquare%3B%22/%3E%0A%20%20%20%3C/g%3E%0A%20%20%20%3Cg%20id%3D%22line2d_34%22%3E%0A%20%20%20%20%3Cpath%20clip-path%3D%22url%28%23p118113b80c%29%22%20d%3D%22M%2039.865%20264.160312%20%0AL%2069.126944%20234.622214%20%0AL%2098.388889%20236.894375%20%0AL%20127.650833%20239.166536%20%0AL%20156.912778%20248.255182%20%0AL%20186.174722%20186.906823%20%0AL%20215.436667%20216.444922%20%0AL%20244.698611%20214.17276%20%0AL%20273.960556%20248.255182%20%0AL%20303.2225%20245.983021%20%0A%22%20style%3D%22fill%3Anone%3Bstroke%3A%23bfbf00%3Bstroke-linecap%3Asquare%3B%22/%3E%0A%20%20%20%3C/g%3E%0A%20%20%20%3Cg%20id%3D%22line2d_35%22%3E%0A%20%20%20%20%3Cpath%20clip-path%3D%22url%28%23p118113b80c%29%22%20d%3D%22M%2039.865%20266.432474%20%0AL%2069.126944%20232.350052%20%0AL%2098.388889%20234.622214%20%0AL%20127.650833%20236.894375%20%0AL%20156.912778%20241.438698%20%0AL%20186.174722%20189.178984%20%0AL%20215.436667%20218.717083%20%0AL%20244.698611%20216.444922%20%0AL%20273.960556%20245.983021%20%0AL%20303.2225%20243.710859%20%0A%22%20style%3D%22fill%3Anone%3Bstroke%3A%23000000%3Bstroke-linecap%3Asquare%3B%22/%3E%0A%20%20%20%3C/g%3E%0A%20%20%20%3Cg%20id%3D%22line2d_36%22%3E%0A%20%20%20%20%3Cpath%20clip-path%3D%22url%28%23p118113b80c%29%22%20d%3D%22M%2039.865%20257.343828%20%0AL%2069.126944%20230.077891%20%0AL%2098.388889%20236.894375%20%0AL%20127.650833%20239.166536%20%0AL%20156.912778%20239.166536%20%0AL%20186.174722%20191.451146%20%0AL%20215.436667%20211.900599%20%0AL%20244.698611%20214.17276%20%0AL%20273.960556%20243.710859%20%0AL%20303.2225%20241.438698%20%0A%22%20style%3D%22fill%3Anone%3Bstroke%3A%230000ff%3Bstroke-linecap%3Asquare%3B%22/%3E%0A%20%20%20%3C/g%3E%0A%20%20%20%3Cg%20id%3D%22line2d_37%22%3E%0A%20%20%20%20%3Cpath%20clip-path%3D%22url%28%23p118113b80c%29%22%20d%3D%22M%2039.865%20255.071667%20%0AL%2069.126944%20227.805729%20%0AL%2098.388889%20239.166536%20%0AL%20127.650833%20236.894375%20%0AL%20156.912778%20236.894375%20%0AL%20186.174722%20189.178984%20%0AL%20215.436667%20209.628437%20%0AL%20244.698611%20211.900599%20%0AL%20273.960556%20241.438698%20%0AL%20303.2225%20239.166536%20%0A%22%20style%3D%22fill%3Anone%3Bstroke%3A%23008000%3Bstroke-linecap%3Asquare%3B%22/%3E%0A%20%20%20%3C/g%3E%0A%20%20%20%3Cg%20id%3D%22line2d_38%22%3E%0A%20%20%20%20%3Cpath%20clip-path%3D%22url%28%23p118113b80c%29%22%20d%3D%22M%2039.865%20257.343828%20%0AL%2069.126944%20230.077891%20%0AL%2098.388889%20241.438698%20%0AL%20127.650833%20239.166536%20%0AL%20156.912778%20234.622214%20%0AL%20186.174722%20191.451146%20%0AL%20215.436667%20211.900599%20%0AL%20244.698611%20214.17276%20%0AL%20273.960556%20239.166536%20%0AL%20303.2225%20241.438698%20%0A%22%20style%3D%22fill%3Anone%3Bstroke%3A%23ff0000%3Bstroke-linecap%3Asquare%3B%22/%3E%0A%20%20%20%3C/g%3E%0A%20%20%20%3Cg%20id%3D%22line2d_39%22%3E%0A%20%20%20%20%3Cpath%20clip-path%3D%22url%28%23p118113b80c%29%22%20d%3D%22M%2039.865%20255.071667%20%0AL%2069.126944%20227.805729%20%0AL%2098.388889%20243.710859%20%0AL%20127.650833%20236.894375%20%0AL%20156.912778%20236.894375%20%0AL%20186.174722%20189.178984%20%0AL%20215.436667%20214.17276%20%0AL%20244.698611%20216.444922%20%0AL%20273.960556%20236.894375%20%0AL%20303.2225%20243.710859%20%0A%22%20style%3D%22fill%3Anone%3Bstroke%3A%2300bfbf%3Bstroke-linecap%3Asquare%3B%22/%3E%0A%20%20%20%3C/g%3E%0A%20%20%20%3Cg%20id%3D%22line2d_40%22%3E%0A%20%20%20%20%3Cpath%20clip-path%3D%22url%28%23p118113b80c%29%22%20d%3D%22M%2039.865%20257.343828%20%0AL%2069.126944%20225.533568%20%0AL%2098.388889%20241.438698%20%0AL%20127.650833%20232.350052%20%0AL%20156.912778%20239.166536%20%0AL%20186.174722%20191.451146%20%0AL%20215.436667%20211.900599%20%0AL%20244.698611%20205.084115%20%0AL%20273.960556%20239.166536%20%0AL%20303.2225%20241.438698%20%0A%22%20style%3D%22fill%3Anone%3Bstroke%3A%23bf00bf%3Bstroke-linecap%3Asquare%3B%22/%3E%0A%20%20%20%3C/g%3E%0A%20%20%20%3Cg%20id%3D%22line2d_41%22%3E%0A%20%20%20%20%3Cpath%20clip-path%3D%22url%28%23p118113b80c%29%22%20d%3D%22M%2039.865%20255.071667%20%0AL%2069.126944%20227.805729%20%0AL%2098.388889%20239.166536%20%0AL%20127.650833%20234.622214%20%0AL%20156.912778%20232.350052%20%0AL%20186.174722%20182.3625%20%0AL%20215.436667%20209.628437%20%0AL%20244.698611%20202.811953%20%0AL%20273.960556%20236.894375%20%0AL%20303.2225%20239.166536%20%0A%22%20style%3D%22fill%3Anone%3Bstroke%3A%23bfbf00%3Bstroke-linecap%3Asquare%3B%22/%3E%0A%20%20%20%3C/g%3E%0A%20%20%20%3Cg%20id%3D%22line2d_42%22%3E%0A%20%20%20%20%3Cpath%20clip-path%3D%22url%28%23p118113b80c%29%22%20d%3D%22M%2039.865%20252.799505%20%0AL%2069.126944%20216.444922%20%0AL%2098.388889%20236.894375%20%0AL%20127.650833%20236.894375%20%0AL%20156.912778%20230.077891%20%0AL%20186.174722%20173.273854%20%0AL%20215.436667%20207.356276%20%0AL%20244.698611%20200.539792%20%0AL%20273.960556%20234.622214%20%0AL%20303.2225%20241.438698%20%0A%22%20style%3D%22fill%3Anone%3Bstroke%3A%23000000%3Bstroke-linecap%3Asquare%3B%22/%3E%0A%20%20%20%3C/g%3E%0A%20%20%20%3Cg%20id%3D%22line2d_43%22%3E%0A%20%20%20%20%3Cpath%20clip-path%3D%22url%28%23p118113b80c%29%22%20d%3D%22M%2039.865%20250.527344%20%0AL%2069.126944%20214.17276%20%0AL%2098.388889%20225.533568%20%0AL%20127.650833%20239.166536%20%0AL%20156.912778%20227.805729%20%0AL%20186.174722%20175.546016%20%0AL%20215.436667%20209.628437%20%0AL%20244.698611%20202.811953%20%0AL%20273.960556%20232.350052%20%0AL%20303.2225%20239.166536%20%0A%22%20style%3D%22fill%3Anone%3Bstroke%3A%230000ff%3Bstroke-linecap%3Asquare%3B%22/%3E%0A%20%20%20%3C/g%3E%0A%20%20%20%3Cg%20id%3D%22line2d_44%22%3E%0A%20%20%20%20%3Cpath%20clip-path%3D%22url%28%23p118113b80c%29%22%20d%3D%22M%2039.865%20248.255182%20%0AL%2069.126944%20216.444922%20%0AL%2098.388889%20223.261406%20%0AL%20127.650833%20236.894375%20%0AL%20156.912778%20225.533568%20%0AL%20186.174722%20177.818177%20%0AL%20215.436667%20211.900599%20%0AL%20244.698611%20205.084115%20%0AL%20273.960556%20230.077891%20%0AL%20303.2225%20236.894375%20%0A%22%20style%3D%22fill%3Anone%3Bstroke%3A%23008000%3Bstroke-linecap%3Asquare%3B%22/%3E%0A%20%20%20%3C/g%3E%0A%20%20%20%3Cg%20id%3D%22line2d_45%22%3E%0A%20%20%20%20%3Cpath%20clip-path%3D%22url%28%23p118113b80c%29%22%20d%3D%22M%2039.865%20245.983021%20%0AL%2069.126944%20218.717083%20%0AL%2098.388889%20225.533568%20%0AL%20127.650833%20239.166536%20%0AL%20156.912778%20227.805729%20%0AL%20186.174722%20180.090339%20%0AL%20215.436667%20214.17276%20%0AL%20244.698611%20202.811953%20%0AL%20273.960556%20227.805729%20%0AL%20303.2225%20239.166536%20%0A%22%20style%3D%22fill%3Anone%3Bstroke%3A%23ff0000%3Bstroke-linecap%3Asquare%3B%22/%3E%0A%20%20%20%3C/g%3E%0A%20%20%20%3Cg%20id%3D%22line2d_46%22%3E%0A%20%20%20%20%3Cpath%20clip-path%3D%22url%28%23p118113b80c%29%22%20d%3D%22M%2039.865%20243.710859%20%0AL%2069.126944%20220.989245%20%0AL%2098.388889%20223.261406%20%0AL%20127.650833%20227.805729%20%0AL%20156.912778%20230.077891%20%0AL%20186.174722%20177.818177%20%0AL%20215.436667%20216.444922%20%0AL%20244.698611%20200.539792%20%0AL%20273.960556%20230.077891%20%0AL%20303.2225%20241.438698%20%0A%22%20style%3D%22fill%3Anone%3Bstroke%3A%2300bfbf%3Bstroke-linecap%3Asquare%3B%22/%3E%0A%20%20%20%3C/g%3E%0A%20%20%20%3Cg%20id%3D%22line2d_47%22%3E%0A%20%20%20%20%3Cpath%20clip-path%3D%22url%28%23p118113b80c%29%22%20d%3D%22M%2039.865%20241.438698%20%0AL%2069.126944%20223.261406%20%0AL%2098.388889%20220.989245%20%0AL%20127.650833%20225.533568%20%0AL%20156.912778%20227.805729%20%0AL%20186.174722%20175.546016%20%0AL%20215.436667%20214.17276%20%0AL%20244.698611%20198.26763%20%0AL%20273.960556%20218.717083%20%0AL%20303.2225%20243.710859%20%0A%22%20style%3D%22fill%3Anone%3Bstroke%3A%23bf00bf%3Bstroke-linecap%3Asquare%3B%22/%3E%0A%20%20%20%3C/g%3E%0A%20%20%20%3Cg%20id%3D%22line2d_48%22%3E%0A%20%20%20%20%3Cpath%20clip-path%3D%22url%28%23p118113b80c%29%22%20d%3D%22M%2039.865%20234.622214%20%0AL%2069.126944%20220.989245%20%0AL%2098.388889%20218.717083%20%0AL%20127.650833%20223.261406%20%0AL%20156.912778%20220.989245%20%0AL%20186.174722%20166.45737%20%0AL%20215.436667%20211.900599%20%0AL%20244.698611%20200.539792%20%0AL%20273.960556%20216.444922%20%0AL%20303.2225%20234.622214%20%0A%22%20style%3D%22fill%3Anone%3Bstroke%3A%23bfbf00%3Bstroke-linecap%3Asquare%3B%22/%3E%0A%20%20%20%3C/g%3E%0A%20%20%20%3Cg%20id%3D%22line2d_49%22%3E%0A%20%20%20%20%3Cpath%20clip-path%3D%22url%28%23p118113b80c%29%22%20d%3D%22M%2039.865%20232.350052%20%0AL%2069.126944%20223.261406%20%0AL%2098.388889%20216.444922%20%0AL%20127.650833%20225.533568%20%0AL%20156.912778%20218.717083%20%0AL%20186.174722%20164.185208%20%0AL%20215.436667%20209.628437%20%0AL%20244.698611%20191.451146%20%0AL%20273.960556%20214.17276%20%0AL%20303.2225%20232.350052%20%0A%22%20style%3D%22fill%3Anone%3Bstroke%3A%23000000%3Bstroke-linecap%3Asquare%3B%22/%3E%0A%20%20%20%3C/g%3E%0A%20%20%20%3Cg%20id%3D%22line2d_50%22%3E%0A%20%20%20%20%3Cpath%20clip-path%3D%22url%28%23p118113b80c%29%22%20d%3D%22M%2039.865%20230.077891%20%0AL%2069.126944%20225.533568%20%0AL%2098.388889%20214.17276%20%0AL%20127.650833%20227.805729%20%0AL%20156.912778%20207.356276%20%0AL%20186.174722%20161.913047%20%0AL%20215.436667%20207.356276%20%0AL%20244.698611%20193.723307%20%0AL%20273.960556%20216.444922%20%0AL%20303.2225%20230.077891%20%0A%22%20style%3D%22fill%3Anone%3Bstroke%3A%230000ff%3Bstroke-linecap%3Asquare%3B%22/%3E%0A%20%20%20%3C/g%3E%0A%20%20%20%3Cg%20id%3D%22line2d_51%22%3E%0A%20%20%20%20%3Cpath%20clip-path%3D%22url%28%23p118113b80c%29%22%20d%3D%22M%2039.865%20227.805729%20%0AL%2069.126944%20220.989245%20%0AL%2098.388889%20211.900599%20%0AL%20127.650833%20225.533568%20%0AL%20156.912778%20205.084115%20%0AL%20186.174722%20152.824401%20%0AL%20215.436667%20205.084115%20%0AL%20244.698611%20191.451146%20%0AL%20273.960556%20214.17276%20%0AL%20303.2225%20227.805729%20%0A%22%20style%3D%22fill%3Anone%3Bstroke%3A%23008000%3Bstroke-linecap%3Asquare%3B%22/%3E%0A%20%20%20%3C/g%3E%0A%20%20%20%3Cg%20id%3D%22line2d_52%22%3E%0A%20%20%20%20%3Cpath%20clip-path%3D%22url%28%23p118113b80c%29%22%20d%3D%22M%2039.865%20216.444922%20%0AL%2069.126944%20218.717083%20%0AL%2098.388889%20214.17276%20%0AL%20127.650833%20227.805729%20%0AL%20156.912778%20207.356276%20%0AL%20186.174722%20155.096562%20%0AL%20215.436667%20202.811953%20%0AL%20244.698611%20189.178984%20%0AL%20273.960556%20216.444922%20%0AL%20303.2225%20225.533568%20%0A%22%20style%3D%22fill%3Anone%3Bstroke%3A%23ff0000%3Bstroke-linecap%3Asquare%3B%22/%3E%0A%20%20%20%3C/g%3E%0A%20%20%20%3Cg%20id%3D%22line2d_53%22%3E%0A%20%20%20%20%3Cpath%20clip-path%3D%22url%28%23p118113b80c%29%22%20d%3D%22M%2039.865%20214.17276%20%0AL%2069.126944%20211.900599%20%0AL%2098.388889%20216.444922%20%0AL%20127.650833%20225.533568%20%0AL%20156.912778%20205.084115%20%0AL%20186.174722%20157.368724%20%0AL%20215.436667%20200.539792%20%0AL%20244.698611%20186.906823%20%0AL%20273.960556%20214.17276%20%0AL%20303.2225%20223.261406%20%0A%22%20style%3D%22fill%3Anone%3Bstroke%3A%2300bfbf%3Bstroke-linecap%3Asquare%3B%22/%3E%0A%20%20%20%3C/g%3E%0A%20%20%20%3Cg%20id%3D%22line2d_54%22%3E%0A%20%20%20%20%3Cpath%20clip-path%3D%22url%28%23p118113b80c%29%22%20d%3D%22M%2039.865%20205.084115%20%0AL%2069.126944%20209.628437%20%0AL%2098.388889%20214.17276%20%0AL%20127.650833%20227.805729%20%0AL%20156.912778%20207.356276%20%0AL%20186.174722%20159.640885%20%0AL%20215.436667%20202.811953%20%0AL%20244.698611%20184.634661%20%0AL%20273.960556%20211.900599%20%0AL%20303.2225%20220.989245%20%0A%22%20style%3D%22fill%3Anone%3Bstroke%3A%23bf00bf%3Bstroke-linecap%3Asquare%3B%22/%3E%0A%20%20%20%3C/g%3E%0A%20%20%20%3Cg%20id%3D%22line2d_55%22%3E%0A%20%20%20%20%3Cpath%20clip-path%3D%22url%28%23p118113b80c%29%22%20d%3D%22M%2039.865%20202.811953%20%0AL%2069.126944%20205.084115%20%0AL%2098.388889%20216.444922%20%0AL%20127.650833%20216.444922%20%0AL%20156.912778%20205.084115%20%0AL%20186.174722%20157.368724%20%0AL%20215.436667%20200.539792%20%0AL%20244.698611%20182.3625%20%0AL%20273.960556%20214.17276%20%0AL%20303.2225%20218.717083%20%0A%22%20style%3D%22fill%3Anone%3Bstroke%3A%23bfbf00%3Bstroke-linecap%3Asquare%3B%22/%3E%0A%20%20%20%3C/g%3E%0A%20%20%20%3Cg%20id%3D%22line2d_56%22%3E%0A%20%20%20%20%3Cpath%20clip-path%3D%22url%28%23p118113b80c%29%22%20d%3D%22M%2039.865%20205.084115%20%0AL%2069.126944%20202.811953%20%0AL%2098.388889%20202.811953%20%0AL%20127.650833%20214.17276%20%0AL%20156.912778%20207.356276%20%0AL%20186.174722%20155.096562%20%0AL%20215.436667%20198.26763%20%0AL%20244.698611%20180.090339%20%0AL%20273.960556%20211.900599%20%0AL%20303.2225%20216.444922%20%0A%22%20style%3D%22fill%3Anone%3Bstroke%3A%23000000%3Bstroke-linecap%3Asquare%3B%22/%3E%0A%20%20%20%3C/g%3E%0A%20%20%20%3Cg%20id%3D%22line2d_57%22%3E%0A%20%20%20%20%3Cpath%20clip-path%3D%22url%28%23p118113b80c%29%22%20d%3D%22M%2039.865%20202.811953%20%0AL%2069.126944%20200.539792%20%0AL%2098.388889%20205.084115%20%0AL%20127.650833%20216.444922%20%0AL%20156.912778%20193.723307%20%0AL%20186.174722%20150.55224%20%0AL%20215.436667%20193.723307%20%0AL%20244.698611%20177.818177%20%0AL%20273.960556%20200.539792%20%0AL%20303.2225%20214.17276%20%0A%22%20style%3D%22fill%3Anone%3Bstroke%3A%230000ff%3Bstroke-linecap%3Asquare%3B%22/%3E%0A%20%20%20%3C/g%3E%0A%20%20%20%3Cg%20id%3D%22line2d_58%22%3E%0A%20%20%20%20%3Cpath%20clip-path%3D%22url%28%23p118113b80c%29%22%20d%3D%22M%2039.865%20200.539792%20%0AL%2069.126944%20198.26763%20%0AL%2098.388889%20202.811953%20%0AL%20127.650833%20218.717083%20%0AL%20156.912778%20195.995469%20%0AL%20186.174722%20152.824401%20%0AL%20215.436667%20195.995469%20%0AL%20244.698611%20180.090339%20%0AL%20273.960556%20198.26763%20%0AL%20303.2225%20216.444922%20%0A%22%20style%3D%22fill%3Anone%3Bstroke%3A%23008000%3Bstroke-linecap%3Asquare%3B%22/%3E%0A%20%20%20%3C/g%3E%0A%20%20%20%3Cg%20id%3D%22line2d_59%22%3E%0A%20%20%20%20%3Cpath%20clip-path%3D%22url%28%23p118113b80c%29%22%20d%3D%22M%2039.865%20202.811953%20%0AL%2069.126944%20200.539792%20%0AL%2098.388889%20205.084115%20%0AL%20127.650833%20220.989245%20%0AL%20156.912778%20198.26763%20%0AL%20186.174722%20155.096562%20%0AL%20215.436667%20193.723307%20%0AL%20244.698611%20182.3625%20%0AL%20273.960556%20195.995469%20%0AL%20303.2225%20214.17276%20%0A%22%20style%3D%22fill%3Anone%3Bstroke%3A%23ff0000%3Bstroke-linecap%3Asquare%3B%22/%3E%0A%20%20%20%3C/g%3E%0A%20%20%20%3Cg%20id%3D%22line2d_60%22%3E%0A%20%20%20%20%3Cpath%20clip-path%3D%22url%28%23p118113b80c%29%22%20d%3D%22M%2039.865%20200.539792%20%0AL%2069.126944%20202.811953%20%0AL%2098.388889%20202.811953%20%0AL%20127.650833%20223.261406%20%0AL%20156.912778%20195.995469%20%0AL%20186.174722%20152.824401%20%0AL%20215.436667%20191.451146%20%0AL%20244.698611%20184.634661%20%0AL%20273.960556%20198.26763%20%0AL%20303.2225%20211.900599%20%0A%22%20style%3D%22fill%3Anone%3Bstroke%3A%2300bfbf%3Bstroke-linecap%3Asquare%3B%22/%3E%0A%20%20%20%3C/g%3E%0A%20%20%20%3Cg%20id%3D%22line2d_61%22%3E%0A%20%20%20%20%3Cpath%20clip-path%3D%22url%28%23p118113b80c%29%22%20d%3D%22M%2039.865%20198.26763%20%0AL%2069.126944%20200.539792%20%0AL%2098.388889%20205.084115%20%0AL%20127.650833%20220.989245%20%0AL%20156.912778%20191.451146%20%0AL%20186.174722%20150.55224%20%0AL%20215.436667%20184.634661%20%0AL%20244.698611%20182.3625%20%0AL%20273.960556%20195.995469%20%0AL%20303.2225%20209.628437%20%0A%22%20style%3D%22fill%3Anone%3Bstroke%3A%23bf00bf%3Bstroke-linecap%3Asquare%3B%22/%3E%0A%20%20%20%3C/g%3E%0A%20%20%20%3Cg%20id%3D%22line2d_62%22%3E%0A%20%20%20%20%3Cpath%20clip-path%3D%22url%28%23p118113b80c%29%22%20d%3D%22M%2039.865%20193.723307%20%0AL%2069.126944%20198.26763%20%0AL%2098.388889%20202.811953%20%0AL%20127.650833%20218.717083%20%0AL%20156.912778%20193.723307%20%0AL%20186.174722%20146.007917%20%0AL%20215.436667%20180.090339%20%0AL%20244.698611%20180.090339%20%0AL%20273.960556%20193.723307%20%0AL%20303.2225%20207.356276%20%0A%22%20style%3D%22fill%3Anone%3Bstroke%3A%23bfbf00%3Bstroke-linecap%3Asquare%3B%22/%3E%0A%20%20%20%3C/g%3E%0A%20%20%20%3Cg%20id%3D%22line2d_63%22%3E%0A%20%20%20%20%3Cpath%20clip-path%3D%22url%28%23p118113b80c%29%22%20d%3D%22M%2039.865%20191.451146%20%0AL%2069.126944%20195.995469%20%0AL%2098.388889%20193.723307%20%0AL%20127.650833%20209.628437%20%0AL%20156.912778%20195.995469%20%0AL%20186.174722%20139.191432%20%0AL%20215.436667%20177.818177%20%0AL%20244.698611%20171.001693%20%0AL%20273.960556%20191.451146%20%0AL%20303.2225%20205.084115%20%0A%22%20style%3D%22fill%3Anone%3Bstroke%3A%23000000%3Bstroke-linecap%3Asquare%3B%22/%3E%0A%20%20%20%3C/g%3E%0A%20%20%20%3Cg%20id%3D%22line2d_64%22%3E%0A%20%20%20%20%3Cpath%20clip-path%3D%22url%28%23p118113b80c%29%22%20d%3D%22M%2039.865%20189.178984%20%0AL%2069.126944%20193.723307%20%0AL%2098.388889%20184.634661%20%0AL%20127.650833%20195.995469%20%0AL%20156.912778%20198.26763%20%0AL%20186.174722%20127.830625%20%0AL%20215.436667%20180.090339%20%0AL%20244.698611%20168.729531%20%0AL%20273.960556%20193.723307%20%0AL%20303.2225%20207.356276%20%0A%22%20style%3D%22fill%3Anone%3Bstroke%3A%230000ff%3Bstroke-linecap%3Asquare%3B%22/%3E%0A%20%20%20%3C/g%3E%0A%20%20%20%3Cg%20id%3D%22line2d_65%22%3E%0A%20%20%20%20%3Cpath%20clip-path%3D%22url%28%23p118113b80c%29%22%20d%3D%22M%2039.865%20191.451146%20%0AL%2069.126944%20195.995469%20%0AL%2098.388889%20180.090339%20%0AL%20127.650833%20193.723307%20%0AL%20156.912778%20195.995469%20%0AL%20186.174722%20125.558464%20%0AL%20215.436667%20182.3625%20%0AL%20244.698611%20171.001693%20%0AL%20273.960556%20191.451146%20%0AL%20303.2225%20209.628437%20%0A%22%20style%3D%22fill%3Anone%3Bstroke%3A%23008000%3Bstroke-linecap%3Asquare%3B%22/%3E%0A%20%20%20%3C/g%3E%0A%20%20%20%3Cg%20id%3D%22line2d_66%22%3E%0A%20%20%20%20%3Cpath%20clip-path%3D%22url%28%23p118113b80c%29%22%20d%3D%22M%2039.865%20193.723307%20%0AL%2069.126944%20193.723307%20%0AL%2098.388889%20175.546016%20%0AL%20127.650833%20191.451146%20%0AL%20156.912778%20193.723307%20%0AL%20186.174722%20127.830625%20%0AL%20215.436667%20184.634661%20%0AL%20244.698611%20168.729531%20%0AL%20273.960556%20193.723307%20%0AL%20303.2225%20195.995469%20%0A%22%20style%3D%22fill%3Anone%3Bstroke%3A%23ff0000%3Bstroke-linecap%3Asquare%3B%22/%3E%0A%20%20%20%3C/g%3E%0A%20%20%20%3Cg%20id%3D%22line2d_67%22%3E%0A%20%20%20%20%3Cpath%20clip-path%3D%22url%28%23p118113b80c%29%22%20d%3D%22M%2039.865%20191.451146%20%0AL%2069.126944%20191.451146%20%0AL%2098.388889%20177.818177%20%0AL%20127.650833%20189.178984%20%0AL%20156.912778%20191.451146%20%0AL%20186.174722%20125.558464%20%0AL%20215.436667%20186.906823%20%0AL%20244.698611%20166.45737%20%0AL%20273.960556%20191.451146%20%0AL%20303.2225%20193.723307%20%0A%22%20style%3D%22fill%3Anone%3Bstroke%3A%2300bfbf%3Bstroke-linecap%3Asquare%3B%22/%3E%0A%20%20%20%3C/g%3E%0A%20%20%20%3Cg%20id%3D%22line2d_68%22%3E%0A%20%20%20%20%3Cpath%20clip-path%3D%22url%28%23p118113b80c%29%22%20d%3D%22M%2039.865%20189.178984%20%0AL%2069.126944%20189.178984%20%0AL%2098.388889%20175.546016%20%0AL%20127.650833%20186.906823%20%0AL%20156.912778%20189.178984%20%0AL%20186.174722%20123.286302%20%0AL%20215.436667%20189.178984%20%0AL%20244.698611%20168.729531%20%0AL%20273.960556%20189.178984%20%0AL%20303.2225%20191.451146%20%0A%22%20style%3D%22fill%3Anone%3Bstroke%3A%23bf00bf%3Bstroke-linecap%3Asquare%3B%22/%3E%0A%20%20%20%3C/g%3E%0A%20%20%20%3Cg%20id%3D%22line2d_69%22%3E%0A%20%20%20%20%3Cpath%20clip-path%3D%22url%28%23p118113b80c%29%22%20d%3D%22M%2039.865%20191.451146%20%0AL%2069.126944%20182.3625%20%0AL%2098.388889%20171.001693%20%0AL%20127.650833%20189.178984%20%0AL%20156.912778%20180.090339%20%0AL%20186.174722%20121.014141%20%0AL%20215.436667%20186.906823%20%0AL%20244.698611%20155.096562%20%0AL%20273.960556%20191.451146%20%0AL%20303.2225%20193.723307%20%0A%22%20style%3D%22fill%3Anone%3Bstroke%3A%23bfbf00%3Bstroke-linecap%3Asquare%3B%22/%3E%0A%20%20%20%3C/g%3E%0A%20%20%20%3Cg%20id%3D%22line2d_70%22%3E%0A%20%20%20%20%3Cpath%20clip-path%3D%22url%28%23p118113b80c%29%22%20d%3D%22M%2039.865%20193.723307%20%0AL%2069.126944%20180.090339%20%0AL%2098.388889%20173.273854%20%0AL%20127.650833%20186.906823%20%0AL%20156.912778%20168.729531%20%0AL%20186.174722%20118.741979%20%0AL%20215.436667%20189.178984%20%0AL%20244.698611%20152.824401%20%0AL%20273.960556%20193.723307%20%0AL%20303.2225%20195.995469%20%0A%22%20style%3D%22fill%3Anone%3Bstroke%3A%23000000%3Bstroke-linecap%3Asquare%3B%22/%3E%0A%20%20%20%3C/g%3E%0A%20%20%20%3Cg%20id%3D%22line2d_71%22%3E%0A%20%20%20%20%3Cpath%20clip-path%3D%22url%28%23p118113b80c%29%22%20d%3D%22M%2039.865%20191.451146%20%0AL%2069.126944%20177.818177%20%0AL%2098.388889%20159.640885%20%0AL%20127.650833%20182.3625%20%0AL%20156.912778%20166.45737%20%0AL%20186.174722%20116.469818%20%0AL%20215.436667%20186.906823%20%0AL%20244.698611%20150.55224%20%0AL%20273.960556%20195.995469%20%0AL%20303.2225%20198.26763%20%0A%22%20style%3D%22fill%3Anone%3Bstroke%3A%230000ff%3Bstroke-linecap%3Asquare%3B%22/%3E%0A%20%20%20%3C/g%3E%0A%20%20%20%3Cg%20id%3D%22line2d_72%22%3E%0A%20%20%20%20%3Cpath%20clip-path%3D%22url%28%23p118113b80c%29%22%20d%3D%22M%2039.865%20189.178984%20%0AL%2069.126944%20180.090339%20%0AL%2098.388889%20157.368724%20%0AL%20127.650833%20180.090339%20%0AL%20156.912778%20164.185208%20%0AL%20186.174722%20118.741979%20%0AL%20215.436667%20182.3625%20%0AL%20244.698611%20148.280078%20%0AL%20273.960556%20193.723307%20%0AL%20303.2225%20189.178984%20%0A%22%20style%3D%22fill%3Anone%3Bstroke%3A%23008000%3Bstroke-linecap%3Asquare%3B%22/%3E%0A%20%20%20%3C/g%3E%0A%20%20%20%3Cg%20id%3D%22line2d_73%22%3E%0A%20%20%20%20%3Cpath%20clip-path%3D%22url%28%23p118113b80c%29%22%20d%3D%22M%2039.865%20184.634661%20%0AL%2069.126944%20177.818177%20%0AL%2098.388889%20152.824401%20%0AL%20127.650833%20177.818177%20%0AL%20156.912778%20161.913047%20%0AL%20186.174722%20116.469818%20%0AL%20215.436667%20180.090339%20%0AL%20244.698611%20150.55224%20%0AL%20273.960556%20191.451146%20%0AL%20303.2225%20186.906823%20%0A%22%20style%3D%22fill%3Anone%3Bstroke%3A%23ff0000%3Bstroke-linecap%3Asquare%3B%22/%3E%0A%20%20%20%3C/g%3E%0A%20%20%20%3Cg%20id%3D%22line2d_74%22%3E%0A%20%20%20%20%3Cpath%20clip-path%3D%22url%28%23p118113b80c%29%22%20d%3D%22M%2039.865%20186.906823%20%0AL%2069.126944%20180.090339%20%0AL%2098.388889%20150.55224%20%0AL%20127.650833%20175.546016%20%0AL%20156.912778%20155.096562%20%0AL%20186.174722%20114.197656%20%0AL%20215.436667%20177.818177%20%0AL%20244.698611%20148.280078%20%0AL%20273.960556%20193.723307%20%0AL%20303.2225%20177.818177%20%0A%22%20style%3D%22fill%3Anone%3Bstroke%3A%2300bfbf%3Bstroke-linecap%3Asquare%3B%22/%3E%0A%20%20%20%3C/g%3E%0A%20%20%20%3Cg%20id%3D%22line2d_75%22%3E%0A%20%20%20%20%3Cpath%20clip-path%3D%22url%28%23p118113b80c%29%22%20d%3D%22M%2039.865%20189.178984%20%0AL%2069.126944%20177.818177%20%0AL%2098.388889%20152.824401%20%0AL%20127.650833%20177.818177%20%0AL%20156.912778%20152.824401%20%0AL%20186.174722%20100.564687%20%0AL%20215.436667%20180.090339%20%0AL%20244.698611%20146.007917%20%0AL%20273.960556%20195.995469%20%0AL%20303.2225%20180.090339%20%0A%22%20style%3D%22fill%3Anone%3Bstroke%3A%23bf00bf%3Bstroke-linecap%3Asquare%3B%22/%3E%0A%20%20%20%3C/g%3E%0A%20%20%20%3Cg%20id%3D%22line2d_76%22%3E%0A%20%20%20%20%3Cpath%20clip-path%3D%22url%28%23p118113b80c%29%22%20d%3D%22M%2039.865%20186.906823%20%0AL%2069.126944%20175.546016%20%0AL%2098.388889%20150.55224%20%0AL%20127.650833%20180.090339%20%0AL%20156.912778%20150.55224%20%0AL%20186.174722%20102.836849%20%0AL%20215.436667%20177.818177%20%0AL%20244.698611%20139.191432%20%0AL%20273.960556%20198.26763%20%0AL%20303.2225%20166.45737%20%0A%22%20style%3D%22fill%3Anone%3Bstroke%3A%23bfbf00%3Bstroke-linecap%3Asquare%3B%22/%3E%0A%20%20%20%3C/g%3E%0A%20%20%20%3Cg%20id%3D%22line2d_77%22%3E%0A%20%20%20%20%3Cpath%20clip-path%3D%22url%28%23p118113b80c%29%22%20d%3D%22M%2039.865%20189.178984%20%0AL%2069.126944%20173.273854%20%0AL%2098.388889%20148.280078%20%0AL%20127.650833%20177.818177%20%0AL%20156.912778%20148.280078%20%0AL%20186.174722%2091.476042%20%0AL%20215.436667%20180.090339%20%0AL%20244.698611%20141.463594%20%0AL%20273.960556%20195.995469%20%0AL%20303.2225%20164.185208%20%0A%22%20style%3D%22fill%3Anone%3Bstroke%3A%23000000%3Bstroke-linecap%3Asquare%3B%22/%3E%0A%20%20%20%3C/g%3E%0A%20%20%20%3Cg%20id%3D%22line2d_78%22%3E%0A%20%20%20%20%3Cpath%20clip-path%3D%22url%28%23p118113b80c%29%22%20d%3D%22M%2039.865%20186.906823%20%0AL%2069.126944%20164.185208%20%0AL%2098.388889%20146.007917%20%0AL%20127.650833%20180.090339%20%0AL%20156.912778%20146.007917%20%0AL%20186.174722%2093.748203%20%0AL%20215.436667%20182.3625%20%0AL%20244.698611%20139.191432%20%0AL%20273.960556%20186.906823%20%0AL%20303.2225%20161.913047%20%0A%22%20style%3D%22fill%3Anone%3Bstroke%3A%230000ff%3Bstroke-linecap%3Asquare%3B%22/%3E%0A%20%20%20%3C/g%3E%0A%20%20%20%3Cg%20id%3D%22line2d_79%22%3E%0A%20%20%20%20%3Cpath%20clip-path%3D%22url%28%23p118113b80c%29%22%20d%3D%22M%2039.865%20184.634661%20%0AL%2069.126944%20166.45737%20%0AL%2098.388889%20148.280078%20%0AL%20127.650833%20177.818177%20%0AL%20156.912778%20143.735755%20%0AL%20186.174722%2084.659557%20%0AL%20215.436667%20180.090339%20%0AL%20244.698611%20141.463594%20%0AL%20273.960556%20184.634661%20%0AL%20303.2225%20152.824401%20%0A%22%20style%3D%22fill%3Anone%3Bstroke%3A%23008000%3Bstroke-linecap%3Asquare%3B%22/%3E%0A%20%20%20%3C/g%3E%0A%20%20%20%3Cg%20id%3D%22line2d_80%22%3E%0A%20%20%20%20%3Cpath%20clip-path%3D%22url%28%23p118113b80c%29%22%20d%3D%22M%2039.865%20182.3625%20%0AL%2069.126944%20168.729531%20%0AL%2098.388889%20146.007917%20%0AL%20127.650833%20175.546016%20%0AL%20156.912778%20141.463594%20%0AL%20186.174722%2086.931719%20%0AL%20215.436667%20182.3625%20%0AL%20244.698611%20143.735755%20%0AL%20273.960556%20182.3625%20%0AL%20303.2225%20150.55224%20%0A%22%20style%3D%22fill%3Anone%3Bstroke%3A%23ff0000%3Bstroke-linecap%3Asquare%3B%22/%3E%0A%20%20%20%3C/g%3E%0A%20%20%20%3Cg%20id%3D%22line2d_81%22%3E%0A%20%20%20%20%3Cpath%20clip-path%3D%22url%28%23p118113b80c%29%22%20d%3D%22M%2039.865%20177.818177%20%0AL%2069.126944%20166.45737%20%0AL%2098.388889%20143.735755%20%0AL%20127.650833%20173.273854%20%0AL%20156.912778%20143.735755%20%0AL%20186.174722%2077.843073%20%0AL%20215.436667%20184.634661%20%0AL%20244.698611%20146.007917%20%0AL%20273.960556%20180.090339%20%0AL%20303.2225%20152.824401%20%0A%22%20style%3D%22fill%3Anone%3Bstroke%3A%2300bfbf%3Bstroke-linecap%3Asquare%3B%22/%3E%0A%20%20%20%3C/g%3E%0A%20%20%20%3Cg%20id%3D%22line2d_82%22%3E%0A%20%20%20%20%3Cpath%20clip-path%3D%22url%28%23p118113b80c%29%22%20d%3D%22M%2039.865%20180.090339%20%0AL%2069.126944%20164.185208%20%0AL%2098.388889%20141.463594%20%0AL%20127.650833%20175.546016%20%0AL%20156.912778%20146.007917%20%0AL%20186.174722%2080.115234%20%0AL%20215.436667%20186.906823%20%0AL%20244.698611%20143.735755%20%0AL%20273.960556%20177.818177%20%0AL%20303.2225%20155.096562%20%0A%22%20style%3D%22fill%3Anone%3Bstroke%3A%23bf00bf%3Bstroke-linecap%3Asquare%3B%22/%3E%0A%20%20%20%3C/g%3E%0A%20%20%20%3Cg%20id%3D%22line2d_83%22%3E%0A%20%20%20%20%3Cpath%20clip-path%3D%22url%28%23p118113b80c%29%22%20d%3D%22M%2039.865%20177.818177%20%0AL%2069.126944%20161.913047%20%0AL%2098.388889%20136.919271%20%0AL%20127.650833%20173.273854%20%0AL%20156.912778%20143.735755%20%0AL%20186.174722%2073.29875%20%0AL%20215.436667%20184.634661%20%0AL%20244.698611%20141.463594%20%0AL%20273.960556%20175.546016%20%0AL%20303.2225%20152.824401%20%0A%22%20style%3D%22fill%3Anone%3Bstroke%3A%23bfbf00%3Bstroke-linecap%3Asquare%3B%22/%3E%0A%20%20%20%3C/g%3E%0A%20%20%20%3Cg%20id%3D%22line2d_84%22%3E%0A%20%20%20%20%3Cpath%20clip-path%3D%22url%28%23p118113b80c%29%22%20d%3D%22M%2039.865%20175.546016%20%0AL%2069.126944%20164.185208%20%0AL%2098.388889%20139.191432%20%0AL%20127.650833%20171.001693%20%0AL%20156.912778%20141.463594%20%0AL%20186.174722%2071.026589%20%0AL%20215.436667%20186.906823%20%0AL%20244.698611%20136.919271%20%0AL%20273.960556%20177.818177%20%0AL%20303.2225%20150.55224%20%0A%22%20style%3D%22fill%3Anone%3Bstroke%3A%23000000%3Bstroke-linecap%3Asquare%3B%22/%3E%0A%20%20%20%3C/g%3E%0A%20%20%20%3Cg%20id%3D%22line2d_85%22%3E%0A%20%20%20%20%3Cpath%20clip-path%3D%22url%28%23p118113b80c%29%22%20d%3D%22M%2039.865%20173.273854%20%0AL%2069.126944%20161.913047%20%0AL%2098.388889%20141.463594%20%0AL%20127.650833%20168.729531%20%0AL%20156.912778%20143.735755%20%0AL%20186.174722%2073.29875%20%0AL%20215.436667%20189.178984%20%0AL%20244.698611%20134.647109%20%0AL%20273.960556%20175.546016%20%0AL%20303.2225%20148.280078%20%0A%22%20style%3D%22fill%3Anone%3Bstroke%3A%230000ff%3Bstroke-linecap%3Asquare%3B%22/%3E%0A%20%20%20%3C/g%3E%0A%20%20%20%3Cg%20id%3D%22line2d_86%22%3E%0A%20%20%20%20%3Cpath%20clip-path%3D%22url%28%23p118113b80c%29%22%20d%3D%22M%2039.865%20171.001693%20%0AL%2069.126944%20164.185208%20%0AL%2098.388889%20139.191432%20%0AL%20127.650833%20171.001693%20%0AL%20156.912778%20130.102786%20%0AL%20186.174722%2071.026589%20%0AL%20215.436667%20186.906823%20%0AL%20244.698611%20132.374948%20%0AL%20273.960556%20173.273854%20%0AL%20303.2225%20146.007917%20%0A%22%20style%3D%22fill%3Anone%3Bstroke%3A%23008000%3Bstroke-linecap%3Asquare%3B%22/%3E%0A%20%20%20%3C/g%3E%0A%20%20%20%3Cg%20id%3D%22line2d_87%22%3E%0A%20%20%20%20%3Cpath%20clip-path%3D%22url%28%23p118113b80c%29%22%20d%3D%22M%2039.865%20168.729531%20%0AL%2069.126944%20161.913047%20%0AL%2098.388889%20125.558464%20%0AL%20127.650833%20173.273854%20%0AL%20156.912778%20132.374948%20%0AL%20186.174722%2057.39362%20%0AL%20215.436667%20184.634661%20%0AL%20244.698611%20123.286302%20%0AL%20273.960556%20175.546016%20%0AL%20303.2225%20148.280078%20%0A%22%20style%3D%22fill%3Anone%3Bstroke%3A%23ff0000%3Bstroke-linecap%3Asquare%3B%22/%3E%0A%20%20%20%3C/g%3E%0A%20%20%20%3Cg%20id%3D%22line2d_88%22%3E%0A%20%20%20%20%3Cpath%20clip-path%3D%22url%28%23p118113b80c%29%22%20d%3D%22M%2039.865%20171.001693%20%0AL%2069.126944%20157.368724%20%0AL%2098.388889%20114.197656%20%0AL%20127.650833%20171.001693%20%0AL%20156.912778%20130.102786%20%0AL%20186.174722%2059.665781%20%0AL%20215.436667%20182.3625%20%0AL%20244.698611%20121.014141%20%0AL%20273.960556%20173.273854%20%0AL%20303.2225%20134.647109%20%0A%22%20style%3D%22fill%3Anone%3Bstroke%3A%2300bfbf%3Bstroke-linecap%3Asquare%3B%22/%3E%0A%20%20%20%3C/g%3E%0A%20%20%20%3Cg%20id%3D%22line2d_89%22%3E%0A%20%20%20%20%3Cpath%20clip-path%3D%22url%28%23p118113b80c%29%22%20d%3D%22M%2039.865%20173.273854%20%0AL%2069.126944%20146.007917%20%0AL%2098.388889%20116.469818%20%0AL%20127.650833%20168.729531%20%0AL%20156.912778%20127.830625%20%0AL%20186.174722%2061.937943%20%0AL%20215.436667%20177.818177%20%0AL%20244.698611%20123.286302%20%0AL%20273.960556%20161.913047%20%0AL%20303.2225%20132.374948%20%0A%22%20style%3D%22fill%3Anone%3Bstroke%3A%23bf00bf%3Bstroke-linecap%3Asquare%3B%22/%3E%0A%20%20%20%3C/g%3E%0A%20%20%20%3Cg%20id%3D%22line2d_90%22%3E%0A%20%20%20%20%3Cpath%20clip-path%3D%22url%28%23p118113b80c%29%22%20d%3D%22M%2039.865%20171.001693%20%0AL%2069.126944%20148.280078%20%0AL%2098.388889%20118.741979%20%0AL%20127.650833%20157.368724%20%0AL%20156.912778%20130.102786%20%0AL%20186.174722%2064.210104%20%0AL%20215.436667%20175.546016%20%0AL%20244.698611%20125.558464%20%0AL%20273.960556%20159.640885%20%0AL%20303.2225%20134.647109%20%0A%22%20style%3D%22fill%3Anone%3Bstroke%3A%23bfbf00%3Bstroke-linecap%3Asquare%3B%22/%3E%0A%20%20%20%3C/g%3E%0A%20%20%20%3Cg%20id%3D%22line2d_91%22%3E%0A%20%20%20%20%3Cpath%20clip-path%3D%22url%28%23p118113b80c%29%22%20d%3D%22M%2039.865%20173.273854%20%0AL%2069.126944%20146.007917%20%0AL%2098.388889%20109.653333%20%0AL%20127.650833%20155.096562%20%0AL%20156.912778%20132.374948%20%0AL%20186.174722%2055.121458%20%0AL%20215.436667%20173.273854%20%0AL%20244.698611%20123.286302%20%0AL%20273.960556%20161.913047%20%0AL%20303.2225%20125.558464%20%0A%22%20style%3D%22fill%3Anone%3Bstroke%3A%23000000%3Bstroke-linecap%3Asquare%3B%22/%3E%0A%20%20%20%3C/g%3E%0A%20%20%20%3Cg%20id%3D%22line2d_92%22%3E%0A%20%20%20%20%3Cpath%20clip-path%3D%22url%28%23p118113b80c%29%22%20d%3D%22M%2039.865%20171.001693%20%0AL%2069.126944%20143.735755%20%0AL%2098.388889%20107.381172%20%0AL%20127.650833%20152.824401%20%0AL%20156.912778%20130.102786%20%0AL%20186.174722%2057.39362%20%0AL%20215.436667%20175.546016%20%0AL%20244.698611%20121.014141%20%0AL%20273.960556%20164.185208%20%0AL%20303.2225%20123.286302%20%0A%22%20style%3D%22fill%3Anone%3Bstroke%3A%230000ff%3Bstroke-linecap%3Asquare%3B%22/%3E%0A%20%20%20%3C/g%3E%0A%20%20%20%3Cg%20id%3D%22line2d_93%22%3E%0A%20%20%20%20%3Cpath%20clip-path%3D%22url%28%23p118113b80c%29%22%20d%3D%22M%2039.865%20168.729531%20%0AL%2069.126944%20141.463594%20%0AL%2098.388889%20105.10901%20%0AL%20127.650833%20141.463594%20%0AL%20156.912778%20132.374948%20%0AL%20186.174722%2059.665781%20%0AL%20215.436667%20177.818177%20%0AL%20244.698611%20123.286302%20%0AL%20273.960556%20161.913047%20%0AL%20303.2225%20125.558464%20%0A%22%20style%3D%22fill%3Anone%3Bstroke%3A%23008000%3Bstroke-linecap%3Asquare%3B%22/%3E%0A%20%20%20%3C/g%3E%0A%20%20%20%3Cg%20id%3D%22line2d_94%22%3E%0A%20%20%20%20%3Cpath%20clip-path%3D%22url%28%23p118113b80c%29%22%20d%3D%22M%2039.865%20171.001693%20%0AL%2069.126944%20139.191432%20%0AL%2098.388889%20102.836849%20%0AL%20127.650833%20143.735755%20%0AL%20156.912778%20134.647109%20%0AL%20186.174722%2057.39362%20%0AL%20215.436667%20175.546016%20%0AL%20244.698611%20125.558464%20%0AL%20273.960556%20164.185208%20%0AL%20303.2225%20123.286302%20%0A%22%20style%3D%22fill%3Anone%3Bstroke%3A%23ff0000%3Bstroke-linecap%3Asquare%3B%22/%3E%0A%20%20%20%3C/g%3E%0A%20%20%20%3Cg%20id%3D%22line2d_95%22%3E%0A%20%20%20%20%3Cpath%20clip-path%3D%22url%28%23p118113b80c%29%22%20d%3D%22M%2039.865%20164.185208%20%0AL%2069.126944%20136.919271%20%0AL%2098.388889%2098.292526%20%0AL%20127.650833%20141.463594%20%0AL%20156.912778%20121.014141%20%0AL%20186.174722%2055.121458%20%0AL%20215.436667%20161.913047%20%0AL%20244.698611%20123.286302%20%0AL%20273.960556%20166.45737%20%0AL%20303.2225%20125.558464%20%0A%22%20style%3D%22fill%3Anone%3Bstroke%3A%2300bfbf%3Bstroke-linecap%3Asquare%3B%22/%3E%0A%20%20%20%3C/g%3E%0A%20%20%20%3Cg%20id%3D%22line2d_96%22%3E%0A%20%20%20%20%3Cpath%20clip-path%3D%22url%28%23p118113b80c%29%22%20d%3D%22M%2039.865%20161.913047%20%0AL%2069.126944%20134.647109%20%0AL%2098.388889%20100.564687%20%0AL%20127.650833%20143.735755%20%0AL%20156.912778%20123.286302%20%0AL%20186.174722%2057.39362%20%0AL%20215.436667%20164.185208%20%0AL%20244.698611%20121.014141%20%0AL%20273.960556%20168.729531%20%0AL%20303.2225%20111.925495%20%0A%22%20style%3D%22fill%3Anone%3Bstroke%3A%23bf00bf%3Bstroke-linecap%3Asquare%3B%22/%3E%0A%20%20%20%3C/g%3E%0A%20%20%20%3Cg%20id%3D%22line2d_97%22%3E%0A%20%20%20%20%3Cpath%20clip-path%3D%22url%28%23p118113b80c%29%22%20d%3D%22M%2039.865%20159.640885%20%0AL%2069.126944%20136.919271%20%0AL%2098.388889%2098.292526%20%0AL%20127.650833%20141.463594%20%0AL%20156.912778%20125.558464%20%0AL%20186.174722%2055.121458%20%0AL%20215.436667%20161.913047%20%0AL%20244.698611%20118.741979%20%0AL%20273.960556%20159.640885%20%0AL%20303.2225%2098.292526%20%0A%22%20style%3D%22fill%3Anone%3Bstroke%3A%23bfbf00%3Bstroke-linecap%3Asquare%3B%22/%3E%0A%20%20%20%3C/g%3E%0A%20%20%20%3Cg%20id%3D%22line2d_98%22%3E%0A%20%20%20%20%3Cpath%20clip-path%3D%22url%28%23p118113b80c%29%22%20d%3D%22M%2039.865%20157.368724%20%0AL%2069.126944%20134.647109%20%0AL%2098.388889%20100.564687%20%0AL%20127.650833%20139.191432%20%0AL%20156.912778%20123.286302%20%0AL%20186.174722%2052.849297%20%0AL%20215.436667%20159.640885%20%0AL%20244.698611%20121.014141%20%0AL%20273.960556%20157.368724%20%0AL%20303.2225%2096.020365%20%0A%22%20style%3D%22fill%3Anone%3Bstroke%3A%23000000%3Bstroke-linecap%3Asquare%3B%22/%3E%0A%20%20%20%3C/g%3E%0A%20%20%20%3Cg%20id%3D%22line2d_99%22%3E%0A%20%20%20%20%3Cpath%20clip-path%3D%22url%28%23p118113b80c%29%22%20d%3D%22M%2039.865%20159.640885%20%0AL%2069.126944%20132.374948%20%0AL%2098.388889%2098.292526%20%0AL%20127.650833%20136.919271%20%0AL%20156.912778%20121.014141%20%0AL%20186.174722%2050.577135%20%0AL%20215.436667%20148.280078%20%0AL%20244.698611%20123.286302%20%0AL%20273.960556%20155.096562%20%0AL%20303.2225%2098.292526%20%0A%22%20style%3D%22fill%3Anone%3Bstroke%3A%230000ff%3Bstroke-linecap%3Asquare%3B%22/%3E%0A%20%20%20%3C/g%3E%0A%20%20%20%3Cg%20id%3D%22line2d_100%22%3E%0A%20%20%20%20%3Cpath%20clip-path%3D%22url%28%23p118113b80c%29%22%20d%3D%22M%2039.865%20157.368724%20%0AL%2069.126944%20130.102786%20%0AL%2098.388889%20100.564687%20%0AL%20127.650833%20134.647109%20%0AL%20156.912778%20123.286302%20%0AL%20186.174722%2048.304974%20%0AL%20215.436667%20150.55224%20%0AL%20244.698611%20121.014141%20%0AL%20273.960556%20152.824401%20%0AL%20303.2225%2096.020365%20%0A%22%20style%3D%22fill%3Anone%3Bstroke%3A%23008000%3Bstroke-linecap%3Asquare%3B%22/%3E%0A%20%20%20%3C/g%3E%0A%20%20%20%3Cg%20id%3D%22line2d_101%22%3E%0A%20%20%20%20%3Cpath%20clip-path%3D%22url%28%23p118113b80c%29%22%20d%3D%22M%2039.865%20155.096562%20%0AL%2069.126944%20125.558464%20%0AL%2098.388889%20102.836849%20%0AL%20127.650833%20136.919271%20%0AL%20156.912778%20125.558464%20%0AL%20186.174722%2050.577135%20%0AL%20215.436667%20148.280078%20%0AL%20244.698611%20118.741979%20%0AL%20273.960556%20155.096562%20%0AL%20303.2225%2093.748203%20%0A%22%20style%3D%22fill%3Anone%3Bstroke%3A%23ff0000%3Bstroke-linecap%3Asquare%3B%22/%3E%0A%20%20%20%3C/g%3E%0A%20%20%20%3Cg%20id%3D%22patch_3%22%3E%0A%20%20%20%20%3Cpath%20d%3D%22M%20303.2225%20291.42625%20%0AL%20303.2225%2018.766875%20%0A%22%20style%3D%22fill%3Anone%3Bstroke%3A%23000000%3Bstroke-linecap%3Asquare%3Bstroke-linejoin%3Amiter%3B%22/%3E%0A%20%20%20%3C/g%3E%0A%20%20%20%3Cg%20id%3D%22patch_4%22%3E%0A%20%20%20%20%3Cpath%20d%3D%22M%2039.865%20291.42625%20%0AL%2039.865%2018.766875%20%0A%22%20style%3D%22fill%3Anone%3Bstroke%3A%23000000%3Bstroke-linecap%3Asquare%3Bstroke-linejoin%3Amiter%3B%22/%3E%0A%20%20%20%3C/g%3E%0A%20%20%20%3Cg%20id%3D%22patch_5%22%3E%0A%20%20%20%20%3Cpath%20d%3D%22M%2039.865%20291.42625%20%0AL%20303.2225%20291.42625%20%0A%22%20style%3D%22fill%3Anone%3Bstroke%3A%23000000%3Bstroke-linecap%3Asquare%3Bstroke-linejoin%3Amiter%3B%22/%3E%0A%20%20%20%3C/g%3E%0A%20%20%20%3Cg%20id%3D%22patch_6%22%3E%0A%20%20%20%20%3Cpath%20d%3D%22M%2039.865%2018.766875%20%0AL%20303.222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02%22%3E%0A%20%20%20%20%20%20%3Cdefs%3E%0A%20%20%20%20%20%20%20%3Cpath%20d%3D%22M%200%200%20%0AL%200%20-4%20%0A%22%20id%3D%22mc3c4ed298c%22%20style%3D%22stroke%3A%23000000%3Bstroke-width%3A0.5%3B%22/%3E%0A%20%20%20%20%20%20%3C/defs%3E%0A%20%20%20%20%20%20%3Cg%3E%0A%20%20%20%20%20%20%20%3Cuse%20style%3D%22stroke%3A%23000000%3Bstroke-width%3A0.5%3B%22%20x%3D%2239.865%22%20xlink%3Ahref%3D%22%23mc3c4ed298c%22%20y%3D%22291.42625%22/%3E%0A%20%20%20%20%20%20%3C/g%3E%0A%20%20%20%20%20%3C/g%3E%0A%20%20%20%20%20%3Cg%20id%3D%22line2d_103%22%3E%0A%20%20%20%20%20%20%3Cdefs%3E%0A%20%20%20%20%20%20%20%3Cpath%20d%3D%22M%200%200%20%0AL%200%204%20%0A%22%20id%3D%22md33765124d%22%20style%3D%22stroke%3A%23000000%3Bstroke-width%3A0.5%3B%22/%3E%0A%20%20%20%20%20%20%3C/defs%3E%0A%20%20%20%20%20%20%3Cg%3E%0A%20%20%20%20%20%20%20%3Cuse%20style%3D%22stroke%3A%23000000%3Bstroke-width%3A0.5%3B%22%20x%3D%2239.865%22%20xlink%3Ahref%3D%22%23md33765124d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36.047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104%22%3E%0A%20%20%20%20%20%20%3Cg%3E%0A%20%20%20%20%20%20%20%3Cuse%20style%3D%22stroke%3A%23000000%3Bstroke-width%3A0.5%3B%22%20x%3D%2269.1269444444%22%20xlink%3Ahref%3D%22%23mc3c4ed298c%22%20y%3D%22291.42625%22/%3E%0A%20%20%20%20%20%20%3C/g%3E%0A%20%20%20%20%20%3C/g%3E%0A%20%20%20%20%20%3Cg%20id%3D%22line2d_105%22%3E%0A%20%20%20%20%20%20%3Cg%3E%0A%20%20%20%20%20%20%20%3Cuse%20style%3D%22stroke%3A%23000000%3Bstroke-width%3A0.5%3B%22%20x%3D%2269.1269444444%22%20xlink%3Ahref%3D%22%23md33765124d%22%20y%3D%2218.766875%22/%3E%0A%20%20%20%20%20%20%3C/g%3E%0A%20%20%20%20%20%3C/g%3E%0A%20%20%20%20%20%3Cg%20id%3D%22text_2%22%3E%0A%20%20%20%20%20%20%3C%21--%201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65.3094444444%20304.544375%29scale%280.12%20-0.12%29%22%3E%0A%20%20%20%20%20%20%20%3Cuse%20xlink%3Ahref%3D%22%23BitstreamVeraSans-Roman-31%22/%3E%0A%20%20%20%20%20%20%3C/g%3E%0A%20%20%20%20%20%3C/g%3E%0A%20%20%20%20%3C/g%3E%0A%20%20%20%20%3Cg%20id%3D%22xtick_3%22%3E%0A%20%20%20%20%20%3Cg%20id%3D%22line2d_106%22%3E%0A%20%20%20%20%20%20%3Cg%3E%0A%20%20%20%20%20%20%20%3Cuse%20style%3D%22stroke%3A%23000000%3Bstroke-width%3A0.5%3B%22%20x%3D%2298.3888888889%22%20xlink%3Ahref%3D%22%23mc3c4ed298c%22%20y%3D%22291.42625%22/%3E%0A%20%20%20%20%20%20%3C/g%3E%0A%20%20%20%20%20%3C/g%3E%0A%20%20%20%20%20%3Cg%20id%3D%22line2d_107%22%3E%0A%20%20%20%20%20%20%3Cg%3E%0A%20%20%20%20%20%20%20%3Cuse%20style%3D%22stroke%3A%23000000%3Bstroke-width%3A0.5%3B%22%20x%3D%2298.3888888889%22%20xlink%3Ahref%3D%22%23md33765124d%22%20y%3D%2218.766875%22/%3E%0A%20%20%20%20%20%20%3C/g%3E%0A%20%20%20%20%20%3C/g%3E%0A%20%20%20%20%20%3Cg%20id%3D%22text_3%22%3E%0A%20%20%20%20%20%20%3C%21--%202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94.5713888889%20304.544375%29scale%280.12%20-0.12%29%22%3E%0A%20%20%20%20%20%20%20%3Cuse%20xlink%3Ahref%3D%22%23BitstreamVeraSans-Roman-32%22/%3E%0A%20%20%20%20%20%20%3C/g%3E%0A%20%20%20%20%20%3C/g%3E%0A%20%20%20%20%3C/g%3E%0A%20%20%20%20%3Cg%20id%3D%22xtick_4%22%3E%0A%20%20%20%20%20%3Cg%20id%3D%22line2d_108%22%3E%0A%20%20%20%20%20%20%3Cg%3E%0A%20%20%20%20%20%20%20%3Cuse%20style%3D%22stroke%3A%23000000%3Bstroke-width%3A0.5%3B%22%20x%3D%22127.650833333%22%20xlink%3Ahref%3D%22%23mc3c4ed298c%22%20y%3D%22291.42625%22/%3E%0A%20%20%20%20%20%20%3C/g%3E%0A%20%20%20%20%20%3C/g%3E%0A%20%20%20%20%20%3Cg%20id%3D%22line2d_109%22%3E%0A%20%20%20%20%20%20%3Cg%3E%0A%20%20%20%20%20%20%20%3Cuse%20style%3D%22stroke%3A%23000000%3Bstroke-width%3A0.5%3B%22%20x%3D%22127.650833333%22%20xlink%3Ahref%3D%22%23md33765124d%22%20y%3D%2218.766875%22/%3E%0A%20%20%20%20%20%20%3C/g%3E%0A%20%20%20%20%20%3C/g%3E%0A%20%20%20%20%20%3Cg%20id%3D%22text_4%22%3E%0A%20%20%20%20%20%20%3C%21--%203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3.833333333%20304.544375%29scale%280.12%20-0.12%29%22%3E%0A%20%20%20%20%20%20%20%3Cuse%20xlink%3Ahref%3D%22%23BitstreamVeraSans-Roman-33%22/%3E%0A%20%20%20%20%20%20%3C/g%3E%0A%20%20%20%20%20%3C/g%3E%0A%20%20%20%20%3C/g%3E%0A%20%20%20%20%3Cg%20id%3D%22xtick_5%22%3E%0A%20%20%20%20%20%3Cg%20id%3D%22line2d_110%22%3E%0A%20%20%20%20%20%20%3Cg%3E%0A%20%20%20%20%20%20%20%3Cuse%20style%3D%22stroke%3A%23000000%3Bstroke-width%3A0.5%3B%22%20x%3D%22156.912777778%22%20xlink%3Ahref%3D%22%23mc3c4ed298c%22%20y%3D%22291.42625%22/%3E%0A%20%20%20%20%20%20%3C/g%3E%0A%20%20%20%20%20%3C/g%3E%0A%20%20%20%20%20%3Cg%20id%3D%22line2d_111%22%3E%0A%20%20%20%20%20%20%3Cg%3E%0A%20%20%20%20%20%20%20%3Cuse%20style%3D%22stroke%3A%23000000%3Bstroke-width%3A0.5%3B%22%20x%3D%22156.912777778%22%20xlink%3Ahref%3D%22%23md33765124d%22%20y%3D%2218.766875%22/%3E%0A%20%20%20%20%20%20%3C/g%3E%0A%20%20%20%20%20%3C/g%3E%0A%20%20%20%20%20%3Cg%20id%3D%22text_5%22%3E%0A%20%20%20%20%20%20%3C%21--%20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53.095277778%20304.544375%29scale%280.12%20-0.12%29%22%3E%0A%20%20%20%20%20%20%20%3Cuse%20xlink%3Ahref%3D%22%23BitstreamVeraSans-Roman-34%22/%3E%0A%20%20%20%20%20%20%3C/g%3E%0A%20%20%20%20%20%3C/g%3E%0A%20%20%20%20%3C/g%3E%0A%20%20%20%20%3Cg%20id%3D%22xtick_6%22%3E%0A%20%20%20%20%20%3Cg%20id%3D%22line2d_112%22%3E%0A%20%20%20%20%20%20%3Cg%3E%0A%20%20%20%20%20%20%20%3Cuse%20style%3D%22stroke%3A%23000000%3Bstroke-width%3A0.5%3B%22%20x%3D%22186.174722222%22%20xlink%3Ahref%3D%22%23mc3c4ed298c%22%20y%3D%22291.42625%22/%3E%0A%20%20%20%20%20%20%3C/g%3E%0A%20%20%20%20%20%3C/g%3E%0A%20%20%20%20%20%3Cg%20id%3D%22line2d_113%22%3E%0A%20%20%20%20%20%20%3Cg%3E%0A%20%20%20%20%20%20%20%3Cuse%20style%3D%22stroke%3A%23000000%3Bstroke-width%3A0.5%3B%22%20x%3D%22186.174722222%22%20xlink%3Ahref%3D%22%23md33765124d%22%20y%3D%2218.766875%22/%3E%0A%20%20%20%20%20%20%3C/g%3E%0A%20%20%20%20%20%3C/g%3E%0A%20%20%20%20%20%3Cg%20id%3D%22text_6%22%3E%0A%20%20%20%20%20%20%3C%21--%205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82.357222222%20304.544375%29scale%280.12%20-0.12%29%22%3E%0A%20%20%20%20%20%20%20%3Cuse%20xlink%3Ahref%3D%22%23BitstreamVeraSans-Roman-35%22/%3E%0A%20%20%20%20%20%20%3C/g%3E%0A%20%20%20%20%20%3C/g%3E%0A%20%20%20%20%3C/g%3E%0A%20%20%20%20%3Cg%20id%3D%22xtick_7%22%3E%0A%20%20%20%20%20%3Cg%20id%3D%22line2d_114%22%3E%0A%20%20%20%20%20%20%3Cg%3E%0A%20%20%20%20%20%20%20%3Cuse%20style%3D%22stroke%3A%23000000%3Bstroke-width%3A0.5%3B%22%20x%3D%22215.436666667%22%20xlink%3Ahref%3D%22%23mc3c4ed298c%22%20y%3D%22291.42625%22/%3E%0A%20%20%20%20%20%20%3C/g%3E%0A%20%20%20%20%20%3C/g%3E%0A%20%20%20%20%20%3Cg%20id%3D%22line2d_115%22%3E%0A%20%20%20%20%20%20%3Cg%3E%0A%20%20%20%20%20%20%20%3Cuse%20style%3D%22stroke%3A%23000000%3Bstroke-width%3A0.5%3B%22%20x%3D%22215.436666667%22%20xlink%3Ahref%3D%22%23md33765124d%22%20y%3D%2218.766875%22/%3E%0A%20%20%20%20%20%20%3C/g%3E%0A%20%20%20%20%20%3C/g%3E%0A%20%20%20%20%20%3Cg%20id%3D%22text_7%22%3E%0A%20%20%20%20%20%20%3C%21--%206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211.619166667%20304.544375%29scale%280.12%20-0.12%29%22%3E%0A%20%20%20%20%20%20%20%3Cuse%20xlink%3Ahref%3D%22%23BitstreamVeraSans-Roman-36%22/%3E%0A%20%20%20%20%20%20%3C/g%3E%0A%20%20%20%20%20%3C/g%3E%0A%20%20%20%20%3C/g%3E%0A%20%20%20%20%3Cg%20id%3D%22xtick_8%22%3E%0A%20%20%20%20%20%3Cg%20id%3D%22line2d_116%22%3E%0A%20%20%20%20%20%20%3Cg%3E%0A%20%20%20%20%20%20%20%3Cuse%20style%3D%22stroke%3A%23000000%3Bstroke-width%3A0.5%3B%22%20x%3D%22244.698611111%22%20xlink%3Ahref%3D%22%23mc3c4ed298c%22%20y%3D%22291.42625%22/%3E%0A%20%20%20%20%20%20%3C/g%3E%0A%20%20%20%20%20%3C/g%3E%0A%20%20%20%20%20%3Cg%20id%3D%22line2d_117%22%3E%0A%20%20%20%20%20%20%3Cg%3E%0A%20%20%20%20%20%20%20%3Cuse%20style%3D%22stroke%3A%23000000%3Bstroke-width%3A0.5%3B%22%20x%3D%22244.698611111%22%20xlink%3Ahref%3D%22%23md33765124d%22%20y%3D%2218.766875%22/%3E%0A%20%20%20%20%20%20%3C/g%3E%0A%20%20%20%20%20%3C/g%3E%0A%20%20%20%20%20%3Cg%20id%3D%22text_8%22%3E%0A%20%20%20%20%20%20%3C%21--%207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240.881111111%20304.544375%29scale%280.12%20-0.12%29%22%3E%0A%20%20%20%20%20%20%20%3Cuse%20xlink%3Ahref%3D%22%23BitstreamVeraSans-Roman-37%22/%3E%0A%20%20%20%20%20%20%3C/g%3E%0A%20%20%20%20%20%3C/g%3E%0A%20%20%20%20%3C/g%3E%0A%20%20%20%20%3Cg%20id%3D%22xtick_9%22%3E%0A%20%20%20%20%20%3Cg%20id%3D%22line2d_118%22%3E%0A%20%20%20%20%20%20%3Cg%3E%0A%20%20%20%20%20%20%20%3Cuse%20style%3D%22stroke%3A%23000000%3Bstroke-width%3A0.5%3B%22%20x%3D%22273.960555556%22%20xlink%3Ahref%3D%22%23mc3c4ed298c%22%20y%3D%22291.42625%22/%3E%0A%20%20%20%20%20%20%3C/g%3E%0A%20%20%20%20%20%3C/g%3E%0A%20%20%20%20%20%3Cg%20id%3D%22line2d_119%22%3E%0A%20%20%20%20%20%20%3Cg%3E%0A%20%20%20%20%20%20%20%3Cuse%20style%3D%22stroke%3A%23000000%3Bstroke-width%3A0.5%3B%22%20x%3D%22273.960555556%22%20xlink%3Ahref%3D%22%23md33765124d%22%20y%3D%2218.766875%22/%3E%0A%20%20%20%20%20%20%3C/g%3E%0A%20%20%20%20%20%3C/g%3E%0A%20%20%20%20%20%3Cg%20id%3D%22text_9%22%3E%0A%20%20%20%20%20%20%3C%21--%208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70.143055556%20304.544375%29scale%280.12%20-0.12%29%22%3E%0A%20%20%20%20%20%20%20%3Cuse%20xlink%3Ahref%3D%22%23BitstreamVeraSans-Roman-38%22/%3E%0A%20%20%20%20%20%20%3C/g%3E%0A%20%20%20%20%20%3C/g%3E%0A%20%20%20%20%3C/g%3E%0A%20%20%20%20%3Cg%20id%3D%22xtick_10%22%3E%0A%20%20%20%20%20%3Cg%20id%3D%22line2d_120%22%3E%0A%20%20%20%20%20%20%3Cg%3E%0A%20%20%20%20%20%20%20%3Cuse%20style%3D%22stroke%3A%23000000%3Bstroke-width%3A0.5%3B%22%20x%3D%22303.2225%22%20xlink%3Ahref%3D%22%23mc3c4ed298c%22%20y%3D%22291.42625%22/%3E%0A%20%20%20%20%20%20%3C/g%3E%0A%20%20%20%20%20%3C/g%3E%0A%20%20%20%20%20%3Cg%20id%3D%22line2d_121%22%3E%0A%20%20%20%20%20%20%3Cg%3E%0A%20%20%20%20%20%20%20%3Cuse%20style%3D%22stroke%3A%23000000%3Bstroke-width%3A0.5%3B%22%20x%3D%22303.2225%22%20xlink%3Ahref%3D%22%23md33765124d%22%20y%3D%2218.766875%22/%3E%0A%20%20%20%20%20%20%3C/g%3E%0A%20%20%20%20%20%3C/g%3E%0A%20%20%20%20%20%3Cg%20id%3D%22text_10%22%3E%0A%20%20%20%20%20%20%3C%21--%209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299.405%20304.544375%29scale%280.12%20-0.12%29%22%3E%0A%20%20%20%20%20%20%20%3Cuse%20xlink%3Ahref%3D%22%23BitstreamVeraSans-Roman-39%22/%3E%0A%20%20%20%20%20%20%3C/g%3E%0A%20%20%20%20%20%3C/g%3E%0A%20%20%20%20%3C/g%3E%0A%20%20%20%3C/g%3E%0A%20%20%20%3Cg%20id%3D%22matplotlib.axis_2%22%3E%0A%20%20%20%20%3Cg%20id%3D%22ytick_1%22%3E%0A%20%20%20%20%20%3Cg%20id%3D%22line2d_122%22%3E%0A%20%20%20%20%20%20%3Cdefs%3E%0A%20%20%20%20%20%20%20%3Cpath%20d%3D%22M%200%200%20%0AL%204%200%20%0A%22%20id%3D%22md7c11edf04%22%20style%3D%22stroke%3A%23000000%3Bstroke-width%3A0.5%3B%22/%3E%0A%20%20%20%20%20%20%3C/defs%3E%0A%20%20%20%20%20%20%3Cg%3E%0A%20%20%20%20%20%20%20%3Cuse%20style%3D%22stroke%3A%23000000%3Bstroke-width%3A0.5%3B%22%20x%3D%2239.865%22%20xlink%3Ahref%3D%22%23md7c11edf04%22%20y%3D%22291.42625%22/%3E%0A%20%20%20%20%20%20%3C/g%3E%0A%20%20%20%20%20%3C/g%3E%0A%20%20%20%20%20%3Cg%20id%3D%22line2d_123%22%3E%0A%20%20%20%20%20%20%3Cdefs%3E%0A%20%20%20%20%20%20%20%3Cpath%20d%3D%22M%200%200%20%0AL%20-4%200%20%0A%22%20id%3D%22mf6bc74017a%22%20style%3D%22stroke%3A%23000000%3Bstroke-width%3A0.5%3B%22/%3E%0A%20%20%20%20%20%20%3C/defs%3E%0A%20%20%20%20%20%20%3Cg%3E%0A%20%20%20%20%20%20%20%3Cuse%20style%3D%22stroke%3A%23000000%3Bstroke-width%3A0.5%3B%22%20x%3D%22303.2225%22%20xlink%3Ahref%3D%22%23mf6bc74017a%22%20y%3D%22291.42625%22/%3E%0A%20%20%20%20%20%20%3C/g%3E%0A%20%20%20%20%20%3C/g%3E%0A%20%20%20%20%20%3Cg%20id%3D%22text_11%22%3E%0A%20%20%20%20%20%20%3C%21--%200%20--%3E%0A%20%20%20%20%20%20%3Cg%20transform%3D%22translate%2828.23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24%22%3E%0A%20%20%20%20%20%20%3Cg%3E%0A%20%20%20%20%20%20%20%3Cuse%20style%3D%22stroke%3A%23000000%3Bstroke-width%3A0.5%3B%22%20x%3D%2239.865%22%20xlink%3Ahref%3D%22%23md7c11edf04%22%20y%3D%22245.983020833%22/%3E%0A%20%20%20%20%20%20%3C/g%3E%0A%20%20%20%20%20%3C/g%3E%0A%20%20%20%20%20%3Cg%20id%3D%22line2d_125%22%3E%0A%20%20%20%20%20%20%3Cg%3E%0A%20%20%20%20%20%20%20%3Cuse%20style%3D%22stroke%3A%23000000%3Bstroke-width%3A0.5%3B%22%20x%3D%22303.2225%22%20xlink%3Ahref%3D%22%23mf6bc74017a%22%20y%3D%22245.983020833%22/%3E%0A%20%20%20%20%20%20%3C/g%3E%0A%20%20%20%20%20%3C/g%3E%0A%20%20%20%20%20%3Cg%20id%3D%22text_12%22%3E%0A%20%20%20%20%20%20%3C%21--%2020%20--%3E%0A%20%20%20%20%20%20%3Cg%20transform%3D%22translate%2820.595%20249.294270833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26%22%3E%0A%20%20%20%20%20%20%3Cg%3E%0A%20%20%20%20%20%20%20%3Cuse%20style%3D%22stroke%3A%23000000%3Bstroke-width%3A0.5%3B%22%20x%3D%2239.865%22%20xlink%3Ahref%3D%22%23md7c11edf04%22%20y%3D%22200.539791667%22/%3E%0A%20%20%20%20%20%20%3C/g%3E%0A%20%20%20%20%20%3C/g%3E%0A%20%20%20%20%20%3Cg%20id%3D%22line2d_127%22%3E%0A%20%20%20%20%20%20%3Cg%3E%0A%20%20%20%20%20%20%20%3Cuse%20style%3D%22stroke%3A%23000000%3Bstroke-width%3A0.5%3B%22%20x%3D%22303.2225%22%20xlink%3Ahref%3D%22%23mf6bc74017a%22%20y%3D%22200.539791667%22/%3E%0A%20%20%20%20%20%20%3C/g%3E%0A%20%20%20%20%20%3C/g%3E%0A%20%20%20%20%20%3Cg%20id%3D%22text_13%22%3E%0A%20%20%20%20%20%20%3C%21--%2040%20--%3E%0A%20%20%20%20%20%20%3Cg%20transform%3D%22translate%2820.595%20203.851041667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128%22%3E%0A%20%20%20%20%20%20%3Cg%3E%0A%20%20%20%20%20%20%20%3Cuse%20style%3D%22stroke%3A%23000000%3Bstroke-width%3A0.5%3B%22%20x%3D%2239.865%22%20xlink%3Ahref%3D%22%23md7c11edf04%22%20y%3D%22155.0965625%22/%3E%0A%20%20%20%20%20%20%3C/g%3E%0A%20%20%20%20%20%3C/g%3E%0A%20%20%20%20%20%3Cg%20id%3D%22line2d_129%22%3E%0A%20%20%20%20%20%20%3Cg%3E%0A%20%20%20%20%20%20%20%3Cuse%20style%3D%22stroke%3A%23000000%3Bstroke-width%3A0.5%3B%22%20x%3D%22303.2225%22%20xlink%3Ahref%3D%22%23mf6bc74017a%22%20y%3D%22155.0965625%22/%3E%0A%20%20%20%20%20%20%3C/g%3E%0A%20%20%20%20%20%3C/g%3E%0A%20%20%20%20%20%3Cg%20id%3D%22text_14%22%3E%0A%20%20%20%20%20%20%3C%21--%2060%20--%3E%0A%20%20%20%20%20%20%3Cg%20transform%3D%22translate%2820.595%20158.4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130%22%3E%0A%20%20%20%20%20%20%3Cg%3E%0A%20%20%20%20%20%20%20%3Cuse%20style%3D%22stroke%3A%23000000%3Bstroke-width%3A0.5%3B%22%20x%3D%2239.865%22%20xlink%3Ahref%3D%22%23md7c11edf04%22%20y%3D%22109.653333333%22/%3E%0A%20%20%20%20%20%20%3C/g%3E%0A%20%20%20%20%20%3C/g%3E%0A%20%20%20%20%20%3Cg%20id%3D%22line2d_131%22%3E%0A%20%20%20%20%20%20%3Cg%3E%0A%20%20%20%20%20%20%20%3Cuse%20style%3D%22stroke%3A%23000000%3Bstroke-width%3A0.5%3B%22%20x%3D%22303.2225%22%20xlink%3Ahref%3D%22%23mf6bc74017a%22%20y%3D%22109.653333333%22/%3E%0A%20%20%20%20%20%20%3C/g%3E%0A%20%20%20%20%20%3C/g%3E%0A%20%20%20%20%20%3Cg%20id%3D%22text_15%22%3E%0A%20%20%20%20%20%20%3C%21--%2080%20--%3E%0A%20%20%20%20%20%20%3Cg%20transform%3D%22translate%2820.595%20112.964583333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132%22%3E%0A%20%20%20%20%20%20%3Cg%3E%0A%20%20%20%20%20%20%20%3Cuse%20style%3D%22stroke%3A%23000000%3Bstroke-width%3A0.5%3B%22%20x%3D%2239.865%22%20xlink%3Ahref%3D%22%23md7c11edf04%22%20y%3D%2264.2101041667%22/%3E%0A%20%20%20%20%20%20%3C/g%3E%0A%20%20%20%20%20%3C/g%3E%0A%20%20%20%20%20%3Cg%20id%3D%22line2d_133%22%3E%0A%20%20%20%20%20%20%3Cg%3E%0A%20%20%20%20%20%20%20%3Cuse%20style%3D%22stroke%3A%23000000%3Bstroke-width%3A0.5%3B%22%20x%3D%22303.2225%22%20xlink%3Ahref%3D%22%23mf6bc74017a%22%20y%3D%2264.2101041667%22/%3E%0A%20%20%20%20%20%20%3C/g%3E%0A%20%20%20%20%20%3C/g%3E%0A%20%20%20%20%20%3Cg%20id%3D%22text_16%22%3E%0A%20%20%20%20%20%20%3C%21--%20100%20--%3E%0A%20%20%20%20%20%20%3Cg%20transform%3D%22translate%2812.96%2067.5213541667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20%3Cg%20id%3D%22ytick_7%22%3E%0A%20%20%20%20%20%3Cg%20id%3D%22line2d_134%22%3E%0A%20%20%20%20%20%20%3Cg%3E%0A%20%20%20%20%20%20%20%3Cuse%20style%3D%22stroke%3A%23000000%3Bstroke-width%3A0.5%3B%22%20x%3D%2239.865%22%20xlink%3Ahref%3D%22%23md7c11edf04%22%20y%3D%2218.766875%22/%3E%0A%20%20%20%20%20%20%3C/g%3E%0A%20%20%20%20%20%3C/g%3E%0A%20%20%20%20%20%3Cg%20id%3D%22line2d_135%22%3E%0A%20%20%20%20%20%20%3Cg%3E%0A%20%20%20%20%20%20%20%3Cuse%20style%3D%22stroke%3A%23000000%3Bstroke-width%3A0.5%3B%22%20x%3D%22303.2225%22%20xlink%3Ahref%3D%22%23mf6bc74017a%22%20y%3D%2218.766875%22/%3E%0A%20%20%20%20%20%20%3C/g%3E%0A%20%20%20%20%20%3C/g%3E%0A%20%20%20%20%20%3Cg%20id%3D%22text_17%22%3E%0A%20%20%20%20%20%20%3C%21--%20120%20--%3E%0A%20%20%20%20%20%20%3Cg%20transform%3D%22translate%2812.96%2022.078125%29scale%280.12%20-0.12%29%22%3E%0A%20%20%20%20%20%20%20%3Cuse%20xlink%3Ahref%3D%22%23BitstreamVeraSans-Roman-31%22/%3E%0A%20%20%20%20%20%20%20%3Cuse%20x%3D%2263.623046875%22%20xlink%3Ahref%3D%22%23BitstreamVeraSans-Roman-32%22/%3E%0A%20%20%20%20%20%20%20%3Cuse%20x%3D%22127.24609375%22%20xlink%3Ahref%3D%22%23BitstreamVeraSans-Roman-30%22/%3E%0A%20%20%20%20%20%20%3C/g%3E%0A%20%20%20%20%20%3C/g%3E%0A%20%20%20%20%3C/g%3E%0A%20%20%20%3C/g%3E%0A%20%20%3C/g%3E%0A%20%3C/g%3E%0A%20%3Cdefs%3E%0A%20%20%3CclipPath%20id%3D%22p118113b80c%22%3E%0A%20%20%20%3Crect%20height%3D%22272.659375%22%20width%3D%22263.3575%22%20x%3D%2239.865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9.865%20291.42625%20%0AL%20303.2225%20291.42625%20%0AL%20303.2225%2018.766875%20%0AL%2039.865%2018.766875%20%0Az%0A%22%20style%3D%22fill%3A%23ffffff%3B%22/%3E%0A%20%20%20%3C/g%3E%0A%20%20%20%3Cg%20id%3D%22line2d_1%22%3E%0A%20%20%20%20%3Cpath%20clip-path%3D%22url%28%23p118113b80c%29%22%20d%3D%22M%2039.865%20291.42625%20%0AL%2069.126944%20291.42625%20%0AL%2098.388889%20291.42625%20%0AL%20127.650833%20291.42625%20%0AL%20156.912778%20291.42625%20%0AL%20186.174722%20291.42625%20%0AL%20215.436667%20291.42625%20%0AL%20244.698611%20291.42625%20%0AL%20273.960556%20291.42625%20%0AL%20303.2225%20291.42625%20%0A%22%20style%3D%22fill%3Anone%3Bstroke%3A%230000ff%3Bstroke-linecap%3Asquare%3B%22/%3E%0A%20%20%20%3C/g%3E%0A%20%20%20%3Cg%20id%3D%22line2d_2%22%3E%0A%20%20%20%20%3Cpath%20clip-path%3D%22url%28%23p118113b80c%29%22%20d%3D%22M%2039.865%20284.609766%20%0AL%2069.126944%20282.337604%20%0AL%2098.388889%20286.881927%20%0AL%20127.650833%20277.793281%20%0AL%20156.912778%20277.793281%20%0AL%20186.174722%20291.42625%20%0AL%20215.436667%20291.42625%20%0AL%20244.698611%20291.42625%20%0AL%20273.960556%20289.154089%20%0AL%20303.2225%20289.154089%20%0A%22%20style%3D%22fill%3Anone%3Bstroke%3A%23008000%3Bstroke-linecap%3Asquare%3B%22/%3E%0A%20%20%20%3C/g%3E%0A%20%20%20%3Cg%20id%3D%22line2d_3%22%3E%0A%20%20%20%20%3Cpath%20clip-path%3D%22url%28%23p118113b80c%29%22%20d%3D%22M%2039.865%20282.337604%20%0AL%2069.126944%20284.609766%20%0AL%2098.388889%20289.154089%20%0AL%20127.650833%20280.065443%20%0AL%20156.912778%20280.065443%20%0AL%20186.174722%20291.42625%20%0AL%20215.436667%20291.42625%20%0AL%20244.698611%20289.154089%20%0AL%20273.960556%20291.42625%20%0AL%20303.2225%20286.881927%20%0A%22%20style%3D%22fill%3Anone%3Bstroke%3A%23ff0000%3Bstroke-linecap%3Asquare%3B%22/%3E%0A%20%20%20%3C/g%3E%0A%20%20%20%3Cg%20id%3D%22line2d_4%22%3E%0A%20%20%20%20%3Cpath%20clip-path%3D%22url%28%23p118113b80c%29%22%20d%3D%22M%2039.865%20280.065443%20%0AL%2069.126944%20286.881927%20%0AL%2098.388889%20286.881927%20%0AL%20127.650833%20277.793281%20%0AL%20156.912778%20277.793281%20%0AL%20186.174722%20289.154089%20%0AL%20215.436667%20289.154089%20%0AL%20244.698611%20286.881927%20%0AL%20273.960556%20289.154089%20%0AL%20303.2225%20284.609766%20%0A%22%20style%3D%22fill%3Anone%3Bstroke%3A%2300bfbf%3Bstroke-linecap%3Asquare%3B%22/%3E%0A%20%20%20%3C/g%3E%0A%20%20%20%3Cg%20id%3D%22line2d_5%22%3E%0A%20%20%20%20%3Cpath%20clip-path%3D%22url%28%23p118113b80c%29%22%20d%3D%22M%2039.865%20282.337604%20%0AL%2069.126944%20282.337604%20%0AL%2098.388889%20284.609766%20%0AL%20127.650833%20275.52112%20%0AL%20156.912778%20280.065443%20%0AL%20186.174722%20275.52112%20%0AL%20215.436667%20291.42625%20%0AL%20244.698611%20289.154089%20%0AL%20273.960556%20286.881927%20%0AL%20303.2225%20282.337604%20%0A%22%20style%3D%22fill%3Anone%3Bstroke%3A%23bf00bf%3Bstroke-linecap%3Asquare%3B%22/%3E%0A%20%20%20%3C/g%3E%0A%20%20%20%3Cg%20id%3D%22line2d_6%22%3E%0A%20%20%20%20%3Cpath%20clip-path%3D%22url%28%23p118113b80c%29%22%20d%3D%22M%2039.865%20280.065443%20%0AL%2069.126944%20284.609766%20%0AL%2098.388889%20277.793281%20%0AL%20127.650833%20273.248958%20%0AL%20156.912778%20282.337604%20%0AL%20186.174722%20273.248958%20%0AL%20215.436667%20291.42625%20%0AL%20244.698611%20286.881927%20%0AL%20273.960556%20289.154089%20%0AL%20303.2225%20280.065443%20%0A%22%20style%3D%22fill%3Anone%3Bstroke%3A%23bfbf00%3Bstroke-linecap%3Asquare%3B%22/%3E%0A%20%20%20%3C/g%3E%0A%20%20%20%3Cg%20id%3D%22line2d_7%22%3E%0A%20%20%20%20%3Cpath%20clip-path%3D%22url%28%23p118113b80c%29%22%20d%3D%22M%2039.865%20277.793281%20%0AL%2069.126944%20282.337604%20%0AL%2098.388889%20280.065443%20%0AL%20127.650833%20270.976797%20%0AL%20156.912778%20280.065443%20%0AL%20186.174722%20266.432474%20%0AL%20215.436667%20282.337604%20%0AL%20244.698611%20284.609766%20%0AL%20273.960556%20291.42625%20%0AL%20303.2225%20282.337604%20%0A%22%20style%3D%22fill%3Anone%3Bstroke%3A%23000000%3Bstroke-linecap%3Asquare%3B%22/%3E%0A%20%20%20%3C/g%3E%0A%20%20%20%3Cg%20id%3D%22line2d_8%22%3E%0A%20%20%20%20%3Cpath%20clip-path%3D%22url%28%23p118113b80c%29%22%20d%3D%22M%2039.865%20275.52112%20%0AL%2069.126944%20277.793281%20%0AL%2098.388889%20277.793281%20%0AL%20127.650833%20268.704635%20%0AL%20156.912778%20270.976797%20%0AL%20186.174722%20264.160312%20%0AL%20215.436667%20280.065443%20%0AL%20244.698611%20270.976797%20%0AL%20273.960556%20291.42625%20%0AL%20303.2225%20284.609766%20%0A%22%20style%3D%22fill%3Anone%3Bstroke%3A%230000ff%3Bstroke-linecap%3Asquare%3B%22/%3E%0A%20%20%20%3C/g%3E%0A%20%20%20%3Cg%20id%3D%22line2d_9%22%3E%0A%20%20%20%20%3Cpath%20clip-path%3D%22url%28%23p118113b80c%29%22%20d%3D%22M%2039.865%20277.793281%20%0AL%2069.126944%20275.52112%20%0AL%2098.388889%20280.065443%20%0AL%20127.650833%20266.432474%20%0AL%20156.912778%20268.704635%20%0AL%20186.174722%20250.527344%20%0AL%20215.436667%20275.52112%20%0AL%20244.698611%20268.704635%20%0AL%20273.960556%20289.154089%20%0AL%20303.2225%20277.793281%20%0A%22%20style%3D%22fill%3Anone%3Bstroke%3A%23008000%3Bstroke-linecap%3Asquare%3B%22/%3E%0A%20%20%20%3C/g%3E%0A%20%20%20%3Cg%20id%3D%22line2d_10%22%3E%0A%20%20%20%20%3Cpath%20clip-path%3D%22url%28%23p118113b80c%29%22%20d%3D%22M%2039.865%20280.065443%20%0AL%2069.126944%20273.248958%20%0AL%2098.388889%20277.793281%20%0AL%20127.650833%20264.160312%20%0AL%20156.912778%20266.432474%20%0AL%20186.174722%20248.255182%20%0AL%20215.436667%20266.432474%20%0AL%20244.698611%20266.432474%20%0AL%20273.960556%20286.881927%20%0AL%20303.2225%20280.065443%20%0A%22%20style%3D%22fill%3Anone%3Bstroke%3A%23ff0000%3Bstroke-linecap%3Asquare%3B%22/%3E%0A%20%20%20%3C/g%3E%0A%20%20%20%3Cg%20id%3D%22line2d_11%22%3E%0A%20%20%20%20%3Cpath%20clip-path%3D%22url%28%23p118113b80c%29%22%20d%3D%22M%2039.865%20282.337604%20%0AL%2069.126944%20261.888151%20%0AL%2098.388889%20275.52112%20%0AL%20127.650833%20261.888151%20%0AL%20156.912778%20264.160312%20%0AL%20186.174722%20245.983021%20%0AL%20215.436667%20252.799505%20%0AL%20244.698611%20264.160312%20%0AL%20273.960556%20284.609766%20%0AL%20303.2225%20282.337604%20%0A%22%20style%3D%22fill%3Anone%3Bstroke%3A%2300bfbf%3Bstroke-linecap%3Asquare%3B%22/%3E%0A%20%20%20%3C/g%3E%0A%20%20%20%3Cg%20id%3D%22line2d_12%22%3E%0A%20%20%20%20%3Cpath%20clip-path%3D%22url%28%23p118113b80c%29%22%20d%3D%22M%2039.865%20284.609766%20%0AL%2069.126944%20264.160312%20%0AL%2098.388889%20273.248958%20%0AL%20127.650833%20264.160312%20%0AL%20156.912778%20261.888151%20%0AL%20186.174722%20232.350052%20%0AL%20215.436667%20255.071667%20%0AL%20244.698611%20266.432474%20%0AL%20273.960556%20282.337604%20%0AL%20303.2225%20284.609766%20%0A%22%20style%3D%22fill%3Anone%3Bstroke%3A%23bf00bf%3Bstroke-linecap%3Asquare%3B%22/%3E%0A%20%20%20%3C/g%3E%0A%20%20%20%3Cg%20id%3D%22line2d_13%22%3E%0A%20%20%20%20%3Cpath%20clip-path%3D%22url%28%23p118113b80c%29%22%20d%3D%22M%2039.865%20286.881927%20%0AL%2069.126944%20261.888151%20%0AL%2098.388889%20275.52112%20%0AL%20127.650833%20261.888151%20%0AL%20156.912778%20264.160312%20%0AL%20186.174722%20234.622214%20%0AL%20215.436667%20257.343828%20%0AL%20244.698611%20261.888151%20%0AL%20273.960556%20280.065443%20%0AL%20303.2225%20286.881927%20%0A%22%20style%3D%22fill%3Anone%3Bstroke%3A%23bfbf00%3Bstroke-linecap%3Asquare%3B%22/%3E%0A%20%20%20%3C/g%3E%0A%20%20%20%3Cg%20id%3D%22line2d_14%22%3E%0A%20%20%20%20%3Cpath%20clip-path%3D%22url%28%23p118113b80c%29%22%20d%3D%22M%2039.865%20289.154089%20%0AL%2069.126944%20259.61599%20%0AL%2098.388889%20273.248958%20%0AL%20127.650833%20264.160312%20%0AL%20156.912778%20266.432474%20%0AL%20186.174722%20220.989245%20%0AL%20215.436667%20255.071667%20%0AL%20244.698611%20259.61599%20%0AL%20273.960556%20268.704635%20%0AL%20303.2225%20284.609766%20%0A%22%20style%3D%22fill%3Anone%3Bstroke%3A%23000000%3Bstroke-linecap%3Asquare%3B%22/%3E%0A%20%20%20%3C/g%3E%0A%20%20%20%3Cg%20id%3D%22line2d_15%22%3E%0A%20%20%20%20%3Cpath%20clip-path%3D%22url%28%23p118113b80c%29%22%20d%3D%22M%2039.865%20291.42625%20%0AL%2069.126944%20257.343828%20%0AL%2098.388889%20275.52112%20%0AL%20127.650833%20266.432474%20%0AL%20156.912778%20268.704635%20%0AL%20186.174722%20223.261406%20%0AL%20215.436667%20252.799505%20%0AL%20244.698611%20257.343828%20%0AL%20273.960556%20259.61599%20%0AL%20303.2225%20270.976797%20%0A%22%20style%3D%22fill%3Anone%3Bstroke%3A%230000ff%3Bstroke-linecap%3Asquare%3B%22/%3E%0A%20%20%20%3C/g%3E%0A%20%20%20%3Cg%20id%3D%22line2d_16%22%3E%0A%20%20%20%20%3Cpath%20clip-path%3D%22url%28%23p118113b80c%29%22%20d%3D%22M%2039.865%20291.42625%20%0AL%2069.126944%20255.071667%20%0AL%2098.388889%20273.248958%20%0AL%20127.650833%20264.160312%20%0AL%20156.912778%20270.976797%20%0AL%20186.174722%20220.989245%20%0AL%20215.436667%20250.527344%20%0AL%20244.698611%20255.071667%20%0AL%20273.960556%20261.888151%20%0AL%20303.2225%20268.704635%20%0A%22%20style%3D%22fill%3Anone%3Bstroke%3A%23008000%3Bstroke-linecap%3Asquare%3B%22/%3E%0A%20%20%20%3C/g%3E%0A%20%20%20%3Cg%20id%3D%22line2d_17%22%3E%0A%20%20%20%20%3Cpath%20clip-path%3D%22url%28%23p118113b80c%29%22%20d%3D%22M%2039.865%20289.154089%20%0AL%2069.126944%20252.799505%20%0AL%2098.388889%20270.976797%20%0AL%20127.650833%20266.432474%20%0AL%20156.912778%20273.248958%20%0AL%20186.174722%20218.717083%20%0AL%20215.436667%20252.799505%20%0AL%20244.698611%20257.343828%20%0AL%20273.960556%20259.61599%20%0AL%20303.2225%20270.976797%20%0A%22%20style%3D%22fill%3Anone%3Bstroke%3A%23ff0000%3Bstroke-linecap%3Asquare%3B%22/%3E%0A%20%20%20%3C/g%3E%0A%20%20%20%3Cg%20id%3D%22line2d_18%22%3E%0A%20%20%20%20%3Cpath%20clip-path%3D%22url%28%23p118113b80c%29%22%20d%3D%22M%2039.865%20277.793281%20%0AL%2069.126944%20255.071667%20%0AL%2098.388889%20266.432474%20%0AL%20127.650833%20264.160312%20%0AL%20156.912778%20270.976797%20%0AL%20186.174722%20216.444922%20%0AL%20215.436667%20250.527344%20%0AL%20244.698611%20255.071667%20%0AL%20273.960556%20261.888151%20%0AL%20303.2225%20268.704635%20%0A%22%20style%3D%22fill%3Anone%3Bstroke%3A%2300bfbf%3Bstroke-linecap%3Asquare%3B%22/%3E%0A%20%20%20%3C/g%3E%0A%20%20%20%3Cg%20id%3D%22line2d_19%22%3E%0A%20%20%20%20%3Cpath%20clip-path%3D%22url%28%23p118113b80c%29%22%20d%3D%22M%2039.865%20280.065443%20%0AL%2069.126944%20243.710859%20%0AL%2098.388889%20268.704635%20%0AL%20127.650833%20266.432474%20%0AL%20156.912778%20268.704635%20%0AL%20186.174722%20218.717083%20%0AL%20215.436667%20252.799505%20%0AL%20244.698611%20252.799505%20%0AL%20273.960556%20264.160312%20%0AL%20303.2225%20266.432474%20%0A%22%20style%3D%22fill%3Anone%3Bstroke%3A%23bf00bf%3Bstroke-linecap%3Asquare%3B%22/%3E%0A%20%20%20%3C/g%3E%0A%20%20%20%3Cg%20id%3D%22line2d_20%22%3E%0A%20%20%20%20%3Cpath%20clip-path%3D%22url%28%23p118113b80c%29%22%20d%3D%22M%2039.865%20282.337604%20%0AL%2069.126944%20241.438698%20%0AL%2098.388889%20270.976797%20%0AL%20127.650833%20264.160312%20%0AL%20156.912778%20266.432474%20%0AL%20186.174722%20205.084115%20%0AL%20215.436667%20250.527344%20%0AL%20244.698611%20250.527344%20%0AL%20273.960556%20266.432474%20%0AL%20303.2225%20268.704635%20%0A%22%20style%3D%22fill%3Anone%3Bstroke%3A%23bfbf00%3Bstroke-linecap%3Asquare%3B%22/%3E%0A%20%20%20%3C/g%3E%0A%20%20%20%3Cg%20id%3D%22line2d_21%22%3E%0A%20%20%20%20%3Cpath%20clip-path%3D%22url%28%23p118113b80c%29%22%20d%3D%22M%2039.865%20280.065443%20%0AL%2069.126944%20239.166536%20%0AL%2098.388889%20268.704635%20%0AL%20127.650833%20261.888151%20%0AL%20156.912778%20264.160312%20%0AL%20186.174722%20202.811953%20%0AL%20215.436667%20248.255182%20%0AL%20244.698611%20248.255182%20%0AL%20273.960556%20264.160312%20%0AL%20303.2225%20270.976797%20%0A%22%20style%3D%22fill%3Anone%3Bstroke%3A%23000000%3Bstroke-linecap%3Asquare%3B%22/%3E%0A%20%20%20%3C/g%3E%0A%20%20%20%3Cg%20id%3D%22line2d_22%22%3E%0A%20%20%20%20%3Cpath%20clip-path%3D%22url%28%23p118113b80c%29%22%20d%3D%22M%2039.865%20282.337604%20%0AL%2069.126944%20236.894375%20%0AL%2098.388889%20266.432474%20%0AL%20127.650833%20252.799505%20%0AL%20156.912778%20261.888151%20%0AL%20186.174722%20205.084115%20%0AL%20215.436667%20250.527344%20%0AL%20244.698611%20250.527344%20%0AL%20273.960556%20266.432474%20%0AL%20303.2225%20268.704635%20%0A%22%20style%3D%22fill%3Anone%3Bstroke%3A%230000ff%3Bstroke-linecap%3Asquare%3B%22/%3E%0A%20%20%20%3C/g%3E%0A%20%20%20%3Cg%20id%3D%22line2d_23%22%3E%0A%20%20%20%20%3Cpath%20clip-path%3D%22url%28%23p118113b80c%29%22%20d%3D%22M%2039.865%20280.065443%20%0AL%2069.126944%20239.166536%20%0AL%2098.388889%20268.704635%20%0AL%20127.650833%20250.527344%20%0AL%20156.912778%20259.61599%20%0AL%20186.174722%20202.811953%20%0AL%20215.436667%20252.799505%20%0AL%20244.698611%20248.255182%20%0AL%20273.960556%20264.160312%20%0AL%20303.2225%20266.432474%20%0A%22%20style%3D%22fill%3Anone%3Bstroke%3A%23008000%3Bstroke-linecap%3Asquare%3B%22/%3E%0A%20%20%20%3C/g%3E%0A%20%20%20%3Cg%20id%3D%22line2d_24%22%3E%0A%20%20%20%20%3Cpath%20clip-path%3D%22url%28%23p118113b80c%29%22%20d%3D%22M%2039.865%20277.793281%20%0AL%2069.126944%20241.438698%20%0AL%2098.388889%20264.160312%20%0AL%20127.650833%20252.799505%20%0AL%20156.912778%20261.888151%20%0AL%20186.174722%20205.084115%20%0AL%20215.436667%20250.527344%20%0AL%20244.698611%20250.527344%20%0AL%20273.960556%20261.888151%20%0AL%20303.2225%20264.160312%20%0A%22%20style%3D%22fill%3Anone%3Bstroke%3A%23ff0000%3Bstroke-linecap%3Asquare%3B%22/%3E%0A%20%20%20%3C/g%3E%0A%20%20%20%3Cg%20id%3D%22line2d_25%22%3E%0A%20%20%20%20%3Cpath%20clip-path%3D%22url%28%23p118113b80c%29%22%20d%3D%22M%2039.865%20275.52112%20%0AL%2069.126944%20243.710859%20%0AL%2098.388889%20261.888151%20%0AL%20127.650833%20239.166536%20%0AL%20156.912778%20259.61599%20%0AL%20186.174722%20202.811953%20%0AL%20215.436667%20248.255182%20%0AL%20244.698611%20248.255182%20%0AL%20273.960556%20264.160312%20%0AL%20303.2225%20266.432474%20%0A%22%20style%3D%22fill%3Anone%3Bstroke%3A%2300bfbf%3Bstroke-linecap%3Asquare%3B%22/%3E%0A%20%20%20%3C/g%3E%0A%20%20%20%3Cg%20id%3D%22line2d_26%22%3E%0A%20%20%20%20%3Cpath%20clip-path%3D%22url%28%23p118113b80c%29%22%20d%3D%22M%2039.865%20273.248958%20%0AL%2069.126944%20245.983021%20%0AL%2098.388889%20259.61599%20%0AL%20127.650833%20241.438698%20%0AL%20156.912778%20257.343828%20%0AL%20186.174722%20205.084115%20%0AL%20215.436667%20245.983021%20%0AL%20244.698611%20245.983021%20%0AL%20273.960556%20255.071667%20%0AL%20303.2225%20257.343828%20%0A%22%20style%3D%22fill%3Anone%3Bstroke%3A%23bf00bf%3Bstroke-linecap%3Asquare%3B%22/%3E%0A%20%20%20%3C/g%3E%0A%20%20%20%3Cg%20id%3D%22line2d_27%22%3E%0A%20%20%20%20%3Cpath%20clip-path%3D%22url%28%23p118113b80c%29%22%20d%3D%22M%2039.865%20270.976797%20%0AL%2069.126944%20248.255182%20%0AL%2098.388889%20257.343828%20%0AL%20127.650833%20243.710859%20%0AL%20156.912778%20259.61599%20%0AL%20186.174722%20202.811953%20%0AL%20215.436667%20243.710859%20%0AL%20244.698611%20248.255182%20%0AL%20273.960556%20252.799505%20%0AL%20303.2225%20255.071667%20%0A%22%20style%3D%22fill%3Anone%3Bstroke%3A%23bfbf00%3Bstroke-linecap%3Asquare%3B%22/%3E%0A%20%20%20%3C/g%3E%0A%20%20%20%3Cg%20id%3D%22line2d_28%22%3E%0A%20%20%20%20%3Cpath%20clip-path%3D%22url%28%23p118113b80c%29%22%20d%3D%22M%2039.865%20273.248958%20%0AL%2069.126944%20245.983021%20%0AL%2098.388889%20255.071667%20%0AL%20127.650833%20241.438698%20%0AL%20156.912778%20257.343828%20%0AL%20186.174722%20205.084115%20%0AL%20215.436667%20241.438698%20%0AL%20244.698611%20245.983021%20%0AL%20273.960556%20255.071667%20%0AL%20303.2225%20257.343828%20%0A%22%20style%3D%22fill%3Anone%3Bstroke%3A%23000000%3Bstroke-linecap%3Asquare%3B%22/%3E%0A%20%20%20%3C/g%3E%0A%20%20%20%3Cg%20id%3D%22line2d_29%22%3E%0A%20%20%20%20%3Cpath%20clip-path%3D%22url%28%23p118113b80c%29%22%20d%3D%22M%2039.865%20270.976797%20%0AL%2069.126944%20243.710859%20%0AL%2098.388889%20252.799505%20%0AL%20127.650833%20243.710859%20%0AL%20156.912778%20255.071667%20%0AL%20186.174722%20202.811953%20%0AL%20215.436667%20239.166536%20%0AL%20244.698611%20236.894375%20%0AL%20273.960556%20252.799505%20%0AL%20303.2225%20252.799505%20%0A%22%20style%3D%22fill%3Anone%3Bstroke%3A%230000ff%3Bstroke-linecap%3Asquare%3B%22/%3E%0A%20%20%20%3C/g%3E%0A%20%20%20%3Cg%20id%3D%22line2d_30%22%3E%0A%20%20%20%20%3Cpath%20clip-path%3D%22url%28%23p118113b80c%29%22%20d%3D%22M%2039.865%20273.248958%20%0AL%2069.126944%20241.438698%20%0AL%2098.388889%20250.527344%20%0AL%20127.650833%20245.983021%20%0AL%20156.912778%20248.255182%20%0AL%20186.174722%20193.723307%20%0AL%20215.436667%20236.894375%20%0AL%20244.698611%20234.622214%20%0AL%20273.960556%20255.071667%20%0AL%20303.2225%20250.527344%20%0A%22%20style%3D%22fill%3Anone%3Bstroke%3A%23008000%3Bstroke-linecap%3Asquare%3B%22/%3E%0A%20%20%20%3C/g%3E%0A%20%20%20%3Cg%20id%3D%22line2d_31%22%3E%0A%20%20%20%20%3Cpath%20clip-path%3D%22url%28%23p118113b80c%29%22%20d%3D%22M%2039.865%20270.976797%20%0AL%2069.126944%20227.805729%20%0AL%2098.388889%20252.799505%20%0AL%20127.650833%20243.710859%20%0AL%20156.912778%20250.527344%20%0AL%20186.174722%20191.451146%20%0AL%20215.436667%20234.622214%20%0AL%20244.698611%20227.805729%20%0AL%20273.960556%20257.343828%20%0AL%20303.2225%20252.799505%20%0A%22%20style%3D%22fill%3Anone%3Bstroke%3A%23ff0000%3Bstroke-linecap%3Asquare%3B%22/%3E%0A%20%20%20%3C/g%3E%0A%20%20%20%3Cg%20id%3D%22line2d_32%22%3E%0A%20%20%20%20%3Cpath%20clip-path%3D%22url%28%23p118113b80c%29%22%20d%3D%22M%2039.865%20268.704635%20%0AL%2069.126944%20230.077891%20%0AL%2098.388889%20250.527344%20%0AL%20127.650833%20245.983021%20%0AL%20156.912778%20248.255182%20%0AL%20186.174722%20186.906823%20%0AL%20215.436667%20232.350052%20%0AL%20244.698611%20225.533568%20%0AL%20273.960556%20255.071667%20%0AL%20303.2225%20250.527344%20%0A%22%20style%3D%22fill%3Anone%3Bstroke%3A%2300bfbf%3Bstroke-linecap%3Asquare%3B%22/%3E%0A%20%20%20%3C/g%3E%0A%20%20%20%3Cg%20id%3D%22line2d_33%22%3E%0A%20%20%20%20%3Cpath%20clip-path%3D%22url%28%23p118113b80c%29%22%20d%3D%22M%2039.865%20266.432474%20%0AL%2069.126944%20232.350052%20%0AL%2098.388889%20248.255182%20%0AL%20127.650833%20236.894375%20%0AL%20156.912778%20250.527344%20%0AL%20186.174722%20189.178984%20%0AL%20215.436667%20230.077891%20%0AL%20244.698611%20216.444922%20%0AL%20273.960556%20257.343828%20%0AL%20303.2225%20248.255182%20%0A%22%20style%3D%22fill%3Anone%3Bstroke%3A%23bf00bf%3Bstroke-linecap%3Asquare%3B%22/%3E%0A%20%20%20%3C/g%3E%0A%20%20%20%3Cg%20id%3D%22line2d_34%22%3E%0A%20%20%20%20%3Cpath%20clip-path%3D%22url%28%23p118113b80c%29%22%20d%3D%22M%2039.865%20264.160312%20%0AL%2069.126944%20234.622214%20%0AL%2098.388889%20236.894375%20%0AL%20127.650833%20239.166536%20%0AL%20156.912778%20248.255182%20%0AL%20186.174722%20186.906823%20%0AL%20215.436667%20216.444922%20%0AL%20244.698611%20214.17276%20%0AL%20273.960556%20248.255182%20%0AL%20303.2225%20245.983021%20%0A%22%20style%3D%22fill%3Anone%3Bstroke%3A%23bfbf00%3Bstroke-linecap%3Asquare%3B%22/%3E%0A%20%20%20%3C/g%3E%0A%20%20%20%3Cg%20id%3D%22line2d_35%22%3E%0A%20%20%20%20%3Cpath%20clip-path%3D%22url%28%23p118113b80c%29%22%20d%3D%22M%2039.865%20266.432474%20%0AL%2069.126944%20232.350052%20%0AL%2098.388889%20234.622214%20%0AL%20127.650833%20236.894375%20%0AL%20156.912778%20241.438698%20%0AL%20186.174722%20189.178984%20%0AL%20215.436667%20218.717083%20%0AL%20244.698611%20216.444922%20%0AL%20273.960556%20245.983021%20%0AL%20303.2225%20243.710859%20%0A%22%20style%3D%22fill%3Anone%3Bstroke%3A%23000000%3Bstroke-linecap%3Asquare%3B%22/%3E%0A%20%20%20%3C/g%3E%0A%20%20%20%3Cg%20id%3D%22line2d_36%22%3E%0A%20%20%20%20%3Cpath%20clip-path%3D%22url%28%23p118113b80c%29%22%20d%3D%22M%2039.865%20257.343828%20%0AL%2069.126944%20230.077891%20%0AL%2098.388889%20236.894375%20%0AL%20127.650833%20239.166536%20%0AL%20156.912778%20239.166536%20%0AL%20186.174722%20191.451146%20%0AL%20215.436667%20211.900599%20%0AL%20244.698611%20214.17276%20%0AL%20273.960556%20243.710859%20%0AL%20303.2225%20241.438698%20%0A%22%20style%3D%22fill%3Anone%3Bstroke%3A%230000ff%3Bstroke-linecap%3Asquare%3B%22/%3E%0A%20%20%20%3C/g%3E%0A%20%20%20%3Cg%20id%3D%22line2d_37%22%3E%0A%20%20%20%20%3Cpath%20clip-path%3D%22url%28%23p118113b80c%29%22%20d%3D%22M%2039.865%20255.071667%20%0AL%2069.126944%20227.805729%20%0AL%2098.388889%20239.166536%20%0AL%20127.650833%20236.894375%20%0AL%20156.912778%20236.894375%20%0AL%20186.174722%20189.178984%20%0AL%20215.436667%20209.628437%20%0AL%20244.698611%20211.900599%20%0AL%20273.960556%20241.438698%20%0AL%20303.2225%20239.166536%20%0A%22%20style%3D%22fill%3Anone%3Bstroke%3A%23008000%3Bstroke-linecap%3Asquare%3B%22/%3E%0A%20%20%20%3C/g%3E%0A%20%20%20%3Cg%20id%3D%22line2d_38%22%3E%0A%20%20%20%20%3Cpath%20clip-path%3D%22url%28%23p118113b80c%29%22%20d%3D%22M%2039.865%20257.343828%20%0AL%2069.126944%20230.077891%20%0AL%2098.388889%20241.438698%20%0AL%20127.650833%20239.166536%20%0AL%20156.912778%20234.622214%20%0AL%20186.174722%20191.451146%20%0AL%20215.436667%20211.900599%20%0AL%20244.698611%20214.17276%20%0AL%20273.960556%20239.166536%20%0AL%20303.2225%20241.438698%20%0A%22%20style%3D%22fill%3Anone%3Bstroke%3A%23ff0000%3Bstroke-linecap%3Asquare%3B%22/%3E%0A%20%20%20%3C/g%3E%0A%20%20%20%3Cg%20id%3D%22line2d_39%22%3E%0A%20%20%20%20%3Cpath%20clip-path%3D%22url%28%23p118113b80c%29%22%20d%3D%22M%2039.865%20255.071667%20%0AL%2069.126944%20227.805729%20%0AL%2098.388889%20243.710859%20%0AL%20127.650833%20236.894375%20%0AL%20156.912778%20236.894375%20%0AL%20186.174722%20189.178984%20%0AL%20215.436667%20214.17276%20%0AL%20244.698611%20216.444922%20%0AL%20273.960556%20236.894375%20%0AL%20303.2225%20243.710859%20%0A%22%20style%3D%22fill%3Anone%3Bstroke%3A%2300bfbf%3Bstroke-linecap%3Asquare%3B%22/%3E%0A%20%20%20%3C/g%3E%0A%20%20%20%3Cg%20id%3D%22line2d_40%22%3E%0A%20%20%20%20%3Cpath%20clip-path%3D%22url%28%23p118113b80c%29%22%20d%3D%22M%2039.865%20257.343828%20%0AL%2069.126944%20225.533568%20%0AL%2098.388889%20241.438698%20%0AL%20127.650833%20232.350052%20%0AL%20156.912778%20239.166536%20%0AL%20186.174722%20191.451146%20%0AL%20215.436667%20211.900599%20%0AL%20244.698611%20205.084115%20%0AL%20273.960556%20239.166536%20%0AL%20303.2225%20241.438698%20%0A%22%20style%3D%22fill%3Anone%3Bstroke%3A%23bf00bf%3Bstroke-linecap%3Asquare%3B%22/%3E%0A%20%20%20%3C/g%3E%0A%20%20%20%3Cg%20id%3D%22line2d_41%22%3E%0A%20%20%20%20%3Cpath%20clip-path%3D%22url%28%23p118113b80c%29%22%20d%3D%22M%2039.865%20255.071667%20%0AL%2069.126944%20227.805729%20%0AL%2098.388889%20239.166536%20%0AL%20127.650833%20234.622214%20%0AL%20156.912778%20232.350052%20%0AL%20186.174722%20182.3625%20%0AL%20215.436667%20209.628437%20%0AL%20244.698611%20202.811953%20%0AL%20273.960556%20236.894375%20%0AL%20303.2225%20239.166536%20%0A%22%20style%3D%22fill%3Anone%3Bstroke%3A%23bfbf00%3Bstroke-linecap%3Asquare%3B%22/%3E%0A%20%20%20%3C/g%3E%0A%20%20%20%3Cg%20id%3D%22line2d_42%22%3E%0A%20%20%20%20%3Cpath%20clip-path%3D%22url%28%23p118113b80c%29%22%20d%3D%22M%2039.865%20252.799505%20%0AL%2069.126944%20216.444922%20%0AL%2098.388889%20236.894375%20%0AL%20127.650833%20236.894375%20%0AL%20156.912778%20230.077891%20%0AL%20186.174722%20173.273854%20%0AL%20215.436667%20207.356276%20%0AL%20244.698611%20200.539792%20%0AL%20273.960556%20234.622214%20%0AL%20303.2225%20241.438698%20%0A%22%20style%3D%22fill%3Anone%3Bstroke%3A%23000000%3Bstroke-linecap%3Asquare%3B%22/%3E%0A%20%20%20%3C/g%3E%0A%20%20%20%3Cg%20id%3D%22line2d_43%22%3E%0A%20%20%20%20%3Cpath%20clip-path%3D%22url%28%23p118113b80c%29%22%20d%3D%22M%2039.865%20250.527344%20%0AL%2069.126944%20214.17276%20%0AL%2098.388889%20225.533568%20%0AL%20127.650833%20239.166536%20%0AL%20156.912778%20227.805729%20%0AL%20186.174722%20175.546016%20%0AL%20215.436667%20209.628437%20%0AL%20244.698611%20202.811953%20%0AL%20273.960556%20232.350052%20%0AL%20303.2225%20239.166536%20%0A%22%20style%3D%22fill%3Anone%3Bstroke%3A%230000ff%3Bstroke-linecap%3Asquare%3B%22/%3E%0A%20%20%20%3C/g%3E%0A%20%20%20%3Cg%20id%3D%22line2d_44%22%3E%0A%20%20%20%20%3Cpath%20clip-path%3D%22url%28%23p118113b80c%29%22%20d%3D%22M%2039.865%20248.255182%20%0AL%2069.126944%20216.444922%20%0AL%2098.388889%20223.261406%20%0AL%20127.650833%20236.894375%20%0AL%20156.912778%20225.533568%20%0AL%20186.174722%20177.818177%20%0AL%20215.436667%20211.900599%20%0AL%20244.698611%20205.084115%20%0AL%20273.960556%20230.077891%20%0AL%20303.2225%20236.894375%20%0A%22%20style%3D%22fill%3Anone%3Bstroke%3A%23008000%3Bstroke-linecap%3Asquare%3B%22/%3E%0A%20%20%20%3C/g%3E%0A%20%20%20%3Cg%20id%3D%22line2d_45%22%3E%0A%20%20%20%20%3Cpath%20clip-path%3D%22url%28%23p118113b80c%29%22%20d%3D%22M%2039.865%20245.983021%20%0AL%2069.126944%20218.717083%20%0AL%2098.388889%20225.533568%20%0AL%20127.650833%20239.166536%20%0AL%20156.912778%20227.805729%20%0AL%20186.174722%20180.090339%20%0AL%20215.436667%20214.17276%20%0AL%20244.698611%20202.811953%20%0AL%20273.960556%20227.805729%20%0AL%20303.2225%20239.166536%20%0A%22%20style%3D%22fill%3Anone%3Bstroke%3A%23ff0000%3Bstroke-linecap%3Asquare%3B%22/%3E%0A%20%20%20%3C/g%3E%0A%20%20%20%3Cg%20id%3D%22line2d_46%22%3E%0A%20%20%20%20%3Cpath%20clip-path%3D%22url%28%23p118113b80c%29%22%20d%3D%22M%2039.865%20243.710859%20%0AL%2069.126944%20220.989245%20%0AL%2098.388889%20223.261406%20%0AL%20127.650833%20227.805729%20%0AL%20156.912778%20230.077891%20%0AL%20186.174722%20177.818177%20%0AL%20215.436667%20216.444922%20%0AL%20244.698611%20200.539792%20%0AL%20273.960556%20230.077891%20%0AL%20303.2225%20241.438698%20%0A%22%20style%3D%22fill%3Anone%3Bstroke%3A%2300bfbf%3Bstroke-linecap%3Asquare%3B%22/%3E%0A%20%20%20%3C/g%3E%0A%20%20%20%3Cg%20id%3D%22line2d_47%22%3E%0A%20%20%20%20%3Cpath%20clip-path%3D%22url%28%23p118113b80c%29%22%20d%3D%22M%2039.865%20241.438698%20%0AL%2069.126944%20223.261406%20%0AL%2098.388889%20220.989245%20%0AL%20127.650833%20225.533568%20%0AL%20156.912778%20227.805729%20%0AL%20186.174722%20175.546016%20%0AL%20215.436667%20214.17276%20%0AL%20244.698611%20198.26763%20%0AL%20273.960556%20218.717083%20%0AL%20303.2225%20243.710859%20%0A%22%20style%3D%22fill%3Anone%3Bstroke%3A%23bf00bf%3Bstroke-linecap%3Asquare%3B%22/%3E%0A%20%20%20%3C/g%3E%0A%20%20%20%3Cg%20id%3D%22line2d_48%22%3E%0A%20%20%20%20%3Cpath%20clip-path%3D%22url%28%23p118113b80c%29%22%20d%3D%22M%2039.865%20234.622214%20%0AL%2069.126944%20220.989245%20%0AL%2098.388889%20218.717083%20%0AL%20127.650833%20223.261406%20%0AL%20156.912778%20220.989245%20%0AL%20186.174722%20166.45737%20%0AL%20215.436667%20211.900599%20%0AL%20244.698611%20200.539792%20%0AL%20273.960556%20216.444922%20%0AL%20303.2225%20234.622214%20%0A%22%20style%3D%22fill%3Anone%3Bstroke%3A%23bfbf00%3Bstroke-linecap%3Asquare%3B%22/%3E%0A%20%20%20%3C/g%3E%0A%20%20%20%3Cg%20id%3D%22line2d_49%22%3E%0A%20%20%20%20%3Cpath%20clip-path%3D%22url%28%23p118113b80c%29%22%20d%3D%22M%2039.865%20232.350052%20%0AL%2069.126944%20223.261406%20%0AL%2098.388889%20216.444922%20%0AL%20127.650833%20225.533568%20%0AL%20156.912778%20218.717083%20%0AL%20186.174722%20164.185208%20%0AL%20215.436667%20209.628437%20%0AL%20244.698611%20191.451146%20%0AL%20273.960556%20214.17276%20%0AL%20303.2225%20232.350052%20%0A%22%20style%3D%22fill%3Anone%3Bstroke%3A%23000000%3Bstroke-linecap%3Asquare%3B%22/%3E%0A%20%20%20%3C/g%3E%0A%20%20%20%3Cg%20id%3D%22line2d_50%22%3E%0A%20%20%20%20%3Cpath%20clip-path%3D%22url%28%23p118113b80c%29%22%20d%3D%22M%2039.865%20230.077891%20%0AL%2069.126944%20225.533568%20%0AL%2098.388889%20214.17276%20%0AL%20127.650833%20227.805729%20%0AL%20156.912778%20207.356276%20%0AL%20186.174722%20161.913047%20%0AL%20215.436667%20207.356276%20%0AL%20244.698611%20193.723307%20%0AL%20273.960556%20216.444922%20%0AL%20303.2225%20230.077891%20%0A%22%20style%3D%22fill%3Anone%3Bstroke%3A%230000ff%3Bstroke-linecap%3Asquare%3B%22/%3E%0A%20%20%20%3C/g%3E%0A%20%20%20%3Cg%20id%3D%22line2d_51%22%3E%0A%20%20%20%20%3Cpath%20clip-path%3D%22url%28%23p118113b80c%29%22%20d%3D%22M%2039.865%20227.805729%20%0AL%2069.126944%20220.989245%20%0AL%2098.388889%20211.900599%20%0AL%20127.650833%20225.533568%20%0AL%20156.912778%20205.084115%20%0AL%20186.174722%20152.824401%20%0AL%20215.436667%20205.084115%20%0AL%20244.698611%20191.451146%20%0AL%20273.960556%20214.17276%20%0AL%20303.2225%20227.805729%20%0A%22%20style%3D%22fill%3Anone%3Bstroke%3A%23008000%3Bstroke-linecap%3Asquare%3B%22/%3E%0A%20%20%20%3C/g%3E%0A%20%20%20%3Cg%20id%3D%22line2d_52%22%3E%0A%20%20%20%20%3Cpath%20clip-path%3D%22url%28%23p118113b80c%29%22%20d%3D%22M%2039.865%20216.444922%20%0AL%2069.126944%20218.717083%20%0AL%2098.388889%20214.17276%20%0AL%20127.650833%20227.805729%20%0AL%20156.912778%20207.356276%20%0AL%20186.174722%20155.096562%20%0AL%20215.436667%20202.811953%20%0AL%20244.698611%20189.178984%20%0AL%20273.960556%20216.444922%20%0AL%20303.2225%20225.533568%20%0A%22%20style%3D%22fill%3Anone%3Bstroke%3A%23ff0000%3Bstroke-linecap%3Asquare%3B%22/%3E%0A%20%20%20%3C/g%3E%0A%20%20%20%3Cg%20id%3D%22line2d_53%22%3E%0A%20%20%20%20%3Cpath%20clip-path%3D%22url%28%23p118113b80c%29%22%20d%3D%22M%2039.865%20214.17276%20%0AL%2069.126944%20211.900599%20%0AL%2098.388889%20216.444922%20%0AL%20127.650833%20225.533568%20%0AL%20156.912778%20205.084115%20%0AL%20186.174722%20157.368724%20%0AL%20215.436667%20200.539792%20%0AL%20244.698611%20186.906823%20%0AL%20273.960556%20214.17276%20%0AL%20303.2225%20223.261406%20%0A%22%20style%3D%22fill%3Anone%3Bstroke%3A%2300bfbf%3Bstroke-linecap%3Asquare%3B%22/%3E%0A%20%20%20%3C/g%3E%0A%20%20%20%3Cg%20id%3D%22line2d_54%22%3E%0A%20%20%20%20%3Cpath%20clip-path%3D%22url%28%23p118113b80c%29%22%20d%3D%22M%2039.865%20205.084115%20%0AL%2069.126944%20209.628437%20%0AL%2098.388889%20214.17276%20%0AL%20127.650833%20227.805729%20%0AL%20156.912778%20207.356276%20%0AL%20186.174722%20159.640885%20%0AL%20215.436667%20202.811953%20%0AL%20244.698611%20184.634661%20%0AL%20273.960556%20211.900599%20%0AL%20303.2225%20220.989245%20%0A%22%20style%3D%22fill%3Anone%3Bstroke%3A%23bf00bf%3Bstroke-linecap%3Asquare%3B%22/%3E%0A%20%20%20%3C/g%3E%0A%20%20%20%3Cg%20id%3D%22line2d_55%22%3E%0A%20%20%20%20%3Cpath%20clip-path%3D%22url%28%23p118113b80c%29%22%20d%3D%22M%2039.865%20202.811953%20%0AL%2069.126944%20205.084115%20%0AL%2098.388889%20216.444922%20%0AL%20127.650833%20216.444922%20%0AL%20156.912778%20205.084115%20%0AL%20186.174722%20157.368724%20%0AL%20215.436667%20200.539792%20%0AL%20244.698611%20182.3625%20%0AL%20273.960556%20214.17276%20%0AL%20303.2225%20218.717083%20%0A%22%20style%3D%22fill%3Anone%3Bstroke%3A%23bfbf00%3Bstroke-linecap%3Asquare%3B%22/%3E%0A%20%20%20%3C/g%3E%0A%20%20%20%3Cg%20id%3D%22line2d_56%22%3E%0A%20%20%20%20%3Cpath%20clip-path%3D%22url%28%23p118113b80c%29%22%20d%3D%22M%2039.865%20205.084115%20%0AL%2069.126944%20202.811953%20%0AL%2098.388889%20202.811953%20%0AL%20127.650833%20214.17276%20%0AL%20156.912778%20207.356276%20%0AL%20186.174722%20155.096562%20%0AL%20215.436667%20198.26763%20%0AL%20244.698611%20180.090339%20%0AL%20273.960556%20211.900599%20%0AL%20303.2225%20216.444922%20%0A%22%20style%3D%22fill%3Anone%3Bstroke%3A%23000000%3Bstroke-linecap%3Asquare%3B%22/%3E%0A%20%20%20%3C/g%3E%0A%20%20%20%3Cg%20id%3D%22line2d_57%22%3E%0A%20%20%20%20%3Cpath%20clip-path%3D%22url%28%23p118113b80c%29%22%20d%3D%22M%2039.865%20202.811953%20%0AL%2069.126944%20200.539792%20%0AL%2098.388889%20205.084115%20%0AL%20127.650833%20216.444922%20%0AL%20156.912778%20193.723307%20%0AL%20186.174722%20150.55224%20%0AL%20215.436667%20193.723307%20%0AL%20244.698611%20177.818177%20%0AL%20273.960556%20200.539792%20%0AL%20303.2225%20214.17276%20%0A%22%20style%3D%22fill%3Anone%3Bstroke%3A%230000ff%3Bstroke-linecap%3Asquare%3B%22/%3E%0A%20%20%20%3C/g%3E%0A%20%20%20%3Cg%20id%3D%22line2d_58%22%3E%0A%20%20%20%20%3Cpath%20clip-path%3D%22url%28%23p118113b80c%29%22%20d%3D%22M%2039.865%20200.539792%20%0AL%2069.126944%20198.26763%20%0AL%2098.388889%20202.811953%20%0AL%20127.650833%20218.717083%20%0AL%20156.912778%20195.995469%20%0AL%20186.174722%20152.824401%20%0AL%20215.436667%20195.995469%20%0AL%20244.698611%20180.090339%20%0AL%20273.960556%20198.26763%20%0AL%20303.2225%20216.444922%20%0A%22%20style%3D%22fill%3Anone%3Bstroke%3A%23008000%3Bstroke-linecap%3Asquare%3B%22/%3E%0A%20%20%20%3C/g%3E%0A%20%20%20%3Cg%20id%3D%22line2d_59%22%3E%0A%20%20%20%20%3Cpath%20clip-path%3D%22url%28%23p118113b80c%29%22%20d%3D%22M%2039.865%20202.811953%20%0AL%2069.126944%20200.539792%20%0AL%2098.388889%20205.084115%20%0AL%20127.650833%20220.989245%20%0AL%20156.912778%20198.26763%20%0AL%20186.174722%20155.096562%20%0AL%20215.436667%20193.723307%20%0AL%20244.698611%20182.3625%20%0AL%20273.960556%20195.995469%20%0AL%20303.2225%20214.17276%20%0A%22%20style%3D%22fill%3Anone%3Bstroke%3A%23ff0000%3Bstroke-linecap%3Asquare%3B%22/%3E%0A%20%20%20%3C/g%3E%0A%20%20%20%3Cg%20id%3D%22line2d_60%22%3E%0A%20%20%20%20%3Cpath%20clip-path%3D%22url%28%23p118113b80c%29%22%20d%3D%22M%2039.865%20200.539792%20%0AL%2069.126944%20202.811953%20%0AL%2098.388889%20202.811953%20%0AL%20127.650833%20223.261406%20%0AL%20156.912778%20195.995469%20%0AL%20186.174722%20152.824401%20%0AL%20215.436667%20191.451146%20%0AL%20244.698611%20184.634661%20%0AL%20273.960556%20198.26763%20%0AL%20303.2225%20211.900599%20%0A%22%20style%3D%22fill%3Anone%3Bstroke%3A%2300bfbf%3Bstroke-linecap%3Asquare%3B%22/%3E%0A%20%20%20%3C/g%3E%0A%20%20%20%3Cg%20id%3D%22line2d_61%22%3E%0A%20%20%20%20%3Cpath%20clip-path%3D%22url%28%23p118113b80c%29%22%20d%3D%22M%2039.865%20198.26763%20%0AL%2069.126944%20200.539792%20%0AL%2098.388889%20205.084115%20%0AL%20127.650833%20220.989245%20%0AL%20156.912778%20191.451146%20%0AL%20186.174722%20150.55224%20%0AL%20215.436667%20184.634661%20%0AL%20244.698611%20182.3625%20%0AL%20273.960556%20195.995469%20%0AL%20303.2225%20209.628437%20%0A%22%20style%3D%22fill%3Anone%3Bstroke%3A%23bf00bf%3Bstroke-linecap%3Asquare%3B%22/%3E%0A%20%20%20%3C/g%3E%0A%20%20%20%3Cg%20id%3D%22line2d_62%22%3E%0A%20%20%20%20%3Cpath%20clip-path%3D%22url%28%23p118113b80c%29%22%20d%3D%22M%2039.865%20193.723307%20%0AL%2069.126944%20198.26763%20%0AL%2098.388889%20202.811953%20%0AL%20127.650833%20218.717083%20%0AL%20156.912778%20193.723307%20%0AL%20186.174722%20146.007917%20%0AL%20215.436667%20180.090339%20%0AL%20244.698611%20180.090339%20%0AL%20273.960556%20193.723307%20%0AL%20303.2225%20207.356276%20%0A%22%20style%3D%22fill%3Anone%3Bstroke%3A%23bfbf00%3Bstroke-linecap%3Asquare%3B%22/%3E%0A%20%20%20%3C/g%3E%0A%20%20%20%3Cg%20id%3D%22line2d_63%22%3E%0A%20%20%20%20%3Cpath%20clip-path%3D%22url%28%23p118113b80c%29%22%20d%3D%22M%2039.865%20191.451146%20%0AL%2069.126944%20195.995469%20%0AL%2098.388889%20193.723307%20%0AL%20127.650833%20209.628437%20%0AL%20156.912778%20195.995469%20%0AL%20186.174722%20139.191432%20%0AL%20215.436667%20177.818177%20%0AL%20244.698611%20171.001693%20%0AL%20273.960556%20191.451146%20%0AL%20303.2225%20205.084115%20%0A%22%20style%3D%22fill%3Anone%3Bstroke%3A%23000000%3Bstroke-linecap%3Asquare%3B%22/%3E%0A%20%20%20%3C/g%3E%0A%20%20%20%3Cg%20id%3D%22line2d_64%22%3E%0A%20%20%20%20%3Cpath%20clip-path%3D%22url%28%23p118113b80c%29%22%20d%3D%22M%2039.865%20189.178984%20%0AL%2069.126944%20193.723307%20%0AL%2098.388889%20184.634661%20%0AL%20127.650833%20195.995469%20%0AL%20156.912778%20198.26763%20%0AL%20186.174722%20127.830625%20%0AL%20215.436667%20180.090339%20%0AL%20244.698611%20168.729531%20%0AL%20273.960556%20193.723307%20%0AL%20303.2225%20207.356276%20%0A%22%20style%3D%22fill%3Anone%3Bstroke%3A%230000ff%3Bstroke-linecap%3Asquare%3B%22/%3E%0A%20%20%20%3C/g%3E%0A%20%20%20%3Cg%20id%3D%22line2d_65%22%3E%0A%20%20%20%20%3Cpath%20clip-path%3D%22url%28%23p118113b80c%29%22%20d%3D%22M%2039.865%20191.451146%20%0AL%2069.126944%20195.995469%20%0AL%2098.388889%20180.090339%20%0AL%20127.650833%20193.723307%20%0AL%20156.912778%20195.995469%20%0AL%20186.174722%20125.558464%20%0AL%20215.436667%20182.3625%20%0AL%20244.698611%20171.001693%20%0AL%20273.960556%20191.451146%20%0AL%20303.2225%20209.628437%20%0A%22%20style%3D%22fill%3Anone%3Bstroke%3A%23008000%3Bstroke-linecap%3Asquare%3B%22/%3E%0A%20%20%20%3C/g%3E%0A%20%20%20%3Cg%20id%3D%22line2d_66%22%3E%0A%20%20%20%20%3Cpath%20clip-path%3D%22url%28%23p118113b80c%29%22%20d%3D%22M%2039.865%20193.723307%20%0AL%2069.126944%20193.723307%20%0AL%2098.388889%20175.546016%20%0AL%20127.650833%20191.451146%20%0AL%20156.912778%20193.723307%20%0AL%20186.174722%20127.830625%20%0AL%20215.436667%20184.634661%20%0AL%20244.698611%20168.729531%20%0AL%20273.960556%20193.723307%20%0AL%20303.2225%20195.995469%20%0A%22%20style%3D%22fill%3Anone%3Bstroke%3A%23ff0000%3Bstroke-linecap%3Asquare%3B%22/%3E%0A%20%20%20%3C/g%3E%0A%20%20%20%3Cg%20id%3D%22line2d_67%22%3E%0A%20%20%20%20%3Cpath%20clip-path%3D%22url%28%23p118113b80c%29%22%20d%3D%22M%2039.865%20191.451146%20%0AL%2069.126944%20191.451146%20%0AL%2098.388889%20177.818177%20%0AL%20127.650833%20189.178984%20%0AL%20156.912778%20191.451146%20%0AL%20186.174722%20125.558464%20%0AL%20215.436667%20186.906823%20%0AL%20244.698611%20166.45737%20%0AL%20273.960556%20191.451146%20%0AL%20303.2225%20193.723307%20%0A%22%20style%3D%22fill%3Anone%3Bstroke%3A%2300bfbf%3Bstroke-linecap%3Asquare%3B%22/%3E%0A%20%20%20%3C/g%3E%0A%20%20%20%3Cg%20id%3D%22line2d_68%22%3E%0A%20%20%20%20%3Cpath%20clip-path%3D%22url%28%23p118113b80c%29%22%20d%3D%22M%2039.865%20189.178984%20%0AL%2069.126944%20189.178984%20%0AL%2098.388889%20175.546016%20%0AL%20127.650833%20186.906823%20%0AL%20156.912778%20189.178984%20%0AL%20186.174722%20123.286302%20%0AL%20215.436667%20189.178984%20%0AL%20244.698611%20168.729531%20%0AL%20273.960556%20189.178984%20%0AL%20303.2225%20191.451146%20%0A%22%20style%3D%22fill%3Anone%3Bstroke%3A%23bf00bf%3Bstroke-linecap%3Asquare%3B%22/%3E%0A%20%20%20%3C/g%3E%0A%20%20%20%3Cg%20id%3D%22line2d_69%22%3E%0A%20%20%20%20%3Cpath%20clip-path%3D%22url%28%23p118113b80c%29%22%20d%3D%22M%2039.865%20191.451146%20%0AL%2069.126944%20182.3625%20%0AL%2098.388889%20171.001693%20%0AL%20127.650833%20189.178984%20%0AL%20156.912778%20180.090339%20%0AL%20186.174722%20121.014141%20%0AL%20215.436667%20186.906823%20%0AL%20244.698611%20155.096562%20%0AL%20273.960556%20191.451146%20%0AL%20303.2225%20193.723307%20%0A%22%20style%3D%22fill%3Anone%3Bstroke%3A%23bfbf00%3Bstroke-linecap%3Asquare%3B%22/%3E%0A%20%20%20%3C/g%3E%0A%20%20%20%3Cg%20id%3D%22line2d_70%22%3E%0A%20%20%20%20%3Cpath%20clip-path%3D%22url%28%23p118113b80c%29%22%20d%3D%22M%2039.865%20193.723307%20%0AL%2069.126944%20180.090339%20%0AL%2098.388889%20173.273854%20%0AL%20127.650833%20186.906823%20%0AL%20156.912778%20168.729531%20%0AL%20186.174722%20118.741979%20%0AL%20215.436667%20189.178984%20%0AL%20244.698611%20152.824401%20%0AL%20273.960556%20193.723307%20%0AL%20303.2225%20195.995469%20%0A%22%20style%3D%22fill%3Anone%3Bstroke%3A%23000000%3Bstroke-linecap%3Asquare%3B%22/%3E%0A%20%20%20%3C/g%3E%0A%20%20%20%3Cg%20id%3D%22line2d_71%22%3E%0A%20%20%20%20%3Cpath%20clip-path%3D%22url%28%23p118113b80c%29%22%20d%3D%22M%2039.865%20191.451146%20%0AL%2069.126944%20177.818177%20%0AL%2098.388889%20159.640885%20%0AL%20127.650833%20182.3625%20%0AL%20156.912778%20166.45737%20%0AL%20186.174722%20116.469818%20%0AL%20215.436667%20186.906823%20%0AL%20244.698611%20150.55224%20%0AL%20273.960556%20195.995469%20%0AL%20303.2225%20198.26763%20%0A%22%20style%3D%22fill%3Anone%3Bstroke%3A%230000ff%3Bstroke-linecap%3Asquare%3B%22/%3E%0A%20%20%20%3C/g%3E%0A%20%20%20%3Cg%20id%3D%22line2d_72%22%3E%0A%20%20%20%20%3Cpath%20clip-path%3D%22url%28%23p118113b80c%29%22%20d%3D%22M%2039.865%20189.178984%20%0AL%2069.126944%20180.090339%20%0AL%2098.388889%20157.368724%20%0AL%20127.650833%20180.090339%20%0AL%20156.912778%20164.185208%20%0AL%20186.174722%20118.741979%20%0AL%20215.436667%20182.3625%20%0AL%20244.698611%20148.280078%20%0AL%20273.960556%20193.723307%20%0AL%20303.2225%20189.178984%20%0A%22%20style%3D%22fill%3Anone%3Bstroke%3A%23008000%3Bstroke-linecap%3Asquare%3B%22/%3E%0A%20%20%20%3C/g%3E%0A%20%20%20%3Cg%20id%3D%22line2d_73%22%3E%0A%20%20%20%20%3Cpath%20clip-path%3D%22url%28%23p118113b80c%29%22%20d%3D%22M%2039.865%20184.634661%20%0AL%2069.126944%20177.818177%20%0AL%2098.388889%20152.824401%20%0AL%20127.650833%20177.818177%20%0AL%20156.912778%20161.913047%20%0AL%20186.174722%20116.469818%20%0AL%20215.436667%20180.090339%20%0AL%20244.698611%20150.55224%20%0AL%20273.960556%20191.451146%20%0AL%20303.2225%20186.906823%20%0A%22%20style%3D%22fill%3Anone%3Bstroke%3A%23ff0000%3Bstroke-linecap%3Asquare%3B%22/%3E%0A%20%20%20%3C/g%3E%0A%20%20%20%3Cg%20id%3D%22line2d_74%22%3E%0A%20%20%20%20%3Cpath%20clip-path%3D%22url%28%23p118113b80c%29%22%20d%3D%22M%2039.865%20186.906823%20%0AL%2069.126944%20180.090339%20%0AL%2098.388889%20150.55224%20%0AL%20127.650833%20175.546016%20%0AL%20156.912778%20155.096562%20%0AL%20186.174722%20114.197656%20%0AL%20215.436667%20177.818177%20%0AL%20244.698611%20148.280078%20%0AL%20273.960556%20193.723307%20%0AL%20303.2225%20177.818177%20%0A%22%20style%3D%22fill%3Anone%3Bstroke%3A%2300bfbf%3Bstroke-linecap%3Asquare%3B%22/%3E%0A%20%20%20%3C/g%3E%0A%20%20%20%3Cg%20id%3D%22line2d_75%22%3E%0A%20%20%20%20%3Cpath%20clip-path%3D%22url%28%23p118113b80c%29%22%20d%3D%22M%2039.865%20189.178984%20%0AL%2069.126944%20177.818177%20%0AL%2098.388889%20152.824401%20%0AL%20127.650833%20177.818177%20%0AL%20156.912778%20152.824401%20%0AL%20186.174722%20100.564687%20%0AL%20215.436667%20180.090339%20%0AL%20244.698611%20146.007917%20%0AL%20273.960556%20195.995469%20%0AL%20303.2225%20180.090339%20%0A%22%20style%3D%22fill%3Anone%3Bstroke%3A%23bf00bf%3Bstroke-linecap%3Asquare%3B%22/%3E%0A%20%20%20%3C/g%3E%0A%20%20%20%3Cg%20id%3D%22line2d_76%22%3E%0A%20%20%20%20%3Cpath%20clip-path%3D%22url%28%23p118113b80c%29%22%20d%3D%22M%2039.865%20186.906823%20%0AL%2069.126944%20175.546016%20%0AL%2098.388889%20150.55224%20%0AL%20127.650833%20180.090339%20%0AL%20156.912778%20150.55224%20%0AL%20186.174722%20102.836849%20%0AL%20215.436667%20177.818177%20%0AL%20244.698611%20139.191432%20%0AL%20273.960556%20198.26763%20%0AL%20303.2225%20166.45737%20%0A%22%20style%3D%22fill%3Anone%3Bstroke%3A%23bfbf00%3Bstroke-linecap%3Asquare%3B%22/%3E%0A%20%20%20%3C/g%3E%0A%20%20%20%3Cg%20id%3D%22line2d_77%22%3E%0A%20%20%20%20%3Cpath%20clip-path%3D%22url%28%23p118113b80c%29%22%20d%3D%22M%2039.865%20189.178984%20%0AL%2069.126944%20173.273854%20%0AL%2098.388889%20148.280078%20%0AL%20127.650833%20177.818177%20%0AL%20156.912778%20148.280078%20%0AL%20186.174722%2091.476042%20%0AL%20215.436667%20180.090339%20%0AL%20244.698611%20141.463594%20%0AL%20273.960556%20195.995469%20%0AL%20303.2225%20164.185208%20%0A%22%20style%3D%22fill%3Anone%3Bstroke%3A%23000000%3Bstroke-linecap%3Asquare%3B%22/%3E%0A%20%20%20%3C/g%3E%0A%20%20%20%3Cg%20id%3D%22line2d_78%22%3E%0A%20%20%20%20%3Cpath%20clip-path%3D%22url%28%23p118113b80c%29%22%20d%3D%22M%2039.865%20186.906823%20%0AL%2069.126944%20164.185208%20%0AL%2098.388889%20146.007917%20%0AL%20127.650833%20180.090339%20%0AL%20156.912778%20146.007917%20%0AL%20186.174722%2093.748203%20%0AL%20215.436667%20182.3625%20%0AL%20244.698611%20139.191432%20%0AL%20273.960556%20186.906823%20%0AL%20303.2225%20161.913047%20%0A%22%20style%3D%22fill%3Anone%3Bstroke%3A%230000ff%3Bstroke-linecap%3Asquare%3B%22/%3E%0A%20%20%20%3C/g%3E%0A%20%20%20%3Cg%20id%3D%22line2d_79%22%3E%0A%20%20%20%20%3Cpath%20clip-path%3D%22url%28%23p118113b80c%29%22%20d%3D%22M%2039.865%20184.634661%20%0AL%2069.126944%20166.45737%20%0AL%2098.388889%20148.280078%20%0AL%20127.650833%20177.818177%20%0AL%20156.912778%20143.735755%20%0AL%20186.174722%2084.659557%20%0AL%20215.436667%20180.090339%20%0AL%20244.698611%20141.463594%20%0AL%20273.960556%20184.634661%20%0AL%20303.2225%20152.824401%20%0A%22%20style%3D%22fill%3Anone%3Bstroke%3A%23008000%3Bstroke-linecap%3Asquare%3B%22/%3E%0A%20%20%20%3C/g%3E%0A%20%20%20%3Cg%20id%3D%22line2d_80%22%3E%0A%20%20%20%20%3Cpath%20clip-path%3D%22url%28%23p118113b80c%29%22%20d%3D%22M%2039.865%20182.3625%20%0AL%2069.126944%20168.729531%20%0AL%2098.388889%20146.007917%20%0AL%20127.650833%20175.546016%20%0AL%20156.912778%20141.463594%20%0AL%20186.174722%2086.931719%20%0AL%20215.436667%20182.3625%20%0AL%20244.698611%20143.735755%20%0AL%20273.960556%20182.3625%20%0AL%20303.2225%20150.55224%20%0A%22%20style%3D%22fill%3Anone%3Bstroke%3A%23ff0000%3Bstroke-linecap%3Asquare%3B%22/%3E%0A%20%20%20%3C/g%3E%0A%20%20%20%3Cg%20id%3D%22line2d_81%22%3E%0A%20%20%20%20%3Cpath%20clip-path%3D%22url%28%23p118113b80c%29%22%20d%3D%22M%2039.865%20177.818177%20%0AL%2069.126944%20166.45737%20%0AL%2098.388889%20143.735755%20%0AL%20127.650833%20173.273854%20%0AL%20156.912778%20143.735755%20%0AL%20186.174722%2077.843073%20%0AL%20215.436667%20184.634661%20%0AL%20244.698611%20146.007917%20%0AL%20273.960556%20180.090339%20%0AL%20303.2225%20152.824401%20%0A%22%20style%3D%22fill%3Anone%3Bstroke%3A%2300bfbf%3Bstroke-linecap%3Asquare%3B%22/%3E%0A%20%20%20%3C/g%3E%0A%20%20%20%3Cg%20id%3D%22line2d_82%22%3E%0A%20%20%20%20%3Cpath%20clip-path%3D%22url%28%23p118113b80c%29%22%20d%3D%22M%2039.865%20180.090339%20%0AL%2069.126944%20164.185208%20%0AL%2098.388889%20141.463594%20%0AL%20127.650833%20175.546016%20%0AL%20156.912778%20146.007917%20%0AL%20186.174722%2080.115234%20%0AL%20215.436667%20186.906823%20%0AL%20244.698611%20143.735755%20%0AL%20273.960556%20177.818177%20%0AL%20303.2225%20155.096562%20%0A%22%20style%3D%22fill%3Anone%3Bstroke%3A%23bf00bf%3Bstroke-linecap%3Asquare%3B%22/%3E%0A%20%20%20%3C/g%3E%0A%20%20%20%3Cg%20id%3D%22line2d_83%22%3E%0A%20%20%20%20%3Cpath%20clip-path%3D%22url%28%23p118113b80c%29%22%20d%3D%22M%2039.865%20177.818177%20%0AL%2069.126944%20161.913047%20%0AL%2098.388889%20136.919271%20%0AL%20127.650833%20173.273854%20%0AL%20156.912778%20143.735755%20%0AL%20186.174722%2073.29875%20%0AL%20215.436667%20184.634661%20%0AL%20244.698611%20141.463594%20%0AL%20273.960556%20175.546016%20%0AL%20303.2225%20152.824401%20%0A%22%20style%3D%22fill%3Anone%3Bstroke%3A%23bfbf00%3Bstroke-linecap%3Asquare%3B%22/%3E%0A%20%20%20%3C/g%3E%0A%20%20%20%3Cg%20id%3D%22line2d_84%22%3E%0A%20%20%20%20%3Cpath%20clip-path%3D%22url%28%23p118113b80c%29%22%20d%3D%22M%2039.865%20175.546016%20%0AL%2069.126944%20164.185208%20%0AL%2098.388889%20139.191432%20%0AL%20127.650833%20171.001693%20%0AL%20156.912778%20141.463594%20%0AL%20186.174722%2071.026589%20%0AL%20215.436667%20186.906823%20%0AL%20244.698611%20136.919271%20%0AL%20273.960556%20177.818177%20%0AL%20303.2225%20150.55224%20%0A%22%20style%3D%22fill%3Anone%3Bstroke%3A%23000000%3Bstroke-linecap%3Asquare%3B%22/%3E%0A%20%20%20%3C/g%3E%0A%20%20%20%3Cg%20id%3D%22line2d_85%22%3E%0A%20%20%20%20%3Cpath%20clip-path%3D%22url%28%23p118113b80c%29%22%20d%3D%22M%2039.865%20173.273854%20%0AL%2069.126944%20161.913047%20%0AL%2098.388889%20141.463594%20%0AL%20127.650833%20168.729531%20%0AL%20156.912778%20143.735755%20%0AL%20186.174722%2073.29875%20%0AL%20215.436667%20189.178984%20%0AL%20244.698611%20134.647109%20%0AL%20273.960556%20175.546016%20%0AL%20303.2225%20148.280078%20%0A%22%20style%3D%22fill%3Anone%3Bstroke%3A%230000ff%3Bstroke-linecap%3Asquare%3B%22/%3E%0A%20%20%20%3C/g%3E%0A%20%20%20%3Cg%20id%3D%22line2d_86%22%3E%0A%20%20%20%20%3Cpath%20clip-path%3D%22url%28%23p118113b80c%29%22%20d%3D%22M%2039.865%20171.001693%20%0AL%2069.126944%20164.185208%20%0AL%2098.388889%20139.191432%20%0AL%20127.650833%20171.001693%20%0AL%20156.912778%20130.102786%20%0AL%20186.174722%2071.026589%20%0AL%20215.436667%20186.906823%20%0AL%20244.698611%20132.374948%20%0AL%20273.960556%20173.273854%20%0AL%20303.2225%20146.007917%20%0A%22%20style%3D%22fill%3Anone%3Bstroke%3A%23008000%3Bstroke-linecap%3Asquare%3B%22/%3E%0A%20%20%20%3C/g%3E%0A%20%20%20%3Cg%20id%3D%22line2d_87%22%3E%0A%20%20%20%20%3Cpath%20clip-path%3D%22url%28%23p118113b80c%29%22%20d%3D%22M%2039.865%20168.729531%20%0AL%2069.126944%20161.913047%20%0AL%2098.388889%20125.558464%20%0AL%20127.650833%20173.273854%20%0AL%20156.912778%20132.374948%20%0AL%20186.174722%2057.39362%20%0AL%20215.436667%20184.634661%20%0AL%20244.698611%20123.286302%20%0AL%20273.960556%20175.546016%20%0AL%20303.2225%20148.280078%20%0A%22%20style%3D%22fill%3Anone%3Bstroke%3A%23ff0000%3Bstroke-linecap%3Asquare%3B%22/%3E%0A%20%20%20%3C/g%3E%0A%20%20%20%3Cg%20id%3D%22line2d_88%22%3E%0A%20%20%20%20%3Cpath%20clip-path%3D%22url%28%23p118113b80c%29%22%20d%3D%22M%2039.865%20171.001693%20%0AL%2069.126944%20157.368724%20%0AL%2098.388889%20114.197656%20%0AL%20127.650833%20171.001693%20%0AL%20156.912778%20130.102786%20%0AL%20186.174722%2059.665781%20%0AL%20215.436667%20182.3625%20%0AL%20244.698611%20121.014141%20%0AL%20273.960556%20173.273854%20%0AL%20303.2225%20134.647109%20%0A%22%20style%3D%22fill%3Anone%3Bstroke%3A%2300bfbf%3Bstroke-linecap%3Asquare%3B%22/%3E%0A%20%20%20%3C/g%3E%0A%20%20%20%3Cg%20id%3D%22line2d_89%22%3E%0A%20%20%20%20%3Cpath%20clip-path%3D%22url%28%23p118113b80c%29%22%20d%3D%22M%2039.865%20173.273854%20%0AL%2069.126944%20146.007917%20%0AL%2098.388889%20116.469818%20%0AL%20127.650833%20168.729531%20%0AL%20156.912778%20127.830625%20%0AL%20186.174722%2061.937943%20%0AL%20215.436667%20177.818177%20%0AL%20244.698611%20123.286302%20%0AL%20273.960556%20161.913047%20%0AL%20303.2225%20132.374948%20%0A%22%20style%3D%22fill%3Anone%3Bstroke%3A%23bf00bf%3Bstroke-linecap%3Asquare%3B%22/%3E%0A%20%20%20%3C/g%3E%0A%20%20%20%3Cg%20id%3D%22line2d_90%22%3E%0A%20%20%20%20%3Cpath%20clip-path%3D%22url%28%23p118113b80c%29%22%20d%3D%22M%2039.865%20171.001693%20%0AL%2069.126944%20148.280078%20%0AL%2098.388889%20118.741979%20%0AL%20127.650833%20157.368724%20%0AL%20156.912778%20130.102786%20%0AL%20186.174722%2064.210104%20%0AL%20215.436667%20175.546016%20%0AL%20244.698611%20125.558464%20%0AL%20273.960556%20159.640885%20%0AL%20303.2225%20134.647109%20%0A%22%20style%3D%22fill%3Anone%3Bstroke%3A%23bfbf00%3Bstroke-linecap%3Asquare%3B%22/%3E%0A%20%20%20%3C/g%3E%0A%20%20%20%3Cg%20id%3D%22line2d_91%22%3E%0A%20%20%20%20%3Cpath%20clip-path%3D%22url%28%23p118113b80c%29%22%20d%3D%22M%2039.865%20173.273854%20%0AL%2069.126944%20146.007917%20%0AL%2098.388889%20109.653333%20%0AL%20127.650833%20155.096562%20%0AL%20156.912778%20132.374948%20%0AL%20186.174722%2055.121458%20%0AL%20215.436667%20173.273854%20%0AL%20244.698611%20123.286302%20%0AL%20273.960556%20161.913047%20%0AL%20303.2225%20125.558464%20%0A%22%20style%3D%22fill%3Anone%3Bstroke%3A%23000000%3Bstroke-linecap%3Asquare%3B%22/%3E%0A%20%20%20%3C/g%3E%0A%20%20%20%3Cg%20id%3D%22line2d_92%22%3E%0A%20%20%20%20%3Cpath%20clip-path%3D%22url%28%23p118113b80c%29%22%20d%3D%22M%2039.865%20171.001693%20%0AL%2069.126944%20143.735755%20%0AL%2098.388889%20107.381172%20%0AL%20127.650833%20152.824401%20%0AL%20156.912778%20130.102786%20%0AL%20186.174722%2057.39362%20%0AL%20215.436667%20175.546016%20%0AL%20244.698611%20121.014141%20%0AL%20273.960556%20164.185208%20%0AL%20303.2225%20123.286302%20%0A%22%20style%3D%22fill%3Anone%3Bstroke%3A%230000ff%3Bstroke-linecap%3Asquare%3B%22/%3E%0A%20%20%20%3C/g%3E%0A%20%20%20%3Cg%20id%3D%22line2d_93%22%3E%0A%20%20%20%20%3Cpath%20clip-path%3D%22url%28%23p118113b80c%29%22%20d%3D%22M%2039.865%20168.729531%20%0AL%2069.126944%20141.463594%20%0AL%2098.388889%20105.10901%20%0AL%20127.650833%20141.463594%20%0AL%20156.912778%20132.374948%20%0AL%20186.174722%2059.665781%20%0AL%20215.436667%20177.818177%20%0AL%20244.698611%20123.286302%20%0AL%20273.960556%20161.913047%20%0AL%20303.2225%20125.558464%20%0A%22%20style%3D%22fill%3Anone%3Bstroke%3A%23008000%3Bstroke-linecap%3Asquare%3B%22/%3E%0A%20%20%20%3C/g%3E%0A%20%20%20%3Cg%20id%3D%22line2d_94%22%3E%0A%20%20%20%20%3Cpath%20clip-path%3D%22url%28%23p118113b80c%29%22%20d%3D%22M%2039.865%20171.001693%20%0AL%2069.126944%20139.191432%20%0AL%2098.388889%20102.836849%20%0AL%20127.650833%20143.735755%20%0AL%20156.912778%20134.647109%20%0AL%20186.174722%2057.39362%20%0AL%20215.436667%20175.546016%20%0AL%20244.698611%20125.558464%20%0AL%20273.960556%20164.185208%20%0AL%20303.2225%20123.286302%20%0A%22%20style%3D%22fill%3Anone%3Bstroke%3A%23ff0000%3Bstroke-linecap%3Asquare%3B%22/%3E%0A%20%20%20%3C/g%3E%0A%20%20%20%3Cg%20id%3D%22line2d_95%22%3E%0A%20%20%20%20%3Cpath%20clip-path%3D%22url%28%23p118113b80c%29%22%20d%3D%22M%2039.865%20164.185208%20%0AL%2069.126944%20136.919271%20%0AL%2098.388889%2098.292526%20%0AL%20127.650833%20141.463594%20%0AL%20156.912778%20121.014141%20%0AL%20186.174722%2055.121458%20%0AL%20215.436667%20161.913047%20%0AL%20244.698611%20123.286302%20%0AL%20273.960556%20166.45737%20%0AL%20303.2225%20125.558464%20%0A%22%20style%3D%22fill%3Anone%3Bstroke%3A%2300bfbf%3Bstroke-linecap%3Asquare%3B%22/%3E%0A%20%20%20%3C/g%3E%0A%20%20%20%3Cg%20id%3D%22line2d_96%22%3E%0A%20%20%20%20%3Cpath%20clip-path%3D%22url%28%23p118113b80c%29%22%20d%3D%22M%2039.865%20161.913047%20%0AL%2069.126944%20134.647109%20%0AL%2098.388889%20100.564687%20%0AL%20127.650833%20143.735755%20%0AL%20156.912778%20123.286302%20%0AL%20186.174722%2057.39362%20%0AL%20215.436667%20164.185208%20%0AL%20244.698611%20121.014141%20%0AL%20273.960556%20168.729531%20%0AL%20303.2225%20111.925495%20%0A%22%20style%3D%22fill%3Anone%3Bstroke%3A%23bf00bf%3Bstroke-linecap%3Asquare%3B%22/%3E%0A%20%20%20%3C/g%3E%0A%20%20%20%3Cg%20id%3D%22line2d_97%22%3E%0A%20%20%20%20%3Cpath%20clip-path%3D%22url%28%23p118113b80c%29%22%20d%3D%22M%2039.865%20159.640885%20%0AL%2069.126944%20136.919271%20%0AL%2098.388889%2098.292526%20%0AL%20127.650833%20141.463594%20%0AL%20156.912778%20125.558464%20%0AL%20186.174722%2055.121458%20%0AL%20215.436667%20161.913047%20%0AL%20244.698611%20118.741979%20%0AL%20273.960556%20159.640885%20%0AL%20303.2225%2098.292526%20%0A%22%20style%3D%22fill%3Anone%3Bstroke%3A%23bfbf00%3Bstroke-linecap%3Asquare%3B%22/%3E%0A%20%20%20%3C/g%3E%0A%20%20%20%3Cg%20id%3D%22line2d_98%22%3E%0A%20%20%20%20%3Cpath%20clip-path%3D%22url%28%23p118113b80c%29%22%20d%3D%22M%2039.865%20157.368724%20%0AL%2069.126944%20134.647109%20%0AL%2098.388889%20100.564687%20%0AL%20127.650833%20139.191432%20%0AL%20156.912778%20123.286302%20%0AL%20186.174722%2052.849297%20%0AL%20215.436667%20159.640885%20%0AL%20244.698611%20121.014141%20%0AL%20273.960556%20157.368724%20%0AL%20303.2225%2096.020365%20%0A%22%20style%3D%22fill%3Anone%3Bstroke%3A%23000000%3Bstroke-linecap%3Asquare%3B%22/%3E%0A%20%20%20%3C/g%3E%0A%20%20%20%3Cg%20id%3D%22line2d_99%22%3E%0A%20%20%20%20%3Cpath%20clip-path%3D%22url%28%23p118113b80c%29%22%20d%3D%22M%2039.865%20159.640885%20%0AL%2069.126944%20132.374948%20%0AL%2098.388889%2098.292526%20%0AL%20127.650833%20136.919271%20%0AL%20156.912778%20121.014141%20%0AL%20186.174722%2050.577135%20%0AL%20215.436667%20148.280078%20%0AL%20244.698611%20123.286302%20%0AL%20273.960556%20155.096562%20%0AL%20303.2225%2098.292526%20%0A%22%20style%3D%22fill%3Anone%3Bstroke%3A%230000ff%3Bstroke-linecap%3Asquare%3B%22/%3E%0A%20%20%20%3C/g%3E%0A%20%20%20%3Cg%20id%3D%22line2d_100%22%3E%0A%20%20%20%20%3Cpath%20clip-path%3D%22url%28%23p118113b80c%29%22%20d%3D%22M%2039.865%20157.368724%20%0AL%2069.126944%20130.102786%20%0AL%2098.388889%20100.564687%20%0AL%20127.650833%20134.647109%20%0AL%20156.912778%20123.286302%20%0AL%20186.174722%2048.304974%20%0AL%20215.436667%20150.55224%20%0AL%20244.698611%20121.014141%20%0AL%20273.960556%20152.824401%20%0AL%20303.2225%2096.020365%20%0A%22%20style%3D%22fill%3Anone%3Bstroke%3A%23008000%3Bstroke-linecap%3Asquare%3B%22/%3E%0A%20%20%20%3C/g%3E%0A%20%20%20%3Cg%20id%3D%22line2d_101%22%3E%0A%20%20%20%20%3Cpath%20clip-path%3D%22url%28%23p118113b80c%29%22%20d%3D%22M%2039.865%20155.096562%20%0AL%2069.126944%20125.558464%20%0AL%2098.388889%20102.836849%20%0AL%20127.650833%20136.919271%20%0AL%20156.912778%20125.558464%20%0AL%20186.174722%2050.577135%20%0AL%20215.436667%20148.280078%20%0AL%20244.698611%20118.741979%20%0AL%20273.960556%20155.096562%20%0AL%20303.2225%2093.748203%20%0A%22%20style%3D%22fill%3Anone%3Bstroke%3A%23ff0000%3Bstroke-linecap%3Asquare%3B%22/%3E%0A%20%20%20%3C/g%3E%0A%20%20%20%3Cg%20id%3D%22patch_3%22%3E%0A%20%20%20%20%3Cpath%20d%3D%22M%20303.2225%20291.42625%20%0AL%20303.2225%2018.766875%20%0A%22%20style%3D%22fill%3Anone%3Bstroke%3A%23000000%3Bstroke-linecap%3Asquare%3Bstroke-linejoin%3Amiter%3B%22/%3E%0A%20%20%20%3C/g%3E%0A%20%20%20%3Cg%20id%3D%22patch_4%22%3E%0A%20%20%20%20%3Cpath%20d%3D%22M%2039.865%20291.42625%20%0AL%2039.865%2018.766875%20%0A%22%20style%3D%22fill%3Anone%3Bstroke%3A%23000000%3Bstroke-linecap%3Asquare%3Bstroke-linejoin%3Amiter%3B%22/%3E%0A%20%20%20%3C/g%3E%0A%20%20%20%3Cg%20id%3D%22patch_5%22%3E%0A%20%20%20%20%3Cpath%20d%3D%22M%2039.865%20291.42625%20%0AL%20303.2225%20291.42625%20%0A%22%20style%3D%22fill%3Anone%3Bstroke%3A%23000000%3Bstroke-linecap%3Asquare%3Bstroke-linejoin%3Amiter%3B%22/%3E%0A%20%20%20%3C/g%3E%0A%20%20%20%3Cg%20id%3D%22patch_6%22%3E%0A%20%20%20%20%3Cpath%20d%3D%22M%2039.865%2018.766875%20%0AL%20303.222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02%22%3E%0A%20%20%20%20%20%20%3Cdefs%3E%0A%20%20%20%20%20%20%20%3Cpath%20d%3D%22M%200%200%20%0AL%200%20-4%20%0A%22%20id%3D%22mc3c4ed298c%22%20style%3D%22stroke%3A%23000000%3Bstroke-width%3A0.5%3B%22/%3E%0A%20%20%20%20%20%20%3C/defs%3E%0A%20%20%20%20%20%20%3Cg%3E%0A%20%20%20%20%20%20%20%3Cuse%20style%3D%22stroke%3A%23000000%3Bstroke-width%3A0.5%3B%22%20x%3D%2239.865%22%20xlink%3Ahref%3D%22%23mc3c4ed298c%22%20y%3D%22291.42625%22/%3E%0A%20%20%20%20%20%20%3C/g%3E%0A%20%20%20%20%20%3C/g%3E%0A%20%20%20%20%20%3Cg%20id%3D%22line2d_103%22%3E%0A%20%20%20%20%20%20%3Cdefs%3E%0A%20%20%20%20%20%20%20%3Cpath%20d%3D%22M%200%200%20%0AL%200%204%20%0A%22%20id%3D%22md33765124d%22%20style%3D%22stroke%3A%23000000%3Bstroke-width%3A0.5%3B%22/%3E%0A%20%20%20%20%20%20%3C/defs%3E%0A%20%20%20%20%20%20%3Cg%3E%0A%20%20%20%20%20%20%20%3Cuse%20style%3D%22stroke%3A%23000000%3Bstroke-width%3A0.5%3B%22%20x%3D%2239.865%22%20xlink%3Ahref%3D%22%23md33765124d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36.047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104%22%3E%0A%20%20%20%20%20%20%3Cg%3E%0A%20%20%20%20%20%20%20%3Cuse%20style%3D%22stroke%3A%23000000%3Bstroke-width%3A0.5%3B%22%20x%3D%2269.1269444444%22%20xlink%3Ahref%3D%22%23mc3c4ed298c%22%20y%3D%22291.42625%22/%3E%0A%20%20%20%20%20%20%3C/g%3E%0A%20%20%20%20%20%3C/g%3E%0A%20%20%20%20%20%3Cg%20id%3D%22line2d_105%22%3E%0A%20%20%20%20%20%20%3Cg%3E%0A%20%20%20%20%20%20%20%3Cuse%20style%3D%22stroke%3A%23000000%3Bstroke-width%3A0.5%3B%22%20x%3D%2269.1269444444%22%20xlink%3Ahref%3D%22%23md33765124d%22%20y%3D%2218.766875%22/%3E%0A%20%20%20%20%20%20%3C/g%3E%0A%20%20%20%20%20%3C/g%3E%0A%20%20%20%20%20%3Cg%20id%3D%22text_2%22%3E%0A%20%20%20%20%20%20%3C%21--%201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65.3094444444%20304.544375%29scale%280.12%20-0.12%29%22%3E%0A%20%20%20%20%20%20%20%3Cuse%20xlink%3Ahref%3D%22%23BitstreamVeraSans-Roman-31%22/%3E%0A%20%20%20%20%20%20%3C/g%3E%0A%20%20%20%20%20%3C/g%3E%0A%20%20%20%20%3C/g%3E%0A%20%20%20%20%3Cg%20id%3D%22xtick_3%22%3E%0A%20%20%20%20%20%3Cg%20id%3D%22line2d_106%22%3E%0A%20%20%20%20%20%20%3Cg%3E%0A%20%20%20%20%20%20%20%3Cuse%20style%3D%22stroke%3A%23000000%3Bstroke-width%3A0.5%3B%22%20x%3D%2298.3888888889%22%20xlink%3Ahref%3D%22%23mc3c4ed298c%22%20y%3D%22291.42625%22/%3E%0A%20%20%20%20%20%20%3C/g%3E%0A%20%20%20%20%20%3C/g%3E%0A%20%20%20%20%20%3Cg%20id%3D%22line2d_107%22%3E%0A%20%20%20%20%20%20%3Cg%3E%0A%20%20%20%20%20%20%20%3Cuse%20style%3D%22stroke%3A%23000000%3Bstroke-width%3A0.5%3B%22%20x%3D%2298.3888888889%22%20xlink%3Ahref%3D%22%23md33765124d%22%20y%3D%2218.766875%22/%3E%0A%20%20%20%20%20%20%3C/g%3E%0A%20%20%20%20%20%3C/g%3E%0A%20%20%20%20%20%3Cg%20id%3D%22text_3%22%3E%0A%20%20%20%20%20%20%3C%21--%202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94.5713888889%20304.544375%29scale%280.12%20-0.12%29%22%3E%0A%20%20%20%20%20%20%20%3Cuse%20xlink%3Ahref%3D%22%23BitstreamVeraSans-Roman-32%22/%3E%0A%20%20%20%20%20%20%3C/g%3E%0A%20%20%20%20%20%3C/g%3E%0A%20%20%20%20%3C/g%3E%0A%20%20%20%20%3Cg%20id%3D%22xtick_4%22%3E%0A%20%20%20%20%20%3Cg%20id%3D%22line2d_108%22%3E%0A%20%20%20%20%20%20%3Cg%3E%0A%20%20%20%20%20%20%20%3Cuse%20style%3D%22stroke%3A%23000000%3Bstroke-width%3A0.5%3B%22%20x%3D%22127.650833333%22%20xlink%3Ahref%3D%22%23mc3c4ed298c%22%20y%3D%22291.42625%22/%3E%0A%20%20%20%20%20%20%3C/g%3E%0A%20%20%20%20%20%3C/g%3E%0A%20%20%20%20%20%3Cg%20id%3D%22line2d_109%22%3E%0A%20%20%20%20%20%20%3Cg%3E%0A%20%20%20%20%20%20%20%3Cuse%20style%3D%22stroke%3A%23000000%3Bstroke-width%3A0.5%3B%22%20x%3D%22127.650833333%22%20xlink%3Ahref%3D%22%23md33765124d%22%20y%3D%2218.766875%22/%3E%0A%20%20%20%20%20%20%3C/g%3E%0A%20%20%20%20%20%3C/g%3E%0A%20%20%20%20%20%3Cg%20id%3D%22text_4%22%3E%0A%20%20%20%20%20%20%3C%21--%203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3.833333333%20304.544375%29scale%280.12%20-0.12%29%22%3E%0A%20%20%20%20%20%20%20%3Cuse%20xlink%3Ahref%3D%22%23BitstreamVeraSans-Roman-33%22/%3E%0A%20%20%20%20%20%20%3C/g%3E%0A%20%20%20%20%20%3C/g%3E%0A%20%20%20%20%3C/g%3E%0A%20%20%20%20%3Cg%20id%3D%22xtick_5%22%3E%0A%20%20%20%20%20%3Cg%20id%3D%22line2d_110%22%3E%0A%20%20%20%20%20%20%3Cg%3E%0A%20%20%20%20%20%20%20%3Cuse%20style%3D%22stroke%3A%23000000%3Bstroke-width%3A0.5%3B%22%20x%3D%22156.912777778%22%20xlink%3Ahref%3D%22%23mc3c4ed298c%22%20y%3D%22291.42625%22/%3E%0A%20%20%20%20%20%20%3C/g%3E%0A%20%20%20%20%20%3C/g%3E%0A%20%20%20%20%20%3Cg%20id%3D%22line2d_111%22%3E%0A%20%20%20%20%20%20%3Cg%3E%0A%20%20%20%20%20%20%20%3Cuse%20style%3D%22stroke%3A%23000000%3Bstroke-width%3A0.5%3B%22%20x%3D%22156.912777778%22%20xlink%3Ahref%3D%22%23md33765124d%22%20y%3D%2218.766875%22/%3E%0A%20%20%20%20%20%20%3C/g%3E%0A%20%20%20%20%20%3C/g%3E%0A%20%20%20%20%20%3Cg%20id%3D%22text_5%22%3E%0A%20%20%20%20%20%20%3C%21--%20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53.095277778%20304.544375%29scale%280.12%20-0.12%29%22%3E%0A%20%20%20%20%20%20%20%3Cuse%20xlink%3Ahref%3D%22%23BitstreamVeraSans-Roman-34%22/%3E%0A%20%20%20%20%20%20%3C/g%3E%0A%20%20%20%20%20%3C/g%3E%0A%20%20%20%20%3C/g%3E%0A%20%20%20%20%3Cg%20id%3D%22xtick_6%22%3E%0A%20%20%20%20%20%3Cg%20id%3D%22line2d_112%22%3E%0A%20%20%20%20%20%20%3Cg%3E%0A%20%20%20%20%20%20%20%3Cuse%20style%3D%22stroke%3A%23000000%3Bstroke-width%3A0.5%3B%22%20x%3D%22186.174722222%22%20xlink%3Ahref%3D%22%23mc3c4ed298c%22%20y%3D%22291.42625%22/%3E%0A%20%20%20%20%20%20%3C/g%3E%0A%20%20%20%20%20%3C/g%3E%0A%20%20%20%20%20%3Cg%20id%3D%22line2d_113%22%3E%0A%20%20%20%20%20%20%3Cg%3E%0A%20%20%20%20%20%20%20%3Cuse%20style%3D%22stroke%3A%23000000%3Bstroke-width%3A0.5%3B%22%20x%3D%22186.174722222%22%20xlink%3Ahref%3D%22%23md33765124d%22%20y%3D%2218.766875%22/%3E%0A%20%20%20%20%20%20%3C/g%3E%0A%20%20%20%20%20%3C/g%3E%0A%20%20%20%20%20%3Cg%20id%3D%22text_6%22%3E%0A%20%20%20%20%20%20%3C%21--%205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82.357222222%20304.544375%29scale%280.12%20-0.12%29%22%3E%0A%20%20%20%20%20%20%20%3Cuse%20xlink%3Ahref%3D%22%23BitstreamVeraSans-Roman-35%22/%3E%0A%20%20%20%20%20%20%3C/g%3E%0A%20%20%20%20%20%3C/g%3E%0A%20%20%20%20%3C/g%3E%0A%20%20%20%20%3Cg%20id%3D%22xtick_7%22%3E%0A%20%20%20%20%20%3Cg%20id%3D%22line2d_114%22%3E%0A%20%20%20%20%20%20%3Cg%3E%0A%20%20%20%20%20%20%20%3Cuse%20style%3D%22stroke%3A%23000000%3Bstroke-width%3A0.5%3B%22%20x%3D%22215.436666667%22%20xlink%3Ahref%3D%22%23mc3c4ed298c%22%20y%3D%22291.42625%22/%3E%0A%20%20%20%20%20%20%3C/g%3E%0A%20%20%20%20%20%3C/g%3E%0A%20%20%20%20%20%3Cg%20id%3D%22line2d_115%22%3E%0A%20%20%20%20%20%20%3Cg%3E%0A%20%20%20%20%20%20%20%3Cuse%20style%3D%22stroke%3A%23000000%3Bstroke-width%3A0.5%3B%22%20x%3D%22215.436666667%22%20xlink%3Ahref%3D%22%23md33765124d%22%20y%3D%2218.766875%22/%3E%0A%20%20%20%20%20%20%3C/g%3E%0A%20%20%20%20%20%3C/g%3E%0A%20%20%20%20%20%3Cg%20id%3D%22text_7%22%3E%0A%20%20%20%20%20%20%3C%21--%206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211.619166667%20304.544375%29scale%280.12%20-0.12%29%22%3E%0A%20%20%20%20%20%20%20%3Cuse%20xlink%3Ahref%3D%22%23BitstreamVeraSans-Roman-36%22/%3E%0A%20%20%20%20%20%20%3C/g%3E%0A%20%20%20%20%20%3C/g%3E%0A%20%20%20%20%3C/g%3E%0A%20%20%20%20%3Cg%20id%3D%22xtick_8%22%3E%0A%20%20%20%20%20%3Cg%20id%3D%22line2d_116%22%3E%0A%20%20%20%20%20%20%3Cg%3E%0A%20%20%20%20%20%20%20%3Cuse%20style%3D%22stroke%3A%23000000%3Bstroke-width%3A0.5%3B%22%20x%3D%22244.698611111%22%20xlink%3Ahref%3D%22%23mc3c4ed298c%22%20y%3D%22291.42625%22/%3E%0A%20%20%20%20%20%20%3C/g%3E%0A%20%20%20%20%20%3C/g%3E%0A%20%20%20%20%20%3Cg%20id%3D%22line2d_117%22%3E%0A%20%20%20%20%20%20%3Cg%3E%0A%20%20%20%20%20%20%20%3Cuse%20style%3D%22stroke%3A%23000000%3Bstroke-width%3A0.5%3B%22%20x%3D%22244.698611111%22%20xlink%3Ahref%3D%22%23md33765124d%22%20y%3D%2218.766875%22/%3E%0A%20%20%20%20%20%20%3C/g%3E%0A%20%20%20%20%20%3C/g%3E%0A%20%20%20%20%20%3Cg%20id%3D%22text_8%22%3E%0A%20%20%20%20%20%20%3C%21--%207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240.881111111%20304.544375%29scale%280.12%20-0.12%29%22%3E%0A%20%20%20%20%20%20%20%3Cuse%20xlink%3Ahref%3D%22%23BitstreamVeraSans-Roman-37%22/%3E%0A%20%20%20%20%20%20%3C/g%3E%0A%20%20%20%20%20%3C/g%3E%0A%20%20%20%20%3C/g%3E%0A%20%20%20%20%3Cg%20id%3D%22xtick_9%22%3E%0A%20%20%20%20%20%3Cg%20id%3D%22line2d_118%22%3E%0A%20%20%20%20%20%20%3Cg%3E%0A%20%20%20%20%20%20%20%3Cuse%20style%3D%22stroke%3A%23000000%3Bstroke-width%3A0.5%3B%22%20x%3D%22273.960555556%22%20xlink%3Ahref%3D%22%23mc3c4ed298c%22%20y%3D%22291.42625%22/%3E%0A%20%20%20%20%20%20%3C/g%3E%0A%20%20%20%20%20%3C/g%3E%0A%20%20%20%20%20%3Cg%20id%3D%22line2d_119%22%3E%0A%20%20%20%20%20%20%3Cg%3E%0A%20%20%20%20%20%20%20%3Cuse%20style%3D%22stroke%3A%23000000%3Bstroke-width%3A0.5%3B%22%20x%3D%22273.960555556%22%20xlink%3Ahref%3D%22%23md33765124d%22%20y%3D%2218.766875%22/%3E%0A%20%20%20%20%20%20%3C/g%3E%0A%20%20%20%20%20%3C/g%3E%0A%20%20%20%20%20%3Cg%20id%3D%22text_9%22%3E%0A%20%20%20%20%20%20%3C%21--%208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70.143055556%20304.544375%29scale%280.12%20-0.12%29%22%3E%0A%20%20%20%20%20%20%20%3Cuse%20xlink%3Ahref%3D%22%23BitstreamVeraSans-Roman-38%22/%3E%0A%20%20%20%20%20%20%3C/g%3E%0A%20%20%20%20%20%3C/g%3E%0A%20%20%20%20%3C/g%3E%0A%20%20%20%20%3Cg%20id%3D%22xtick_10%22%3E%0A%20%20%20%20%20%3Cg%20id%3D%22line2d_120%22%3E%0A%20%20%20%20%20%20%3Cg%3E%0A%20%20%20%20%20%20%20%3Cuse%20style%3D%22stroke%3A%23000000%3Bstroke-width%3A0.5%3B%22%20x%3D%22303.2225%22%20xlink%3Ahref%3D%22%23mc3c4ed298c%22%20y%3D%22291.42625%22/%3E%0A%20%20%20%20%20%20%3C/g%3E%0A%20%20%20%20%20%3C/g%3E%0A%20%20%20%20%20%3Cg%20id%3D%22line2d_121%22%3E%0A%20%20%20%20%20%20%3Cg%3E%0A%20%20%20%20%20%20%20%3Cuse%20style%3D%22stroke%3A%23000000%3Bstroke-width%3A0.5%3B%22%20x%3D%22303.2225%22%20xlink%3Ahref%3D%22%23md33765124d%22%20y%3D%2218.766875%22/%3E%0A%20%20%20%20%20%20%3C/g%3E%0A%20%20%20%20%20%3C/g%3E%0A%20%20%20%20%20%3Cg%20id%3D%22text_10%22%3E%0A%20%20%20%20%20%20%3C%21--%209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299.405%20304.544375%29scale%280.12%20-0.12%29%22%3E%0A%20%20%20%20%20%20%20%3Cuse%20xlink%3Ahref%3D%22%23BitstreamVeraSans-Roman-39%22/%3E%0A%20%20%20%20%20%20%3C/g%3E%0A%20%20%20%20%20%3C/g%3E%0A%20%20%20%20%3C/g%3E%0A%20%20%20%3C/g%3E%0A%20%20%20%3Cg%20id%3D%22matplotlib.axis_2%22%3E%0A%20%20%20%20%3Cg%20id%3D%22ytick_1%22%3E%0A%20%20%20%20%20%3Cg%20id%3D%22line2d_122%22%3E%0A%20%20%20%20%20%20%3Cdefs%3E%0A%20%20%20%20%20%20%20%3Cpath%20d%3D%22M%200%200%20%0AL%204%200%20%0A%22%20id%3D%22md7c11edf04%22%20style%3D%22stroke%3A%23000000%3Bstroke-width%3A0.5%3B%22/%3E%0A%20%20%20%20%20%20%3C/defs%3E%0A%20%20%20%20%20%20%3Cg%3E%0A%20%20%20%20%20%20%20%3Cuse%20style%3D%22stroke%3A%23000000%3Bstroke-width%3A0.5%3B%22%20x%3D%2239.865%22%20xlink%3Ahref%3D%22%23md7c11edf04%22%20y%3D%22291.42625%22/%3E%0A%20%20%20%20%20%20%3C/g%3E%0A%20%20%20%20%20%3C/g%3E%0A%20%20%20%20%20%3Cg%20id%3D%22line2d_123%22%3E%0A%20%20%20%20%20%20%3Cdefs%3E%0A%20%20%20%20%20%20%20%3Cpath%20d%3D%22M%200%200%20%0AL%20-4%200%20%0A%22%20id%3D%22mf6bc74017a%22%20style%3D%22stroke%3A%23000000%3Bstroke-width%3A0.5%3B%22/%3E%0A%20%20%20%20%20%20%3C/defs%3E%0A%20%20%20%20%20%20%3Cg%3E%0A%20%20%20%20%20%20%20%3Cuse%20style%3D%22stroke%3A%23000000%3Bstroke-width%3A0.5%3B%22%20x%3D%22303.2225%22%20xlink%3Ahref%3D%22%23mf6bc74017a%22%20y%3D%22291.42625%22/%3E%0A%20%20%20%20%20%20%3C/g%3E%0A%20%20%20%20%20%3C/g%3E%0A%20%20%20%20%20%3Cg%20id%3D%22text_11%22%3E%0A%20%20%20%20%20%20%3C%21--%200%20--%3E%0A%20%20%20%20%20%20%3Cg%20transform%3D%22translate%2828.23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24%22%3E%0A%20%20%20%20%20%20%3Cg%3E%0A%20%20%20%20%20%20%20%3Cuse%20style%3D%22stroke%3A%23000000%3Bstroke-width%3A0.5%3B%22%20x%3D%2239.865%22%20xlink%3Ahref%3D%22%23md7c11edf04%22%20y%3D%22245.983020833%22/%3E%0A%20%20%20%20%20%20%3C/g%3E%0A%20%20%20%20%20%3C/g%3E%0A%20%20%20%20%20%3Cg%20id%3D%22line2d_125%22%3E%0A%20%20%20%20%20%20%3Cg%3E%0A%20%20%20%20%20%20%20%3Cuse%20style%3D%22stroke%3A%23000000%3Bstroke-width%3A0.5%3B%22%20x%3D%22303.2225%22%20xlink%3Ahref%3D%22%23mf6bc74017a%22%20y%3D%22245.983020833%22/%3E%0A%20%20%20%20%20%20%3C/g%3E%0A%20%20%20%20%20%3C/g%3E%0A%20%20%20%20%20%3Cg%20id%3D%22text_12%22%3E%0A%20%20%20%20%20%20%3C%21--%2020%20--%3E%0A%20%20%20%20%20%20%3Cg%20transform%3D%22translate%2820.595%20249.294270833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26%22%3E%0A%20%20%20%20%20%20%3Cg%3E%0A%20%20%20%20%20%20%20%3Cuse%20style%3D%22stroke%3A%23000000%3Bstroke-width%3A0.5%3B%22%20x%3D%2239.865%22%20xlink%3Ahref%3D%22%23md7c11edf04%22%20y%3D%22200.539791667%22/%3E%0A%20%20%20%20%20%20%3C/g%3E%0A%20%20%20%20%20%3C/g%3E%0A%20%20%20%20%20%3Cg%20id%3D%22line2d_127%22%3E%0A%20%20%20%20%20%20%3Cg%3E%0A%20%20%20%20%20%20%20%3Cuse%20style%3D%22stroke%3A%23000000%3Bstroke-width%3A0.5%3B%22%20x%3D%22303.2225%22%20xlink%3Ahref%3D%22%23mf6bc74017a%22%20y%3D%22200.539791667%22/%3E%0A%20%20%20%20%20%20%3C/g%3E%0A%20%20%20%20%20%3C/g%3E%0A%20%20%20%20%20%3Cg%20id%3D%22text_13%22%3E%0A%20%20%20%20%20%20%3C%21--%2040%20--%3E%0A%20%20%20%20%20%20%3Cg%20transform%3D%22translate%2820.595%20203.851041667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128%22%3E%0A%20%20%20%20%20%20%3Cg%3E%0A%20%20%20%20%20%20%20%3Cuse%20style%3D%22stroke%3A%23000000%3Bstroke-width%3A0.5%3B%22%20x%3D%2239.865%22%20xlink%3Ahref%3D%22%23md7c11edf04%22%20y%3D%22155.0965625%22/%3E%0A%20%20%20%20%20%20%3C/g%3E%0A%20%20%20%20%20%3C/g%3E%0A%20%20%20%20%20%3Cg%20id%3D%22line2d_129%22%3E%0A%20%20%20%20%20%20%3Cg%3E%0A%20%20%20%20%20%20%20%3Cuse%20style%3D%22stroke%3A%23000000%3Bstroke-width%3A0.5%3B%22%20x%3D%22303.2225%22%20xlink%3Ahref%3D%22%23mf6bc74017a%22%20y%3D%22155.0965625%22/%3E%0A%20%20%20%20%20%20%3C/g%3E%0A%20%20%20%20%20%3C/g%3E%0A%20%20%20%20%20%3Cg%20id%3D%22text_14%22%3E%0A%20%20%20%20%20%20%3C%21--%2060%20--%3E%0A%20%20%20%20%20%20%3Cg%20transform%3D%22translate%2820.595%20158.4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130%22%3E%0A%20%20%20%20%20%20%3Cg%3E%0A%20%20%20%20%20%20%20%3Cuse%20style%3D%22stroke%3A%23000000%3Bstroke-width%3A0.5%3B%22%20x%3D%2239.865%22%20xlink%3Ahref%3D%22%23md7c11edf04%22%20y%3D%22109.653333333%22/%3E%0A%20%20%20%20%20%20%3C/g%3E%0A%20%20%20%20%20%3C/g%3E%0A%20%20%20%20%20%3Cg%20id%3D%22line2d_131%22%3E%0A%20%20%20%20%20%20%3Cg%3E%0A%20%20%20%20%20%20%20%3Cuse%20style%3D%22stroke%3A%23000000%3Bstroke-width%3A0.5%3B%22%20x%3D%22303.2225%22%20xlink%3Ahref%3D%22%23mf6bc74017a%22%20y%3D%22109.653333333%22/%3E%0A%20%20%20%20%20%20%3C/g%3E%0A%20%20%20%20%20%3C/g%3E%0A%20%20%20%20%20%3Cg%20id%3D%22text_15%22%3E%0A%20%20%20%20%20%20%3C%21--%2080%20--%3E%0A%20%20%20%20%20%20%3Cg%20transform%3D%22translate%2820.595%20112.964583333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132%22%3E%0A%20%20%20%20%20%20%3Cg%3E%0A%20%20%20%20%20%20%20%3Cuse%20style%3D%22stroke%3A%23000000%3Bstroke-width%3A0.5%3B%22%20x%3D%2239.865%22%20xlink%3Ahref%3D%22%23md7c11edf04%22%20y%3D%2264.2101041667%22/%3E%0A%20%20%20%20%20%20%3C/g%3E%0A%20%20%20%20%20%3C/g%3E%0A%20%20%20%20%20%3Cg%20id%3D%22line2d_133%22%3E%0A%20%20%20%20%20%20%3Cg%3E%0A%20%20%20%20%20%20%20%3Cuse%20style%3D%22stroke%3A%23000000%3Bstroke-width%3A0.5%3B%22%20x%3D%22303.2225%22%20xlink%3Ahref%3D%22%23mf6bc74017a%22%20y%3D%2264.2101041667%22/%3E%0A%20%20%20%20%20%20%3C/g%3E%0A%20%20%20%20%20%3C/g%3E%0A%20%20%20%20%20%3Cg%20id%3D%22text_16%22%3E%0A%20%20%20%20%20%20%3C%21--%20100%20--%3E%0A%20%20%20%20%20%20%3Cg%20transform%3D%22translate%2812.96%2067.5213541667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20%3Cg%20id%3D%22ytick_7%22%3E%0A%20%20%20%20%20%3Cg%20id%3D%22line2d_134%22%3E%0A%20%20%20%20%20%20%3Cg%3E%0A%20%20%20%20%20%20%20%3Cuse%20style%3D%22stroke%3A%23000000%3Bstroke-width%3A0.5%3B%22%20x%3D%2239.865%22%20xlink%3Ahref%3D%22%23md7c11edf04%22%20y%3D%2218.766875%22/%3E%0A%20%20%20%20%20%20%3C/g%3E%0A%20%20%20%20%20%3C/g%3E%0A%20%20%20%20%20%3Cg%20id%3D%22line2d_135%22%3E%0A%20%20%20%20%20%20%3Cg%3E%0A%20%20%20%20%20%20%20%3Cuse%20style%3D%22stroke%3A%23000000%3Bstroke-width%3A0.5%3B%22%20x%3D%22303.2225%22%20xlink%3Ahref%3D%22%23mf6bc74017a%22%20y%3D%2218.766875%22/%3E%0A%20%20%20%20%20%20%3C/g%3E%0A%20%20%20%20%20%3C/g%3E%0A%20%20%20%20%20%3Cg%20id%3D%22text_17%22%3E%0A%20%20%20%20%20%20%3C%21--%20120%20--%3E%0A%20%20%20%20%20%20%3Cg%20transform%3D%22translate%2812.96%2022.078125%29scale%280.12%20-0.12%29%22%3E%0A%20%20%20%20%20%20%20%3Cuse%20xlink%3Ahref%3D%22%23BitstreamVeraSans-Roman-31%22/%3E%0A%20%20%20%20%20%20%20%3Cuse%20x%3D%2263.623046875%22%20xlink%3Ahref%3D%22%23BitstreamVeraSans-Roman-32%22/%3E%0A%20%20%20%20%20%20%20%3Cuse%20x%3D%22127.24609375%22%20xlink%3Ahref%3D%22%23BitstreamVeraSans-Roman-30%22/%3E%0A%20%20%20%20%20%20%3C/g%3E%0A%20%20%20%20%20%3C/g%3E%0A%20%20%20%20%3C/g%3E%0A%20%20%20%3C/g%3E%0A%20%20%3C/g%3E%0A%20%3C/g%3E%0A%20%3Cdefs%3E%0A%20%20%3CclipPath%20id%3D%22p118113b80c%22%3E%0A%20%20%20%3Crect%20height%3D%22272.659375%22%20width%3D%22263.3575%22%20x%3D%2239.865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9.865%20291.42625%20%0AL%20303.2225%20291.42625%20%0AL%20303.2225%2018.766875%20%0AL%2039.865%2018.766875%20%0Az%0A%22%20style%3D%22fill%3A%23ffffff%3B%22/%3E%0A%20%20%20%3C/g%3E%0A%20%20%20%3Cg%20id%3D%22line2d_1%22%3E%0A%20%20%20%20%3Cpath%20clip-path%3D%22url%28%23p118113b80c%29%22%20d%3D%22M%2039.865%20291.42625%20%0AL%2069.126944%20291.42625%20%0AL%2098.388889%20291.42625%20%0AL%20127.650833%20291.42625%20%0AL%20156.912778%20291.42625%20%0AL%20186.174722%20291.42625%20%0AL%20215.436667%20291.42625%20%0AL%20244.698611%20291.42625%20%0AL%20273.960556%20291.42625%20%0AL%20303.2225%20291.42625%20%0A%22%20style%3D%22fill%3Anone%3Bstroke%3A%230000ff%3Bstroke-linecap%3Asquare%3B%22/%3E%0A%20%20%20%3C/g%3E%0A%20%20%20%3Cg%20id%3D%22line2d_2%22%3E%0A%20%20%20%20%3Cpath%20clip-path%3D%22url%28%23p118113b80c%29%22%20d%3D%22M%2039.865%20284.609766%20%0AL%2069.126944%20282.337604%20%0AL%2098.388889%20286.881927%20%0AL%20127.650833%20277.793281%20%0AL%20156.912778%20277.793281%20%0AL%20186.174722%20291.42625%20%0AL%20215.436667%20291.42625%20%0AL%20244.698611%20291.42625%20%0AL%20273.960556%20289.154089%20%0AL%20303.2225%20289.154089%20%0A%22%20style%3D%22fill%3Anone%3Bstroke%3A%23008000%3Bstroke-linecap%3Asquare%3B%22/%3E%0A%20%20%20%3C/g%3E%0A%20%20%20%3Cg%20id%3D%22line2d_3%22%3E%0A%20%20%20%20%3Cpath%20clip-path%3D%22url%28%23p118113b80c%29%22%20d%3D%22M%2039.865%20282.337604%20%0AL%2069.126944%20284.609766%20%0AL%2098.388889%20289.154089%20%0AL%20127.650833%20280.065443%20%0AL%20156.912778%20280.065443%20%0AL%20186.174722%20291.42625%20%0AL%20215.436667%20291.42625%20%0AL%20244.698611%20289.154089%20%0AL%20273.960556%20291.42625%20%0AL%20303.2225%20286.881927%20%0A%22%20style%3D%22fill%3Anone%3Bstroke%3A%23ff0000%3Bstroke-linecap%3Asquare%3B%22/%3E%0A%20%20%20%3C/g%3E%0A%20%20%20%3Cg%20id%3D%22line2d_4%22%3E%0A%20%20%20%20%3Cpath%20clip-path%3D%22url%28%23p118113b80c%29%22%20d%3D%22M%2039.865%20280.065443%20%0AL%2069.126944%20286.881927%20%0AL%2098.388889%20286.881927%20%0AL%20127.650833%20277.793281%20%0AL%20156.912778%20277.793281%20%0AL%20186.174722%20289.154089%20%0AL%20215.436667%20289.154089%20%0AL%20244.698611%20286.881927%20%0AL%20273.960556%20289.154089%20%0AL%20303.2225%20284.609766%20%0A%22%20style%3D%22fill%3Anone%3Bstroke%3A%2300bfbf%3Bstroke-linecap%3Asquare%3B%22/%3E%0A%20%20%20%3C/g%3E%0A%20%20%20%3Cg%20id%3D%22line2d_5%22%3E%0A%20%20%20%20%3Cpath%20clip-path%3D%22url%28%23p118113b80c%29%22%20d%3D%22M%2039.865%20282.337604%20%0AL%2069.126944%20282.337604%20%0AL%2098.388889%20284.609766%20%0AL%20127.650833%20275.52112%20%0AL%20156.912778%20280.065443%20%0AL%20186.174722%20275.52112%20%0AL%20215.436667%20291.42625%20%0AL%20244.698611%20289.154089%20%0AL%20273.960556%20286.881927%20%0AL%20303.2225%20282.337604%20%0A%22%20style%3D%22fill%3Anone%3Bstroke%3A%23bf00bf%3Bstroke-linecap%3Asquare%3B%22/%3E%0A%20%20%20%3C/g%3E%0A%20%20%20%3Cg%20id%3D%22line2d_6%22%3E%0A%20%20%20%20%3Cpath%20clip-path%3D%22url%28%23p118113b80c%29%22%20d%3D%22M%2039.865%20280.065443%20%0AL%2069.126944%20284.609766%20%0AL%2098.388889%20277.793281%20%0AL%20127.650833%20273.248958%20%0AL%20156.912778%20282.337604%20%0AL%20186.174722%20273.248958%20%0AL%20215.436667%20291.42625%20%0AL%20244.698611%20286.881927%20%0AL%20273.960556%20289.154089%20%0AL%20303.2225%20280.065443%20%0A%22%20style%3D%22fill%3Anone%3Bstroke%3A%23bfbf00%3Bstroke-linecap%3Asquare%3B%22/%3E%0A%20%20%20%3C/g%3E%0A%20%20%20%3Cg%20id%3D%22line2d_7%22%3E%0A%20%20%20%20%3Cpath%20clip-path%3D%22url%28%23p118113b80c%29%22%20d%3D%22M%2039.865%20277.793281%20%0AL%2069.126944%20282.337604%20%0AL%2098.388889%20280.065443%20%0AL%20127.650833%20270.976797%20%0AL%20156.912778%20280.065443%20%0AL%20186.174722%20266.432474%20%0AL%20215.436667%20282.337604%20%0AL%20244.698611%20284.609766%20%0AL%20273.960556%20291.42625%20%0AL%20303.2225%20282.337604%20%0A%22%20style%3D%22fill%3Anone%3Bstroke%3A%23000000%3Bstroke-linecap%3Asquare%3B%22/%3E%0A%20%20%20%3C/g%3E%0A%20%20%20%3Cg%20id%3D%22line2d_8%22%3E%0A%20%20%20%20%3Cpath%20clip-path%3D%22url%28%23p118113b80c%29%22%20d%3D%22M%2039.865%20275.52112%20%0AL%2069.126944%20277.793281%20%0AL%2098.388889%20277.793281%20%0AL%20127.650833%20268.704635%20%0AL%20156.912778%20270.976797%20%0AL%20186.174722%20264.160312%20%0AL%20215.436667%20280.065443%20%0AL%20244.698611%20270.976797%20%0AL%20273.960556%20291.42625%20%0AL%20303.2225%20284.609766%20%0A%22%20style%3D%22fill%3Anone%3Bstroke%3A%230000ff%3Bstroke-linecap%3Asquare%3B%22/%3E%0A%20%20%20%3C/g%3E%0A%20%20%20%3Cg%20id%3D%22line2d_9%22%3E%0A%20%20%20%20%3Cpath%20clip-path%3D%22url%28%23p118113b80c%29%22%20d%3D%22M%2039.865%20277.793281%20%0AL%2069.126944%20275.52112%20%0AL%2098.388889%20280.065443%20%0AL%20127.650833%20266.432474%20%0AL%20156.912778%20268.704635%20%0AL%20186.174722%20250.527344%20%0AL%20215.436667%20275.52112%20%0AL%20244.698611%20268.704635%20%0AL%20273.960556%20289.154089%20%0AL%20303.2225%20277.793281%20%0A%22%20style%3D%22fill%3Anone%3Bstroke%3A%23008000%3Bstroke-linecap%3Asquare%3B%22/%3E%0A%20%20%20%3C/g%3E%0A%20%20%20%3Cg%20id%3D%22line2d_10%22%3E%0A%20%20%20%20%3Cpath%20clip-path%3D%22url%28%23p118113b80c%29%22%20d%3D%22M%2039.865%20280.065443%20%0AL%2069.126944%20273.248958%20%0AL%2098.388889%20277.793281%20%0AL%20127.650833%20264.160312%20%0AL%20156.912778%20266.432474%20%0AL%20186.174722%20248.255182%20%0AL%20215.436667%20266.432474%20%0AL%20244.698611%20266.432474%20%0AL%20273.960556%20286.881927%20%0AL%20303.2225%20280.065443%20%0A%22%20style%3D%22fill%3Anone%3Bstroke%3A%23ff0000%3Bstroke-linecap%3Asquare%3B%22/%3E%0A%20%20%20%3C/g%3E%0A%20%20%20%3Cg%20id%3D%22line2d_11%22%3E%0A%20%20%20%20%3Cpath%20clip-path%3D%22url%28%23p118113b80c%29%22%20d%3D%22M%2039.865%20282.337604%20%0AL%2069.126944%20261.888151%20%0AL%2098.388889%20275.52112%20%0AL%20127.650833%20261.888151%20%0AL%20156.912778%20264.160312%20%0AL%20186.174722%20245.983021%20%0AL%20215.436667%20252.799505%20%0AL%20244.698611%20264.160312%20%0AL%20273.960556%20284.609766%20%0AL%20303.2225%20282.337604%20%0A%22%20style%3D%22fill%3Anone%3Bstroke%3A%2300bfbf%3Bstroke-linecap%3Asquare%3B%22/%3E%0A%20%20%20%3C/g%3E%0A%20%20%20%3Cg%20id%3D%22line2d_12%22%3E%0A%20%20%20%20%3Cpath%20clip-path%3D%22url%28%23p118113b80c%29%22%20d%3D%22M%2039.865%20284.609766%20%0AL%2069.126944%20264.160312%20%0AL%2098.388889%20273.248958%20%0AL%20127.650833%20264.160312%20%0AL%20156.912778%20261.888151%20%0AL%20186.174722%20232.350052%20%0AL%20215.436667%20255.071667%20%0AL%20244.698611%20266.432474%20%0AL%20273.960556%20282.337604%20%0AL%20303.2225%20284.609766%20%0A%22%20style%3D%22fill%3Anone%3Bstroke%3A%23bf00bf%3Bstroke-linecap%3Asquare%3B%22/%3E%0A%20%20%20%3C/g%3E%0A%20%20%20%3Cg%20id%3D%22line2d_13%22%3E%0A%20%20%20%20%3Cpath%20clip-path%3D%22url%28%23p118113b80c%29%22%20d%3D%22M%2039.865%20286.881927%20%0AL%2069.126944%20261.888151%20%0AL%2098.388889%20275.52112%20%0AL%20127.650833%20261.888151%20%0AL%20156.912778%20264.160312%20%0AL%20186.174722%20234.622214%20%0AL%20215.436667%20257.343828%20%0AL%20244.698611%20261.888151%20%0AL%20273.960556%20280.065443%20%0AL%20303.2225%20286.881927%20%0A%22%20style%3D%22fill%3Anone%3Bstroke%3A%23bfbf00%3Bstroke-linecap%3Asquare%3B%22/%3E%0A%20%20%20%3C/g%3E%0A%20%20%20%3Cg%20id%3D%22line2d_14%22%3E%0A%20%20%20%20%3Cpath%20clip-path%3D%22url%28%23p118113b80c%29%22%20d%3D%22M%2039.865%20289.154089%20%0AL%2069.126944%20259.61599%20%0AL%2098.388889%20273.248958%20%0AL%20127.650833%20264.160312%20%0AL%20156.912778%20266.432474%20%0AL%20186.174722%20220.989245%20%0AL%20215.436667%20255.071667%20%0AL%20244.698611%20259.61599%20%0AL%20273.960556%20268.704635%20%0AL%20303.2225%20284.609766%20%0A%22%20style%3D%22fill%3Anone%3Bstroke%3A%23000000%3Bstroke-linecap%3Asquare%3B%22/%3E%0A%20%20%20%3C/g%3E%0A%20%20%20%3Cg%20id%3D%22line2d_15%22%3E%0A%20%20%20%20%3Cpath%20clip-path%3D%22url%28%23p118113b80c%29%22%20d%3D%22M%2039.865%20291.42625%20%0AL%2069.126944%20257.343828%20%0AL%2098.388889%20275.52112%20%0AL%20127.650833%20266.432474%20%0AL%20156.912778%20268.704635%20%0AL%20186.174722%20223.261406%20%0AL%20215.436667%20252.799505%20%0AL%20244.698611%20257.343828%20%0AL%20273.960556%20259.61599%20%0AL%20303.2225%20270.976797%20%0A%22%20style%3D%22fill%3Anone%3Bstroke%3A%230000ff%3Bstroke-linecap%3Asquare%3B%22/%3E%0A%20%20%20%3C/g%3E%0A%20%20%20%3Cg%20id%3D%22line2d_16%22%3E%0A%20%20%20%20%3Cpath%20clip-path%3D%22url%28%23p118113b80c%29%22%20d%3D%22M%2039.865%20291.42625%20%0AL%2069.126944%20255.071667%20%0AL%2098.388889%20273.248958%20%0AL%20127.650833%20264.160312%20%0AL%20156.912778%20270.976797%20%0AL%20186.174722%20220.989245%20%0AL%20215.436667%20250.527344%20%0AL%20244.698611%20255.071667%20%0AL%20273.960556%20261.888151%20%0AL%20303.2225%20268.704635%20%0A%22%20style%3D%22fill%3Anone%3Bstroke%3A%23008000%3Bstroke-linecap%3Asquare%3B%22/%3E%0A%20%20%20%3C/g%3E%0A%20%20%20%3Cg%20id%3D%22line2d_17%22%3E%0A%20%20%20%20%3Cpath%20clip-path%3D%22url%28%23p118113b80c%29%22%20d%3D%22M%2039.865%20289.154089%20%0AL%2069.126944%20252.799505%20%0AL%2098.388889%20270.976797%20%0AL%20127.650833%20266.432474%20%0AL%20156.912778%20273.248958%20%0AL%20186.174722%20218.717083%20%0AL%20215.436667%20252.799505%20%0AL%20244.698611%20257.343828%20%0AL%20273.960556%20259.61599%20%0AL%20303.2225%20270.976797%20%0A%22%20style%3D%22fill%3Anone%3Bstroke%3A%23ff0000%3Bstroke-linecap%3Asquare%3B%22/%3E%0A%20%20%20%3C/g%3E%0A%20%20%20%3Cg%20id%3D%22line2d_18%22%3E%0A%20%20%20%20%3Cpath%20clip-path%3D%22url%28%23p118113b80c%29%22%20d%3D%22M%2039.865%20277.793281%20%0AL%2069.126944%20255.071667%20%0AL%2098.388889%20266.432474%20%0AL%20127.650833%20264.160312%20%0AL%20156.912778%20270.976797%20%0AL%20186.174722%20216.444922%20%0AL%20215.436667%20250.527344%20%0AL%20244.698611%20255.071667%20%0AL%20273.960556%20261.888151%20%0AL%20303.2225%20268.704635%20%0A%22%20style%3D%22fill%3Anone%3Bstroke%3A%2300bfbf%3Bstroke-linecap%3Asquare%3B%22/%3E%0A%20%20%20%3C/g%3E%0A%20%20%20%3Cg%20id%3D%22line2d_19%22%3E%0A%20%20%20%20%3Cpath%20clip-path%3D%22url%28%23p118113b80c%29%22%20d%3D%22M%2039.865%20280.065443%20%0AL%2069.126944%20243.710859%20%0AL%2098.388889%20268.704635%20%0AL%20127.650833%20266.432474%20%0AL%20156.912778%20268.704635%20%0AL%20186.174722%20218.717083%20%0AL%20215.436667%20252.799505%20%0AL%20244.698611%20252.799505%20%0AL%20273.960556%20264.160312%20%0AL%20303.2225%20266.432474%20%0A%22%20style%3D%22fill%3Anone%3Bstroke%3A%23bf00bf%3Bstroke-linecap%3Asquare%3B%22/%3E%0A%20%20%20%3C/g%3E%0A%20%20%20%3Cg%20id%3D%22line2d_20%22%3E%0A%20%20%20%20%3Cpath%20clip-path%3D%22url%28%23p118113b80c%29%22%20d%3D%22M%2039.865%20282.337604%20%0AL%2069.126944%20241.438698%20%0AL%2098.388889%20270.976797%20%0AL%20127.650833%20264.160312%20%0AL%20156.912778%20266.432474%20%0AL%20186.174722%20205.084115%20%0AL%20215.436667%20250.527344%20%0AL%20244.698611%20250.527344%20%0AL%20273.960556%20266.432474%20%0AL%20303.2225%20268.704635%20%0A%22%20style%3D%22fill%3Anone%3Bstroke%3A%23bfbf00%3Bstroke-linecap%3Asquare%3B%22/%3E%0A%20%20%20%3C/g%3E%0A%20%20%20%3Cg%20id%3D%22line2d_21%22%3E%0A%20%20%20%20%3Cpath%20clip-path%3D%22url%28%23p118113b80c%29%22%20d%3D%22M%2039.865%20280.065443%20%0AL%2069.126944%20239.166536%20%0AL%2098.388889%20268.704635%20%0AL%20127.650833%20261.888151%20%0AL%20156.912778%20264.160312%20%0AL%20186.174722%20202.811953%20%0AL%20215.436667%20248.255182%20%0AL%20244.698611%20248.255182%20%0AL%20273.960556%20264.160312%20%0AL%20303.2225%20270.976797%20%0A%22%20style%3D%22fill%3Anone%3Bstroke%3A%23000000%3Bstroke-linecap%3Asquare%3B%22/%3E%0A%20%20%20%3C/g%3E%0A%20%20%20%3Cg%20id%3D%22line2d_22%22%3E%0A%20%20%20%20%3Cpath%20clip-path%3D%22url%28%23p118113b80c%29%22%20d%3D%22M%2039.865%20282.337604%20%0AL%2069.126944%20236.894375%20%0AL%2098.388889%20266.432474%20%0AL%20127.650833%20252.799505%20%0AL%20156.912778%20261.888151%20%0AL%20186.174722%20205.084115%20%0AL%20215.436667%20250.527344%20%0AL%20244.698611%20250.527344%20%0AL%20273.960556%20266.432474%20%0AL%20303.2225%20268.704635%20%0A%22%20style%3D%22fill%3Anone%3Bstroke%3A%230000ff%3Bstroke-linecap%3Asquare%3B%22/%3E%0A%20%20%20%3C/g%3E%0A%20%20%20%3Cg%20id%3D%22line2d_23%22%3E%0A%20%20%20%20%3Cpath%20clip-path%3D%22url%28%23p118113b80c%29%22%20d%3D%22M%2039.865%20280.065443%20%0AL%2069.126944%20239.166536%20%0AL%2098.388889%20268.704635%20%0AL%20127.650833%20250.527344%20%0AL%20156.912778%20259.61599%20%0AL%20186.174722%20202.811953%20%0AL%20215.436667%20252.799505%20%0AL%20244.698611%20248.255182%20%0AL%20273.960556%20264.160312%20%0AL%20303.2225%20266.432474%20%0A%22%20style%3D%22fill%3Anone%3Bstroke%3A%23008000%3Bstroke-linecap%3Asquare%3B%22/%3E%0A%20%20%20%3C/g%3E%0A%20%20%20%3Cg%20id%3D%22line2d_24%22%3E%0A%20%20%20%20%3Cpath%20clip-path%3D%22url%28%23p118113b80c%29%22%20d%3D%22M%2039.865%20277.793281%20%0AL%2069.126944%20241.438698%20%0AL%2098.388889%20264.160312%20%0AL%20127.650833%20252.799505%20%0AL%20156.912778%20261.888151%20%0AL%20186.174722%20205.084115%20%0AL%20215.436667%20250.527344%20%0AL%20244.698611%20250.527344%20%0AL%20273.960556%20261.888151%20%0AL%20303.2225%20264.160312%20%0A%22%20style%3D%22fill%3Anone%3Bstroke%3A%23ff0000%3Bstroke-linecap%3Asquare%3B%22/%3E%0A%20%20%20%3C/g%3E%0A%20%20%20%3Cg%20id%3D%22line2d_25%22%3E%0A%20%20%20%20%3Cpath%20clip-path%3D%22url%28%23p118113b80c%29%22%20d%3D%22M%2039.865%20275.52112%20%0AL%2069.126944%20243.710859%20%0AL%2098.388889%20261.888151%20%0AL%20127.650833%20239.166536%20%0AL%20156.912778%20259.61599%20%0AL%20186.174722%20202.811953%20%0AL%20215.436667%20248.255182%20%0AL%20244.698611%20248.255182%20%0AL%20273.960556%20264.160312%20%0AL%20303.2225%20266.432474%20%0A%22%20style%3D%22fill%3Anone%3Bstroke%3A%2300bfbf%3Bstroke-linecap%3Asquare%3B%22/%3E%0A%20%20%20%3C/g%3E%0A%20%20%20%3Cg%20id%3D%22line2d_26%22%3E%0A%20%20%20%20%3Cpath%20clip-path%3D%22url%28%23p118113b80c%29%22%20d%3D%22M%2039.865%20273.248958%20%0AL%2069.126944%20245.983021%20%0AL%2098.388889%20259.61599%20%0AL%20127.650833%20241.438698%20%0AL%20156.912778%20257.343828%20%0AL%20186.174722%20205.084115%20%0AL%20215.436667%20245.983021%20%0AL%20244.698611%20245.983021%20%0AL%20273.960556%20255.071667%20%0AL%20303.2225%20257.343828%20%0A%22%20style%3D%22fill%3Anone%3Bstroke%3A%23bf00bf%3Bstroke-linecap%3Asquare%3B%22/%3E%0A%20%20%20%3C/g%3E%0A%20%20%20%3Cg%20id%3D%22line2d_27%22%3E%0A%20%20%20%20%3Cpath%20clip-path%3D%22url%28%23p118113b80c%29%22%20d%3D%22M%2039.865%20270.976797%20%0AL%2069.126944%20248.255182%20%0AL%2098.388889%20257.343828%20%0AL%20127.650833%20243.710859%20%0AL%20156.912778%20259.61599%20%0AL%20186.174722%20202.811953%20%0AL%20215.436667%20243.710859%20%0AL%20244.698611%20248.255182%20%0AL%20273.960556%20252.799505%20%0AL%20303.2225%20255.071667%20%0A%22%20style%3D%22fill%3Anone%3Bstroke%3A%23bfbf00%3Bstroke-linecap%3Asquare%3B%22/%3E%0A%20%20%20%3C/g%3E%0A%20%20%20%3Cg%20id%3D%22line2d_28%22%3E%0A%20%20%20%20%3Cpath%20clip-path%3D%22url%28%23p118113b80c%29%22%20d%3D%22M%2039.865%20273.248958%20%0AL%2069.126944%20245.983021%20%0AL%2098.388889%20255.071667%20%0AL%20127.650833%20241.438698%20%0AL%20156.912778%20257.343828%20%0AL%20186.174722%20205.084115%20%0AL%20215.436667%20241.438698%20%0AL%20244.698611%20245.983021%20%0AL%20273.960556%20255.071667%20%0AL%20303.2225%20257.343828%20%0A%22%20style%3D%22fill%3Anone%3Bstroke%3A%23000000%3Bstroke-linecap%3Asquare%3B%22/%3E%0A%20%20%20%3C/g%3E%0A%20%20%20%3Cg%20id%3D%22line2d_29%22%3E%0A%20%20%20%20%3Cpath%20clip-path%3D%22url%28%23p118113b80c%29%22%20d%3D%22M%2039.865%20270.976797%20%0AL%2069.126944%20243.710859%20%0AL%2098.388889%20252.799505%20%0AL%20127.650833%20243.710859%20%0AL%20156.912778%20255.071667%20%0AL%20186.174722%20202.811953%20%0AL%20215.436667%20239.166536%20%0AL%20244.698611%20236.894375%20%0AL%20273.960556%20252.799505%20%0AL%20303.2225%20252.799505%20%0A%22%20style%3D%22fill%3Anone%3Bstroke%3A%230000ff%3Bstroke-linecap%3Asquare%3B%22/%3E%0A%20%20%20%3C/g%3E%0A%20%20%20%3Cg%20id%3D%22line2d_30%22%3E%0A%20%20%20%20%3Cpath%20clip-path%3D%22url%28%23p118113b80c%29%22%20d%3D%22M%2039.865%20273.248958%20%0AL%2069.126944%20241.438698%20%0AL%2098.388889%20250.527344%20%0AL%20127.650833%20245.983021%20%0AL%20156.912778%20248.255182%20%0AL%20186.174722%20193.723307%20%0AL%20215.436667%20236.894375%20%0AL%20244.698611%20234.622214%20%0AL%20273.960556%20255.071667%20%0AL%20303.2225%20250.527344%20%0A%22%20style%3D%22fill%3Anone%3Bstroke%3A%23008000%3Bstroke-linecap%3Asquare%3B%22/%3E%0A%20%20%20%3C/g%3E%0A%20%20%20%3Cg%20id%3D%22line2d_31%22%3E%0A%20%20%20%20%3Cpath%20clip-path%3D%22url%28%23p118113b80c%29%22%20d%3D%22M%2039.865%20270.976797%20%0AL%2069.126944%20227.805729%20%0AL%2098.388889%20252.799505%20%0AL%20127.650833%20243.710859%20%0AL%20156.912778%20250.527344%20%0AL%20186.174722%20191.451146%20%0AL%20215.436667%20234.622214%20%0AL%20244.698611%20227.805729%20%0AL%20273.960556%20257.343828%20%0AL%20303.2225%20252.799505%20%0A%22%20style%3D%22fill%3Anone%3Bstroke%3A%23ff0000%3Bstroke-linecap%3Asquare%3B%22/%3E%0A%20%20%20%3C/g%3E%0A%20%20%20%3Cg%20id%3D%22line2d_32%22%3E%0A%20%20%20%20%3Cpath%20clip-path%3D%22url%28%23p118113b80c%29%22%20d%3D%22M%2039.865%20268.704635%20%0AL%2069.126944%20230.077891%20%0AL%2098.388889%20250.527344%20%0AL%20127.650833%20245.983021%20%0AL%20156.912778%20248.255182%20%0AL%20186.174722%20186.906823%20%0AL%20215.436667%20232.350052%20%0AL%20244.698611%20225.533568%20%0AL%20273.960556%20255.071667%20%0AL%20303.2225%20250.527344%20%0A%22%20style%3D%22fill%3Anone%3Bstroke%3A%2300bfbf%3Bstroke-linecap%3Asquare%3B%22/%3E%0A%20%20%20%3C/g%3E%0A%20%20%20%3Cg%20id%3D%22line2d_33%22%3E%0A%20%20%20%20%3Cpath%20clip-path%3D%22url%28%23p118113b80c%29%22%20d%3D%22M%2039.865%20266.432474%20%0AL%2069.126944%20232.350052%20%0AL%2098.388889%20248.255182%20%0AL%20127.650833%20236.894375%20%0AL%20156.912778%20250.527344%20%0AL%20186.174722%20189.178984%20%0AL%20215.436667%20230.077891%20%0AL%20244.698611%20216.444922%20%0AL%20273.960556%20257.343828%20%0AL%20303.2225%20248.255182%20%0A%22%20style%3D%22fill%3Anone%3Bstroke%3A%23bf00bf%3Bstroke-linecap%3Asquare%3B%22/%3E%0A%20%20%20%3C/g%3E%0A%20%20%20%3Cg%20id%3D%22line2d_34%22%3E%0A%20%20%20%20%3Cpath%20clip-path%3D%22url%28%23p118113b80c%29%22%20d%3D%22M%2039.865%20264.160312%20%0AL%2069.126944%20234.622214%20%0AL%2098.388889%20236.894375%20%0AL%20127.650833%20239.166536%20%0AL%20156.912778%20248.255182%20%0AL%20186.174722%20186.906823%20%0AL%20215.436667%20216.444922%20%0AL%20244.698611%20214.17276%20%0AL%20273.960556%20248.255182%20%0AL%20303.2225%20245.983021%20%0A%22%20style%3D%22fill%3Anone%3Bstroke%3A%23bfbf00%3Bstroke-linecap%3Asquare%3B%22/%3E%0A%20%20%20%3C/g%3E%0A%20%20%20%3Cg%20id%3D%22line2d_35%22%3E%0A%20%20%20%20%3Cpath%20clip-path%3D%22url%28%23p118113b80c%29%22%20d%3D%22M%2039.865%20266.432474%20%0AL%2069.126944%20232.350052%20%0AL%2098.388889%20234.622214%20%0AL%20127.650833%20236.894375%20%0AL%20156.912778%20241.438698%20%0AL%20186.174722%20189.178984%20%0AL%20215.436667%20218.717083%20%0AL%20244.698611%20216.444922%20%0AL%20273.960556%20245.983021%20%0AL%20303.2225%20243.710859%20%0A%22%20style%3D%22fill%3Anone%3Bstroke%3A%23000000%3Bstroke-linecap%3Asquare%3B%22/%3E%0A%20%20%20%3C/g%3E%0A%20%20%20%3Cg%20id%3D%22line2d_36%22%3E%0A%20%20%20%20%3Cpath%20clip-path%3D%22url%28%23p118113b80c%29%22%20d%3D%22M%2039.865%20257.343828%20%0AL%2069.126944%20230.077891%20%0AL%2098.388889%20236.894375%20%0AL%20127.650833%20239.166536%20%0AL%20156.912778%20239.166536%20%0AL%20186.174722%20191.451146%20%0AL%20215.436667%20211.900599%20%0AL%20244.698611%20214.17276%20%0AL%20273.960556%20243.710859%20%0AL%20303.2225%20241.438698%20%0A%22%20style%3D%22fill%3Anone%3Bstroke%3A%230000ff%3Bstroke-linecap%3Asquare%3B%22/%3E%0A%20%20%20%3C/g%3E%0A%20%20%20%3Cg%20id%3D%22line2d_37%22%3E%0A%20%20%20%20%3Cpath%20clip-path%3D%22url%28%23p118113b80c%29%22%20d%3D%22M%2039.865%20255.071667%20%0AL%2069.126944%20227.805729%20%0AL%2098.388889%20239.166536%20%0AL%20127.650833%20236.894375%20%0AL%20156.912778%20236.894375%20%0AL%20186.174722%20189.178984%20%0AL%20215.436667%20209.628437%20%0AL%20244.698611%20211.900599%20%0AL%20273.960556%20241.438698%20%0AL%20303.2225%20239.166536%20%0A%22%20style%3D%22fill%3Anone%3Bstroke%3A%23008000%3Bstroke-linecap%3Asquare%3B%22/%3E%0A%20%20%20%3C/g%3E%0A%20%20%20%3Cg%20id%3D%22line2d_38%22%3E%0A%20%20%20%20%3Cpath%20clip-path%3D%22url%28%23p118113b80c%29%22%20d%3D%22M%2039.865%20257.343828%20%0AL%2069.126944%20230.077891%20%0AL%2098.388889%20241.438698%20%0AL%20127.650833%20239.166536%20%0AL%20156.912778%20234.622214%20%0AL%20186.174722%20191.451146%20%0AL%20215.436667%20211.900599%20%0AL%20244.698611%20214.17276%20%0AL%20273.960556%20239.166536%20%0AL%20303.2225%20241.438698%20%0A%22%20style%3D%22fill%3Anone%3Bstroke%3A%23ff0000%3Bstroke-linecap%3Asquare%3B%22/%3E%0A%20%20%20%3C/g%3E%0A%20%20%20%3Cg%20id%3D%22line2d_39%22%3E%0A%20%20%20%20%3Cpath%20clip-path%3D%22url%28%23p118113b80c%29%22%20d%3D%22M%2039.865%20255.071667%20%0AL%2069.126944%20227.805729%20%0AL%2098.388889%20243.710859%20%0AL%20127.650833%20236.894375%20%0AL%20156.912778%20236.894375%20%0AL%20186.174722%20189.178984%20%0AL%20215.436667%20214.17276%20%0AL%20244.698611%20216.444922%20%0AL%20273.960556%20236.894375%20%0AL%20303.2225%20243.710859%20%0A%22%20style%3D%22fill%3Anone%3Bstroke%3A%2300bfbf%3Bstroke-linecap%3Asquare%3B%22/%3E%0A%20%20%20%3C/g%3E%0A%20%20%20%3Cg%20id%3D%22line2d_40%22%3E%0A%20%20%20%20%3Cpath%20clip-path%3D%22url%28%23p118113b80c%29%22%20d%3D%22M%2039.865%20257.343828%20%0AL%2069.126944%20225.533568%20%0AL%2098.388889%20241.438698%20%0AL%20127.650833%20232.350052%20%0AL%20156.912778%20239.166536%20%0AL%20186.174722%20191.451146%20%0AL%20215.436667%20211.900599%20%0AL%20244.698611%20205.084115%20%0AL%20273.960556%20239.166536%20%0AL%20303.2225%20241.438698%20%0A%22%20style%3D%22fill%3Anone%3Bstroke%3A%23bf00bf%3Bstroke-linecap%3Asquare%3B%22/%3E%0A%20%20%20%3C/g%3E%0A%20%20%20%3Cg%20id%3D%22line2d_41%22%3E%0A%20%20%20%20%3Cpath%20clip-path%3D%22url%28%23p118113b80c%29%22%20d%3D%22M%2039.865%20255.071667%20%0AL%2069.126944%20227.805729%20%0AL%2098.388889%20239.166536%20%0AL%20127.650833%20234.622214%20%0AL%20156.912778%20232.350052%20%0AL%20186.174722%20182.3625%20%0AL%20215.436667%20209.628437%20%0AL%20244.698611%20202.811953%20%0AL%20273.960556%20236.894375%20%0AL%20303.2225%20239.166536%20%0A%22%20style%3D%22fill%3Anone%3Bstroke%3A%23bfbf00%3Bstroke-linecap%3Asquare%3B%22/%3E%0A%20%20%20%3C/g%3E%0A%20%20%20%3Cg%20id%3D%22line2d_42%22%3E%0A%20%20%20%20%3Cpath%20clip-path%3D%22url%28%23p118113b80c%29%22%20d%3D%22M%2039.865%20252.799505%20%0AL%2069.126944%20216.444922%20%0AL%2098.388889%20236.894375%20%0AL%20127.650833%20236.894375%20%0AL%20156.912778%20230.077891%20%0AL%20186.174722%20173.273854%20%0AL%20215.436667%20207.356276%20%0AL%20244.698611%20200.539792%20%0AL%20273.960556%20234.622214%20%0AL%20303.2225%20241.438698%20%0A%22%20style%3D%22fill%3Anone%3Bstroke%3A%23000000%3Bstroke-linecap%3Asquare%3B%22/%3E%0A%20%20%20%3C/g%3E%0A%20%20%20%3Cg%20id%3D%22line2d_43%22%3E%0A%20%20%20%20%3Cpath%20clip-path%3D%22url%28%23p118113b80c%29%22%20d%3D%22M%2039.865%20250.527344%20%0AL%2069.126944%20214.17276%20%0AL%2098.388889%20225.533568%20%0AL%20127.650833%20239.166536%20%0AL%20156.912778%20227.805729%20%0AL%20186.174722%20175.546016%20%0AL%20215.436667%20209.628437%20%0AL%20244.698611%20202.811953%20%0AL%20273.960556%20232.350052%20%0AL%20303.2225%20239.166536%20%0A%22%20style%3D%22fill%3Anone%3Bstroke%3A%230000ff%3Bstroke-linecap%3Asquare%3B%22/%3E%0A%20%20%20%3C/g%3E%0A%20%20%20%3Cg%20id%3D%22line2d_44%22%3E%0A%20%20%20%20%3Cpath%20clip-path%3D%22url%28%23p118113b80c%29%22%20d%3D%22M%2039.865%20248.255182%20%0AL%2069.126944%20216.444922%20%0AL%2098.388889%20223.261406%20%0AL%20127.650833%20236.894375%20%0AL%20156.912778%20225.533568%20%0AL%20186.174722%20177.818177%20%0AL%20215.436667%20211.900599%20%0AL%20244.698611%20205.084115%20%0AL%20273.960556%20230.077891%20%0AL%20303.2225%20236.894375%20%0A%22%20style%3D%22fill%3Anone%3Bstroke%3A%23008000%3Bstroke-linecap%3Asquare%3B%22/%3E%0A%20%20%20%3C/g%3E%0A%20%20%20%3Cg%20id%3D%22line2d_45%22%3E%0A%20%20%20%20%3Cpath%20clip-path%3D%22url%28%23p118113b80c%29%22%20d%3D%22M%2039.865%20245.983021%20%0AL%2069.126944%20218.717083%20%0AL%2098.388889%20225.533568%20%0AL%20127.650833%20239.166536%20%0AL%20156.912778%20227.805729%20%0AL%20186.174722%20180.090339%20%0AL%20215.436667%20214.17276%20%0AL%20244.698611%20202.811953%20%0AL%20273.960556%20227.805729%20%0AL%20303.2225%20239.166536%20%0A%22%20style%3D%22fill%3Anone%3Bstroke%3A%23ff0000%3Bstroke-linecap%3Asquare%3B%22/%3E%0A%20%20%20%3C/g%3E%0A%20%20%20%3Cg%20id%3D%22line2d_46%22%3E%0A%20%20%20%20%3Cpath%20clip-path%3D%22url%28%23p118113b80c%29%22%20d%3D%22M%2039.865%20243.710859%20%0AL%2069.126944%20220.989245%20%0AL%2098.388889%20223.261406%20%0AL%20127.650833%20227.805729%20%0AL%20156.912778%20230.077891%20%0AL%20186.174722%20177.818177%20%0AL%20215.436667%20216.444922%20%0AL%20244.698611%20200.539792%20%0AL%20273.960556%20230.077891%20%0AL%20303.2225%20241.438698%20%0A%22%20style%3D%22fill%3Anone%3Bstroke%3A%2300bfbf%3Bstroke-linecap%3Asquare%3B%22/%3E%0A%20%20%20%3C/g%3E%0A%20%20%20%3Cg%20id%3D%22line2d_47%22%3E%0A%20%20%20%20%3Cpath%20clip-path%3D%22url%28%23p118113b80c%29%22%20d%3D%22M%2039.865%20241.438698%20%0AL%2069.126944%20223.261406%20%0AL%2098.388889%20220.989245%20%0AL%20127.650833%20225.533568%20%0AL%20156.912778%20227.805729%20%0AL%20186.174722%20175.546016%20%0AL%20215.436667%20214.17276%20%0AL%20244.698611%20198.26763%20%0AL%20273.960556%20218.717083%20%0AL%20303.2225%20243.710859%20%0A%22%20style%3D%22fill%3Anone%3Bstroke%3A%23bf00bf%3Bstroke-linecap%3Asquare%3B%22/%3E%0A%20%20%20%3C/g%3E%0A%20%20%20%3Cg%20id%3D%22line2d_48%22%3E%0A%20%20%20%20%3Cpath%20clip-path%3D%22url%28%23p118113b80c%29%22%20d%3D%22M%2039.865%20234.622214%20%0AL%2069.126944%20220.989245%20%0AL%2098.388889%20218.717083%20%0AL%20127.650833%20223.261406%20%0AL%20156.912778%20220.989245%20%0AL%20186.174722%20166.45737%20%0AL%20215.436667%20211.900599%20%0AL%20244.698611%20200.539792%20%0AL%20273.960556%20216.444922%20%0AL%20303.2225%20234.622214%20%0A%22%20style%3D%22fill%3Anone%3Bstroke%3A%23bfbf00%3Bstroke-linecap%3Asquare%3B%22/%3E%0A%20%20%20%3C/g%3E%0A%20%20%20%3Cg%20id%3D%22line2d_49%22%3E%0A%20%20%20%20%3Cpath%20clip-path%3D%22url%28%23p118113b80c%29%22%20d%3D%22M%2039.865%20232.350052%20%0AL%2069.126944%20223.261406%20%0AL%2098.388889%20216.444922%20%0AL%20127.650833%20225.533568%20%0AL%20156.912778%20218.717083%20%0AL%20186.174722%20164.185208%20%0AL%20215.436667%20209.628437%20%0AL%20244.698611%20191.451146%20%0AL%20273.960556%20214.17276%20%0AL%20303.2225%20232.350052%20%0A%22%20style%3D%22fill%3Anone%3Bstroke%3A%23000000%3Bstroke-linecap%3Asquare%3B%22/%3E%0A%20%20%20%3C/g%3E%0A%20%20%20%3Cg%20id%3D%22line2d_50%22%3E%0A%20%20%20%20%3Cpath%20clip-path%3D%22url%28%23p118113b80c%29%22%20d%3D%22M%2039.865%20230.077891%20%0AL%2069.126944%20225.533568%20%0AL%2098.388889%20214.17276%20%0AL%20127.650833%20227.805729%20%0AL%20156.912778%20207.356276%20%0AL%20186.174722%20161.913047%20%0AL%20215.436667%20207.356276%20%0AL%20244.698611%20193.723307%20%0AL%20273.960556%20216.444922%20%0AL%20303.2225%20230.077891%20%0A%22%20style%3D%22fill%3Anone%3Bstroke%3A%230000ff%3Bstroke-linecap%3Asquare%3B%22/%3E%0A%20%20%20%3C/g%3E%0A%20%20%20%3Cg%20id%3D%22line2d_51%22%3E%0A%20%20%20%20%3Cpath%20clip-path%3D%22url%28%23p118113b80c%29%22%20d%3D%22M%2039.865%20227.805729%20%0AL%2069.126944%20220.989245%20%0AL%2098.388889%20211.900599%20%0AL%20127.650833%20225.533568%20%0AL%20156.912778%20205.084115%20%0AL%20186.174722%20152.824401%20%0AL%20215.436667%20205.084115%20%0AL%20244.698611%20191.451146%20%0AL%20273.960556%20214.17276%20%0AL%20303.2225%20227.805729%20%0A%22%20style%3D%22fill%3Anone%3Bstroke%3A%23008000%3Bstroke-linecap%3Asquare%3B%22/%3E%0A%20%20%20%3C/g%3E%0A%20%20%20%3Cg%20id%3D%22line2d_52%22%3E%0A%20%20%20%20%3Cpath%20clip-path%3D%22url%28%23p118113b80c%29%22%20d%3D%22M%2039.865%20216.444922%20%0AL%2069.126944%20218.717083%20%0AL%2098.388889%20214.17276%20%0AL%20127.650833%20227.805729%20%0AL%20156.912778%20207.356276%20%0AL%20186.174722%20155.096562%20%0AL%20215.436667%20202.811953%20%0AL%20244.698611%20189.178984%20%0AL%20273.960556%20216.444922%20%0AL%20303.2225%20225.533568%20%0A%22%20style%3D%22fill%3Anone%3Bstroke%3A%23ff0000%3Bstroke-linecap%3Asquare%3B%22/%3E%0A%20%20%20%3C/g%3E%0A%20%20%20%3Cg%20id%3D%22line2d_53%22%3E%0A%20%20%20%20%3Cpath%20clip-path%3D%22url%28%23p118113b80c%29%22%20d%3D%22M%2039.865%20214.17276%20%0AL%2069.126944%20211.900599%20%0AL%2098.388889%20216.444922%20%0AL%20127.650833%20225.533568%20%0AL%20156.912778%20205.084115%20%0AL%20186.174722%20157.368724%20%0AL%20215.436667%20200.539792%20%0AL%20244.698611%20186.906823%20%0AL%20273.960556%20214.17276%20%0AL%20303.2225%20223.261406%20%0A%22%20style%3D%22fill%3Anone%3Bstroke%3A%2300bfbf%3Bstroke-linecap%3Asquare%3B%22/%3E%0A%20%20%20%3C/g%3E%0A%20%20%20%3Cg%20id%3D%22line2d_54%22%3E%0A%20%20%20%20%3Cpath%20clip-path%3D%22url%28%23p118113b80c%29%22%20d%3D%22M%2039.865%20205.084115%20%0AL%2069.126944%20209.628437%20%0AL%2098.388889%20214.17276%20%0AL%20127.650833%20227.805729%20%0AL%20156.912778%20207.356276%20%0AL%20186.174722%20159.640885%20%0AL%20215.436667%20202.811953%20%0AL%20244.698611%20184.634661%20%0AL%20273.960556%20211.900599%20%0AL%20303.2225%20220.989245%20%0A%22%20style%3D%22fill%3Anone%3Bstroke%3A%23bf00bf%3Bstroke-linecap%3Asquare%3B%22/%3E%0A%20%20%20%3C/g%3E%0A%20%20%20%3Cg%20id%3D%22line2d_55%22%3E%0A%20%20%20%20%3Cpath%20clip-path%3D%22url%28%23p118113b80c%29%22%20d%3D%22M%2039.865%20202.811953%20%0AL%2069.126944%20205.084115%20%0AL%2098.388889%20216.444922%20%0AL%20127.650833%20216.444922%20%0AL%20156.912778%20205.084115%20%0AL%20186.174722%20157.368724%20%0AL%20215.436667%20200.539792%20%0AL%20244.698611%20182.3625%20%0AL%20273.960556%20214.17276%20%0AL%20303.2225%20218.717083%20%0A%22%20style%3D%22fill%3Anone%3Bstroke%3A%23bfbf00%3Bstroke-linecap%3Asquare%3B%22/%3E%0A%20%20%20%3C/g%3E%0A%20%20%20%3Cg%20id%3D%22line2d_56%22%3E%0A%20%20%20%20%3Cpath%20clip-path%3D%22url%28%23p118113b80c%29%22%20d%3D%22M%2039.865%20205.084115%20%0AL%2069.126944%20202.811953%20%0AL%2098.388889%20202.811953%20%0AL%20127.650833%20214.17276%20%0AL%20156.912778%20207.356276%20%0AL%20186.174722%20155.096562%20%0AL%20215.436667%20198.26763%20%0AL%20244.698611%20180.090339%20%0AL%20273.960556%20211.900599%20%0AL%20303.2225%20216.444922%20%0A%22%20style%3D%22fill%3Anone%3Bstroke%3A%23000000%3Bstroke-linecap%3Asquare%3B%22/%3E%0A%20%20%20%3C/g%3E%0A%20%20%20%3Cg%20id%3D%22line2d_57%22%3E%0A%20%20%20%20%3Cpath%20clip-path%3D%22url%28%23p118113b80c%29%22%20d%3D%22M%2039.865%20202.811953%20%0AL%2069.126944%20200.539792%20%0AL%2098.388889%20205.084115%20%0AL%20127.650833%20216.444922%20%0AL%20156.912778%20193.723307%20%0AL%20186.174722%20150.55224%20%0AL%20215.436667%20193.723307%20%0AL%20244.698611%20177.818177%20%0AL%20273.960556%20200.539792%20%0AL%20303.2225%20214.17276%20%0A%22%20style%3D%22fill%3Anone%3Bstroke%3A%230000ff%3Bstroke-linecap%3Asquare%3B%22/%3E%0A%20%20%20%3C/g%3E%0A%20%20%20%3Cg%20id%3D%22line2d_58%22%3E%0A%20%20%20%20%3Cpath%20clip-path%3D%22url%28%23p118113b80c%29%22%20d%3D%22M%2039.865%20200.539792%20%0AL%2069.126944%20198.26763%20%0AL%2098.388889%20202.811953%20%0AL%20127.650833%20218.717083%20%0AL%20156.912778%20195.995469%20%0AL%20186.174722%20152.824401%20%0AL%20215.436667%20195.995469%20%0AL%20244.698611%20180.090339%20%0AL%20273.960556%20198.26763%20%0AL%20303.2225%20216.444922%20%0A%22%20style%3D%22fill%3Anone%3Bstroke%3A%23008000%3Bstroke-linecap%3Asquare%3B%22/%3E%0A%20%20%20%3C/g%3E%0A%20%20%20%3Cg%20id%3D%22line2d_59%22%3E%0A%20%20%20%20%3Cpath%20clip-path%3D%22url%28%23p118113b80c%29%22%20d%3D%22M%2039.865%20202.811953%20%0AL%2069.126944%20200.539792%20%0AL%2098.388889%20205.084115%20%0AL%20127.650833%20220.989245%20%0AL%20156.912778%20198.26763%20%0AL%20186.174722%20155.096562%20%0AL%20215.436667%20193.723307%20%0AL%20244.698611%20182.3625%20%0AL%20273.960556%20195.995469%20%0AL%20303.2225%20214.17276%20%0A%22%20style%3D%22fill%3Anone%3Bstroke%3A%23ff0000%3Bstroke-linecap%3Asquare%3B%22/%3E%0A%20%20%20%3C/g%3E%0A%20%20%20%3Cg%20id%3D%22line2d_60%22%3E%0A%20%20%20%20%3Cpath%20clip-path%3D%22url%28%23p118113b80c%29%22%20d%3D%22M%2039.865%20200.539792%20%0AL%2069.126944%20202.811953%20%0AL%2098.388889%20202.811953%20%0AL%20127.650833%20223.261406%20%0AL%20156.912778%20195.995469%20%0AL%20186.174722%20152.824401%20%0AL%20215.436667%20191.451146%20%0AL%20244.698611%20184.634661%20%0AL%20273.960556%20198.26763%20%0AL%20303.2225%20211.900599%20%0A%22%20style%3D%22fill%3Anone%3Bstroke%3A%2300bfbf%3Bstroke-linecap%3Asquare%3B%22/%3E%0A%20%20%20%3C/g%3E%0A%20%20%20%3Cg%20id%3D%22line2d_61%22%3E%0A%20%20%20%20%3Cpath%20clip-path%3D%22url%28%23p118113b80c%29%22%20d%3D%22M%2039.865%20198.26763%20%0AL%2069.126944%20200.539792%20%0AL%2098.388889%20205.084115%20%0AL%20127.650833%20220.989245%20%0AL%20156.912778%20191.451146%20%0AL%20186.174722%20150.55224%20%0AL%20215.436667%20184.634661%20%0AL%20244.698611%20182.3625%20%0AL%20273.960556%20195.995469%20%0AL%20303.2225%20209.628437%20%0A%22%20style%3D%22fill%3Anone%3Bstroke%3A%23bf00bf%3Bstroke-linecap%3Asquare%3B%22/%3E%0A%20%20%20%3C/g%3E%0A%20%20%20%3Cg%20id%3D%22line2d_62%22%3E%0A%20%20%20%20%3Cpath%20clip-path%3D%22url%28%23p118113b80c%29%22%20d%3D%22M%2039.865%20193.723307%20%0AL%2069.126944%20198.26763%20%0AL%2098.388889%20202.811953%20%0AL%20127.650833%20218.717083%20%0AL%20156.912778%20193.723307%20%0AL%20186.174722%20146.007917%20%0AL%20215.436667%20180.090339%20%0AL%20244.698611%20180.090339%20%0AL%20273.960556%20193.723307%20%0AL%20303.2225%20207.356276%20%0A%22%20style%3D%22fill%3Anone%3Bstroke%3A%23bfbf00%3Bstroke-linecap%3Asquare%3B%22/%3E%0A%20%20%20%3C/g%3E%0A%20%20%20%3Cg%20id%3D%22line2d_63%22%3E%0A%20%20%20%20%3Cpath%20clip-path%3D%22url%28%23p118113b80c%29%22%20d%3D%22M%2039.865%20191.451146%20%0AL%2069.126944%20195.995469%20%0AL%2098.388889%20193.723307%20%0AL%20127.650833%20209.628437%20%0AL%20156.912778%20195.995469%20%0AL%20186.174722%20139.191432%20%0AL%20215.436667%20177.818177%20%0AL%20244.698611%20171.001693%20%0AL%20273.960556%20191.451146%20%0AL%20303.2225%20205.084115%20%0A%22%20style%3D%22fill%3Anone%3Bstroke%3A%23000000%3Bstroke-linecap%3Asquare%3B%22/%3E%0A%20%20%20%3C/g%3E%0A%20%20%20%3Cg%20id%3D%22line2d_64%22%3E%0A%20%20%20%20%3Cpath%20clip-path%3D%22url%28%23p118113b80c%29%22%20d%3D%22M%2039.865%20189.178984%20%0AL%2069.126944%20193.723307%20%0AL%2098.388889%20184.634661%20%0AL%20127.650833%20195.995469%20%0AL%20156.912778%20198.26763%20%0AL%20186.174722%20127.830625%20%0AL%20215.436667%20180.090339%20%0AL%20244.698611%20168.729531%20%0AL%20273.960556%20193.723307%20%0AL%20303.2225%20207.356276%20%0A%22%20style%3D%22fill%3Anone%3Bstroke%3A%230000ff%3Bstroke-linecap%3Asquare%3B%22/%3E%0A%20%20%20%3C/g%3E%0A%20%20%20%3Cg%20id%3D%22line2d_65%22%3E%0A%20%20%20%20%3Cpath%20clip-path%3D%22url%28%23p118113b80c%29%22%20d%3D%22M%2039.865%20191.451146%20%0AL%2069.126944%20195.995469%20%0AL%2098.388889%20180.090339%20%0AL%20127.650833%20193.723307%20%0AL%20156.912778%20195.995469%20%0AL%20186.174722%20125.558464%20%0AL%20215.436667%20182.3625%20%0AL%20244.698611%20171.001693%20%0AL%20273.960556%20191.451146%20%0AL%20303.2225%20209.628437%20%0A%22%20style%3D%22fill%3Anone%3Bstroke%3A%23008000%3Bstroke-linecap%3Asquare%3B%22/%3E%0A%20%20%20%3C/g%3E%0A%20%20%20%3Cg%20id%3D%22line2d_66%22%3E%0A%20%20%20%20%3Cpath%20clip-path%3D%22url%28%23p118113b80c%29%22%20d%3D%22M%2039.865%20193.723307%20%0AL%2069.126944%20193.723307%20%0AL%2098.388889%20175.546016%20%0AL%20127.650833%20191.451146%20%0AL%20156.912778%20193.723307%20%0AL%20186.174722%20127.830625%20%0AL%20215.436667%20184.634661%20%0AL%20244.698611%20168.729531%20%0AL%20273.960556%20193.723307%20%0AL%20303.2225%20195.995469%20%0A%22%20style%3D%22fill%3Anone%3Bstroke%3A%23ff0000%3Bstroke-linecap%3Asquare%3B%22/%3E%0A%20%20%20%3C/g%3E%0A%20%20%20%3Cg%20id%3D%22line2d_67%22%3E%0A%20%20%20%20%3Cpath%20clip-path%3D%22url%28%23p118113b80c%29%22%20d%3D%22M%2039.865%20191.451146%20%0AL%2069.126944%20191.451146%20%0AL%2098.388889%20177.818177%20%0AL%20127.650833%20189.178984%20%0AL%20156.912778%20191.451146%20%0AL%20186.174722%20125.558464%20%0AL%20215.436667%20186.906823%20%0AL%20244.698611%20166.45737%20%0AL%20273.960556%20191.451146%20%0AL%20303.2225%20193.723307%20%0A%22%20style%3D%22fill%3Anone%3Bstroke%3A%2300bfbf%3Bstroke-linecap%3Asquare%3B%22/%3E%0A%20%20%20%3C/g%3E%0A%20%20%20%3Cg%20id%3D%22line2d_68%22%3E%0A%20%20%20%20%3Cpath%20clip-path%3D%22url%28%23p118113b80c%29%22%20d%3D%22M%2039.865%20189.178984%20%0AL%2069.126944%20189.178984%20%0AL%2098.388889%20175.546016%20%0AL%20127.650833%20186.906823%20%0AL%20156.912778%20189.178984%20%0AL%20186.174722%20123.286302%20%0AL%20215.436667%20189.178984%20%0AL%20244.698611%20168.729531%20%0AL%20273.960556%20189.178984%20%0AL%20303.2225%20191.451146%20%0A%22%20style%3D%22fill%3Anone%3Bstroke%3A%23bf00bf%3Bstroke-linecap%3Asquare%3B%22/%3E%0A%20%20%20%3C/g%3E%0A%20%20%20%3Cg%20id%3D%22line2d_69%22%3E%0A%20%20%20%20%3Cpath%20clip-path%3D%22url%28%23p118113b80c%29%22%20d%3D%22M%2039.865%20191.451146%20%0AL%2069.126944%20182.3625%20%0AL%2098.388889%20171.001693%20%0AL%20127.650833%20189.178984%20%0AL%20156.912778%20180.090339%20%0AL%20186.174722%20121.014141%20%0AL%20215.436667%20186.906823%20%0AL%20244.698611%20155.096562%20%0AL%20273.960556%20191.451146%20%0AL%20303.2225%20193.723307%20%0A%22%20style%3D%22fill%3Anone%3Bstroke%3A%23bfbf00%3Bstroke-linecap%3Asquare%3B%22/%3E%0A%20%20%20%3C/g%3E%0A%20%20%20%3Cg%20id%3D%22line2d_70%22%3E%0A%20%20%20%20%3Cpath%20clip-path%3D%22url%28%23p118113b80c%29%22%20d%3D%22M%2039.865%20193.723307%20%0AL%2069.126944%20180.090339%20%0AL%2098.388889%20173.273854%20%0AL%20127.650833%20186.906823%20%0AL%20156.912778%20168.729531%20%0AL%20186.174722%20118.741979%20%0AL%20215.436667%20189.178984%20%0AL%20244.698611%20152.824401%20%0AL%20273.960556%20193.723307%20%0AL%20303.2225%20195.995469%20%0A%22%20style%3D%22fill%3Anone%3Bstroke%3A%23000000%3Bstroke-linecap%3Asquare%3B%22/%3E%0A%20%20%20%3C/g%3E%0A%20%20%20%3Cg%20id%3D%22line2d_71%22%3E%0A%20%20%20%20%3Cpath%20clip-path%3D%22url%28%23p118113b80c%29%22%20d%3D%22M%2039.865%20191.451146%20%0AL%2069.126944%20177.818177%20%0AL%2098.388889%20159.640885%20%0AL%20127.650833%20182.3625%20%0AL%20156.912778%20166.45737%20%0AL%20186.174722%20116.469818%20%0AL%20215.436667%20186.906823%20%0AL%20244.698611%20150.55224%20%0AL%20273.960556%20195.995469%20%0AL%20303.2225%20198.26763%20%0A%22%20style%3D%22fill%3Anone%3Bstroke%3A%230000ff%3Bstroke-linecap%3Asquare%3B%22/%3E%0A%20%20%20%3C/g%3E%0A%20%20%20%3Cg%20id%3D%22line2d_72%22%3E%0A%20%20%20%20%3Cpath%20clip-path%3D%22url%28%23p118113b80c%29%22%20d%3D%22M%2039.865%20189.178984%20%0AL%2069.126944%20180.090339%20%0AL%2098.388889%20157.368724%20%0AL%20127.650833%20180.090339%20%0AL%20156.912778%20164.185208%20%0AL%20186.174722%20118.741979%20%0AL%20215.436667%20182.3625%20%0AL%20244.698611%20148.280078%20%0AL%20273.960556%20193.723307%20%0AL%20303.2225%20189.178984%20%0A%22%20style%3D%22fill%3Anone%3Bstroke%3A%23008000%3Bstroke-linecap%3Asquare%3B%22/%3E%0A%20%20%20%3C/g%3E%0A%20%20%20%3Cg%20id%3D%22line2d_73%22%3E%0A%20%20%20%20%3Cpath%20clip-path%3D%22url%28%23p118113b80c%29%22%20d%3D%22M%2039.865%20184.634661%20%0AL%2069.126944%20177.818177%20%0AL%2098.388889%20152.824401%20%0AL%20127.650833%20177.818177%20%0AL%20156.912778%20161.913047%20%0AL%20186.174722%20116.469818%20%0AL%20215.436667%20180.090339%20%0AL%20244.698611%20150.55224%20%0AL%20273.960556%20191.451146%20%0AL%20303.2225%20186.906823%20%0A%22%20style%3D%22fill%3Anone%3Bstroke%3A%23ff0000%3Bstroke-linecap%3Asquare%3B%22/%3E%0A%20%20%20%3C/g%3E%0A%20%20%20%3Cg%20id%3D%22line2d_74%22%3E%0A%20%20%20%20%3Cpath%20clip-path%3D%22url%28%23p118113b80c%29%22%20d%3D%22M%2039.865%20186.906823%20%0AL%2069.126944%20180.090339%20%0AL%2098.388889%20150.55224%20%0AL%20127.650833%20175.546016%20%0AL%20156.912778%20155.096562%20%0AL%20186.174722%20114.197656%20%0AL%20215.436667%20177.818177%20%0AL%20244.698611%20148.280078%20%0AL%20273.960556%20193.723307%20%0AL%20303.2225%20177.818177%20%0A%22%20style%3D%22fill%3Anone%3Bstroke%3A%2300bfbf%3Bstroke-linecap%3Asquare%3B%22/%3E%0A%20%20%20%3C/g%3E%0A%20%20%20%3Cg%20id%3D%22line2d_75%22%3E%0A%20%20%20%20%3Cpath%20clip-path%3D%22url%28%23p118113b80c%29%22%20d%3D%22M%2039.865%20189.178984%20%0AL%2069.126944%20177.818177%20%0AL%2098.388889%20152.824401%20%0AL%20127.650833%20177.818177%20%0AL%20156.912778%20152.824401%20%0AL%20186.174722%20100.564687%20%0AL%20215.436667%20180.090339%20%0AL%20244.698611%20146.007917%20%0AL%20273.960556%20195.995469%20%0AL%20303.2225%20180.090339%20%0A%22%20style%3D%22fill%3Anone%3Bstroke%3A%23bf00bf%3Bstroke-linecap%3Asquare%3B%22/%3E%0A%20%20%20%3C/g%3E%0A%20%20%20%3Cg%20id%3D%22line2d_76%22%3E%0A%20%20%20%20%3Cpath%20clip-path%3D%22url%28%23p118113b80c%29%22%20d%3D%22M%2039.865%20186.906823%20%0AL%2069.126944%20175.546016%20%0AL%2098.388889%20150.55224%20%0AL%20127.650833%20180.090339%20%0AL%20156.912778%20150.55224%20%0AL%20186.174722%20102.836849%20%0AL%20215.436667%20177.818177%20%0AL%20244.698611%20139.191432%20%0AL%20273.960556%20198.26763%20%0AL%20303.2225%20166.45737%20%0A%22%20style%3D%22fill%3Anone%3Bstroke%3A%23bfbf00%3Bstroke-linecap%3Asquare%3B%22/%3E%0A%20%20%20%3C/g%3E%0A%20%20%20%3Cg%20id%3D%22line2d_77%22%3E%0A%20%20%20%20%3Cpath%20clip-path%3D%22url%28%23p118113b80c%29%22%20d%3D%22M%2039.865%20189.178984%20%0AL%2069.126944%20173.273854%20%0AL%2098.388889%20148.280078%20%0AL%20127.650833%20177.818177%20%0AL%20156.912778%20148.280078%20%0AL%20186.174722%2091.476042%20%0AL%20215.436667%20180.090339%20%0AL%20244.698611%20141.463594%20%0AL%20273.960556%20195.995469%20%0AL%20303.2225%20164.185208%20%0A%22%20style%3D%22fill%3Anone%3Bstroke%3A%23000000%3Bstroke-linecap%3Asquare%3B%22/%3E%0A%20%20%20%3C/g%3E%0A%20%20%20%3Cg%20id%3D%22line2d_78%22%3E%0A%20%20%20%20%3Cpath%20clip-path%3D%22url%28%23p118113b80c%29%22%20d%3D%22M%2039.865%20186.906823%20%0AL%2069.126944%20164.185208%20%0AL%2098.388889%20146.007917%20%0AL%20127.650833%20180.090339%20%0AL%20156.912778%20146.007917%20%0AL%20186.174722%2093.748203%20%0AL%20215.436667%20182.3625%20%0AL%20244.698611%20139.191432%20%0AL%20273.960556%20186.906823%20%0AL%20303.2225%20161.913047%20%0A%22%20style%3D%22fill%3Anone%3Bstroke%3A%230000ff%3Bstroke-linecap%3Asquare%3B%22/%3E%0A%20%20%20%3C/g%3E%0A%20%20%20%3Cg%20id%3D%22line2d_79%22%3E%0A%20%20%20%20%3Cpath%20clip-path%3D%22url%28%23p118113b80c%29%22%20d%3D%22M%2039.865%20184.634661%20%0AL%2069.126944%20166.45737%20%0AL%2098.388889%20148.280078%20%0AL%20127.650833%20177.818177%20%0AL%20156.912778%20143.735755%20%0AL%20186.174722%2084.659557%20%0AL%20215.436667%20180.090339%20%0AL%20244.698611%20141.463594%20%0AL%20273.960556%20184.634661%20%0AL%20303.2225%20152.824401%20%0A%22%20style%3D%22fill%3Anone%3Bstroke%3A%23008000%3Bstroke-linecap%3Asquare%3B%22/%3E%0A%20%20%20%3C/g%3E%0A%20%20%20%3Cg%20id%3D%22line2d_80%22%3E%0A%20%20%20%20%3Cpath%20clip-path%3D%22url%28%23p118113b80c%29%22%20d%3D%22M%2039.865%20182.3625%20%0AL%2069.126944%20168.729531%20%0AL%2098.388889%20146.007917%20%0AL%20127.650833%20175.546016%20%0AL%20156.912778%20141.463594%20%0AL%20186.174722%2086.931719%20%0AL%20215.436667%20182.3625%20%0AL%20244.698611%20143.735755%20%0AL%20273.960556%20182.3625%20%0AL%20303.2225%20150.55224%20%0A%22%20style%3D%22fill%3Anone%3Bstroke%3A%23ff0000%3Bstroke-linecap%3Asquare%3B%22/%3E%0A%20%20%20%3C/g%3E%0A%20%20%20%3Cg%20id%3D%22line2d_81%22%3E%0A%20%20%20%20%3Cpath%20clip-path%3D%22url%28%23p118113b80c%29%22%20d%3D%22M%2039.865%20177.818177%20%0AL%2069.126944%20166.45737%20%0AL%2098.388889%20143.735755%20%0AL%20127.650833%20173.273854%20%0AL%20156.912778%20143.735755%20%0AL%20186.174722%2077.843073%20%0AL%20215.436667%20184.634661%20%0AL%20244.698611%20146.007917%20%0AL%20273.960556%20180.090339%20%0AL%20303.2225%20152.824401%20%0A%22%20style%3D%22fill%3Anone%3Bstroke%3A%2300bfbf%3Bstroke-linecap%3Asquare%3B%22/%3E%0A%20%20%20%3C/g%3E%0A%20%20%20%3Cg%20id%3D%22line2d_82%22%3E%0A%20%20%20%20%3Cpath%20clip-path%3D%22url%28%23p118113b80c%29%22%20d%3D%22M%2039.865%20180.090339%20%0AL%2069.126944%20164.185208%20%0AL%2098.388889%20141.463594%20%0AL%20127.650833%20175.546016%20%0AL%20156.912778%20146.007917%20%0AL%20186.174722%2080.115234%20%0AL%20215.436667%20186.906823%20%0AL%20244.698611%20143.735755%20%0AL%20273.960556%20177.818177%20%0AL%20303.2225%20155.096562%20%0A%22%20style%3D%22fill%3Anone%3Bstroke%3A%23bf00bf%3Bstroke-linecap%3Asquare%3B%22/%3E%0A%20%20%20%3C/g%3E%0A%20%20%20%3Cg%20id%3D%22line2d_83%22%3E%0A%20%20%20%20%3Cpath%20clip-path%3D%22url%28%23p118113b80c%29%22%20d%3D%22M%2039.865%20177.818177%20%0AL%2069.126944%20161.913047%20%0AL%2098.388889%20136.919271%20%0AL%20127.650833%20173.273854%20%0AL%20156.912778%20143.735755%20%0AL%20186.174722%2073.29875%20%0AL%20215.436667%20184.634661%20%0AL%20244.698611%20141.463594%20%0AL%20273.960556%20175.546016%20%0AL%20303.2225%20152.824401%20%0A%22%20style%3D%22fill%3Anone%3Bstroke%3A%23bfbf00%3Bstroke-linecap%3Asquare%3B%22/%3E%0A%20%20%20%3C/g%3E%0A%20%20%20%3Cg%20id%3D%22line2d_84%22%3E%0A%20%20%20%20%3Cpath%20clip-path%3D%22url%28%23p118113b80c%29%22%20d%3D%22M%2039.865%20175.546016%20%0AL%2069.126944%20164.185208%20%0AL%2098.388889%20139.191432%20%0AL%20127.650833%20171.001693%20%0AL%20156.912778%20141.463594%20%0AL%20186.174722%2071.026589%20%0AL%20215.436667%20186.906823%20%0AL%20244.698611%20136.919271%20%0AL%20273.960556%20177.818177%20%0AL%20303.2225%20150.55224%20%0A%22%20style%3D%22fill%3Anone%3Bstroke%3A%23000000%3Bstroke-linecap%3Asquare%3B%22/%3E%0A%20%20%20%3C/g%3E%0A%20%20%20%3Cg%20id%3D%22line2d_85%22%3E%0A%20%20%20%20%3Cpath%20clip-path%3D%22url%28%23p118113b80c%29%22%20d%3D%22M%2039.865%20173.273854%20%0AL%2069.126944%20161.913047%20%0AL%2098.388889%20141.463594%20%0AL%20127.650833%20168.729531%20%0AL%20156.912778%20143.735755%20%0AL%20186.174722%2073.29875%20%0AL%20215.436667%20189.178984%20%0AL%20244.698611%20134.647109%20%0AL%20273.960556%20175.546016%20%0AL%20303.2225%20148.280078%20%0A%22%20style%3D%22fill%3Anone%3Bstroke%3A%230000ff%3Bstroke-linecap%3Asquare%3B%22/%3E%0A%20%20%20%3C/g%3E%0A%20%20%20%3Cg%20id%3D%22line2d_86%22%3E%0A%20%20%20%20%3Cpath%20clip-path%3D%22url%28%23p118113b80c%29%22%20d%3D%22M%2039.865%20171.001693%20%0AL%2069.126944%20164.185208%20%0AL%2098.388889%20139.191432%20%0AL%20127.650833%20171.001693%20%0AL%20156.912778%20130.102786%20%0AL%20186.174722%2071.026589%20%0AL%20215.436667%20186.906823%20%0AL%20244.698611%20132.374948%20%0AL%20273.960556%20173.273854%20%0AL%20303.2225%20146.007917%20%0A%22%20style%3D%22fill%3Anone%3Bstroke%3A%23008000%3Bstroke-linecap%3Asquare%3B%22/%3E%0A%20%20%20%3C/g%3E%0A%20%20%20%3Cg%20id%3D%22line2d_87%22%3E%0A%20%20%20%20%3Cpath%20clip-path%3D%22url%28%23p118113b80c%29%22%20d%3D%22M%2039.865%20168.729531%20%0AL%2069.126944%20161.913047%20%0AL%2098.388889%20125.558464%20%0AL%20127.650833%20173.273854%20%0AL%20156.912778%20132.374948%20%0AL%20186.174722%2057.39362%20%0AL%20215.436667%20184.634661%20%0AL%20244.698611%20123.286302%20%0AL%20273.960556%20175.546016%20%0AL%20303.2225%20148.280078%20%0A%22%20style%3D%22fill%3Anone%3Bstroke%3A%23ff0000%3Bstroke-linecap%3Asquare%3B%22/%3E%0A%20%20%20%3C/g%3E%0A%20%20%20%3Cg%20id%3D%22line2d_88%22%3E%0A%20%20%20%20%3Cpath%20clip-path%3D%22url%28%23p118113b80c%29%22%20d%3D%22M%2039.865%20171.001693%20%0AL%2069.126944%20157.368724%20%0AL%2098.388889%20114.197656%20%0AL%20127.650833%20171.001693%20%0AL%20156.912778%20130.102786%20%0AL%20186.174722%2059.665781%20%0AL%20215.436667%20182.3625%20%0AL%20244.698611%20121.014141%20%0AL%20273.960556%20173.273854%20%0AL%20303.2225%20134.647109%20%0A%22%20style%3D%22fill%3Anone%3Bstroke%3A%2300bfbf%3Bstroke-linecap%3Asquare%3B%22/%3E%0A%20%20%20%3C/g%3E%0A%20%20%20%3Cg%20id%3D%22line2d_89%22%3E%0A%20%20%20%20%3Cpath%20clip-path%3D%22url%28%23p118113b80c%29%22%20d%3D%22M%2039.865%20173.273854%20%0AL%2069.126944%20146.007917%20%0AL%2098.388889%20116.469818%20%0AL%20127.650833%20168.729531%20%0AL%20156.912778%20127.830625%20%0AL%20186.174722%2061.937943%20%0AL%20215.436667%20177.818177%20%0AL%20244.698611%20123.286302%20%0AL%20273.960556%20161.913047%20%0AL%20303.2225%20132.374948%20%0A%22%20style%3D%22fill%3Anone%3Bstroke%3A%23bf00bf%3Bstroke-linecap%3Asquare%3B%22/%3E%0A%20%20%20%3C/g%3E%0A%20%20%20%3Cg%20id%3D%22line2d_90%22%3E%0A%20%20%20%20%3Cpath%20clip-path%3D%22url%28%23p118113b80c%29%22%20d%3D%22M%2039.865%20171.001693%20%0AL%2069.126944%20148.280078%20%0AL%2098.388889%20118.741979%20%0AL%20127.650833%20157.368724%20%0AL%20156.912778%20130.102786%20%0AL%20186.174722%2064.210104%20%0AL%20215.436667%20175.546016%20%0AL%20244.698611%20125.558464%20%0AL%20273.960556%20159.640885%20%0AL%20303.2225%20134.647109%20%0A%22%20style%3D%22fill%3Anone%3Bstroke%3A%23bfbf00%3Bstroke-linecap%3Asquare%3B%22/%3E%0A%20%20%20%3C/g%3E%0A%20%20%20%3Cg%20id%3D%22line2d_91%22%3E%0A%20%20%20%20%3Cpath%20clip-path%3D%22url%28%23p118113b80c%29%22%20d%3D%22M%2039.865%20173.273854%20%0AL%2069.126944%20146.007917%20%0AL%2098.388889%20109.653333%20%0AL%20127.650833%20155.096562%20%0AL%20156.912778%20132.374948%20%0AL%20186.174722%2055.121458%20%0AL%20215.436667%20173.273854%20%0AL%20244.698611%20123.286302%20%0AL%20273.960556%20161.913047%20%0AL%20303.2225%20125.558464%20%0A%22%20style%3D%22fill%3Anone%3Bstroke%3A%23000000%3Bstroke-linecap%3Asquare%3B%22/%3E%0A%20%20%20%3C/g%3E%0A%20%20%20%3Cg%20id%3D%22line2d_92%22%3E%0A%20%20%20%20%3Cpath%20clip-path%3D%22url%28%23p118113b80c%29%22%20d%3D%22M%2039.865%20171.001693%20%0AL%2069.126944%20143.735755%20%0AL%2098.388889%20107.381172%20%0AL%20127.650833%20152.824401%20%0AL%20156.912778%20130.102786%20%0AL%20186.174722%2057.39362%20%0AL%20215.436667%20175.546016%20%0AL%20244.698611%20121.014141%20%0AL%20273.960556%20164.185208%20%0AL%20303.2225%20123.286302%20%0A%22%20style%3D%22fill%3Anone%3Bstroke%3A%230000ff%3Bstroke-linecap%3Asquare%3B%22/%3E%0A%20%20%20%3C/g%3E%0A%20%20%20%3Cg%20id%3D%22line2d_93%22%3E%0A%20%20%20%20%3Cpath%20clip-path%3D%22url%28%23p118113b80c%29%22%20d%3D%22M%2039.865%20168.729531%20%0AL%2069.126944%20141.463594%20%0AL%2098.388889%20105.10901%20%0AL%20127.650833%20141.463594%20%0AL%20156.912778%20132.374948%20%0AL%20186.174722%2059.665781%20%0AL%20215.436667%20177.818177%20%0AL%20244.698611%20123.286302%20%0AL%20273.960556%20161.913047%20%0AL%20303.2225%20125.558464%20%0A%22%20style%3D%22fill%3Anone%3Bstroke%3A%23008000%3Bstroke-linecap%3Asquare%3B%22/%3E%0A%20%20%20%3C/g%3E%0A%20%20%20%3Cg%20id%3D%22line2d_94%22%3E%0A%20%20%20%20%3Cpath%20clip-path%3D%22url%28%23p118113b80c%29%22%20d%3D%22M%2039.865%20171.001693%20%0AL%2069.126944%20139.191432%20%0AL%2098.388889%20102.836849%20%0AL%20127.650833%20143.735755%20%0AL%20156.912778%20134.647109%20%0AL%20186.174722%2057.39362%20%0AL%20215.436667%20175.546016%20%0AL%20244.698611%20125.558464%20%0AL%20273.960556%20164.185208%20%0AL%20303.2225%20123.286302%20%0A%22%20style%3D%22fill%3Anone%3Bstroke%3A%23ff0000%3Bstroke-linecap%3Asquare%3B%22/%3E%0A%20%20%20%3C/g%3E%0A%20%20%20%3Cg%20id%3D%22line2d_95%22%3E%0A%20%20%20%20%3Cpath%20clip-path%3D%22url%28%23p118113b80c%29%22%20d%3D%22M%2039.865%20164.185208%20%0AL%2069.126944%20136.919271%20%0AL%2098.388889%2098.292526%20%0AL%20127.650833%20141.463594%20%0AL%20156.912778%20121.014141%20%0AL%20186.174722%2055.121458%20%0AL%20215.436667%20161.913047%20%0AL%20244.698611%20123.286302%20%0AL%20273.960556%20166.45737%20%0AL%20303.2225%20125.558464%20%0A%22%20style%3D%22fill%3Anone%3Bstroke%3A%2300bfbf%3Bstroke-linecap%3Asquare%3B%22/%3E%0A%20%20%20%3C/g%3E%0A%20%20%20%3Cg%20id%3D%22line2d_96%22%3E%0A%20%20%20%20%3Cpath%20clip-path%3D%22url%28%23p118113b80c%29%22%20d%3D%22M%2039.865%20161.913047%20%0AL%2069.126944%20134.647109%20%0AL%2098.388889%20100.564687%20%0AL%20127.650833%20143.735755%20%0AL%20156.912778%20123.286302%20%0AL%20186.174722%2057.39362%20%0AL%20215.436667%20164.185208%20%0AL%20244.698611%20121.014141%20%0AL%20273.960556%20168.729531%20%0AL%20303.2225%20111.925495%20%0A%22%20style%3D%22fill%3Anone%3Bstroke%3A%23bf00bf%3Bstroke-linecap%3Asquare%3B%22/%3E%0A%20%20%20%3C/g%3E%0A%20%20%20%3Cg%20id%3D%22line2d_97%22%3E%0A%20%20%20%20%3Cpath%20clip-path%3D%22url%28%23p118113b80c%29%22%20d%3D%22M%2039.865%20159.640885%20%0AL%2069.126944%20136.919271%20%0AL%2098.388889%2098.292526%20%0AL%20127.650833%20141.463594%20%0AL%20156.912778%20125.558464%20%0AL%20186.174722%2055.121458%20%0AL%20215.436667%20161.913047%20%0AL%20244.698611%20118.741979%20%0AL%20273.960556%20159.640885%20%0AL%20303.2225%2098.292526%20%0A%22%20style%3D%22fill%3Anone%3Bstroke%3A%23bfbf00%3Bstroke-linecap%3Asquare%3B%22/%3E%0A%20%20%20%3C/g%3E%0A%20%20%20%3Cg%20id%3D%22line2d_98%22%3E%0A%20%20%20%20%3Cpath%20clip-path%3D%22url%28%23p118113b80c%29%22%20d%3D%22M%2039.865%20157.368724%20%0AL%2069.126944%20134.647109%20%0AL%2098.388889%20100.564687%20%0AL%20127.650833%20139.191432%20%0AL%20156.912778%20123.286302%20%0AL%20186.174722%2052.849297%20%0AL%20215.436667%20159.640885%20%0AL%20244.698611%20121.014141%20%0AL%20273.960556%20157.368724%20%0AL%20303.2225%2096.020365%20%0A%22%20style%3D%22fill%3Anone%3Bstroke%3A%23000000%3Bstroke-linecap%3Asquare%3B%22/%3E%0A%20%20%20%3C/g%3E%0A%20%20%20%3Cg%20id%3D%22line2d_99%22%3E%0A%20%20%20%20%3Cpath%20clip-path%3D%22url%28%23p118113b80c%29%22%20d%3D%22M%2039.865%20159.640885%20%0AL%2069.126944%20132.374948%20%0AL%2098.388889%2098.292526%20%0AL%20127.650833%20136.919271%20%0AL%20156.912778%20121.014141%20%0AL%20186.174722%2050.577135%20%0AL%20215.436667%20148.280078%20%0AL%20244.698611%20123.286302%20%0AL%20273.960556%20155.096562%20%0AL%20303.2225%2098.292526%20%0A%22%20style%3D%22fill%3Anone%3Bstroke%3A%230000ff%3Bstroke-linecap%3Asquare%3B%22/%3E%0A%20%20%20%3C/g%3E%0A%20%20%20%3Cg%20id%3D%22line2d_100%22%3E%0A%20%20%20%20%3Cpath%20clip-path%3D%22url%28%23p118113b80c%29%22%20d%3D%22M%2039.865%20157.368724%20%0AL%2069.126944%20130.102786%20%0AL%2098.388889%20100.564687%20%0AL%20127.650833%20134.647109%20%0AL%20156.912778%20123.286302%20%0AL%20186.174722%2048.304974%20%0AL%20215.436667%20150.55224%20%0AL%20244.698611%20121.014141%20%0AL%20273.960556%20152.824401%20%0AL%20303.2225%2096.020365%20%0A%22%20style%3D%22fill%3Anone%3Bstroke%3A%23008000%3Bstroke-linecap%3Asquare%3B%22/%3E%0A%20%20%20%3C/g%3E%0A%20%20%20%3Cg%20id%3D%22line2d_101%22%3E%0A%20%20%20%20%3Cpath%20clip-path%3D%22url%28%23p118113b80c%29%22%20d%3D%22M%2039.865%20155.096562%20%0AL%2069.126944%20125.558464%20%0AL%2098.388889%20102.836849%20%0AL%20127.650833%20136.919271%20%0AL%20156.912778%20125.558464%20%0AL%20186.174722%2050.577135%20%0AL%20215.436667%20148.280078%20%0AL%20244.698611%20118.741979%20%0AL%20273.960556%20155.096562%20%0AL%20303.2225%2093.748203%20%0A%22%20style%3D%22fill%3Anone%3Bstroke%3A%23ff0000%3Bstroke-linecap%3Asquare%3B%22/%3E%0A%20%20%20%3C/g%3E%0A%20%20%20%3Cg%20id%3D%22patch_3%22%3E%0A%20%20%20%20%3Cpath%20d%3D%22M%20303.2225%20291.42625%20%0AL%20303.2225%2018.766875%20%0A%22%20style%3D%22fill%3Anone%3Bstroke%3A%23000000%3Bstroke-linecap%3Asquare%3Bstroke-linejoin%3Amiter%3B%22/%3E%0A%20%20%20%3C/g%3E%0A%20%20%20%3Cg%20id%3D%22patch_4%22%3E%0A%20%20%20%20%3Cpath%20d%3D%22M%2039.865%20291.42625%20%0AL%2039.865%2018.766875%20%0A%22%20style%3D%22fill%3Anone%3Bstroke%3A%23000000%3Bstroke-linecap%3Asquare%3Bstroke-linejoin%3Amiter%3B%22/%3E%0A%20%20%20%3C/g%3E%0A%20%20%20%3Cg%20id%3D%22patch_5%22%3E%0A%20%20%20%20%3Cpath%20d%3D%22M%2039.865%20291.42625%20%0AL%20303.2225%20291.42625%20%0A%22%20style%3D%22fill%3Anone%3Bstroke%3A%23000000%3Bstroke-linecap%3Asquare%3Bstroke-linejoin%3Amiter%3B%22/%3E%0A%20%20%20%3C/g%3E%0A%20%20%20%3Cg%20id%3D%22patch_6%22%3E%0A%20%20%20%20%3Cpath%20d%3D%22M%2039.865%2018.766875%20%0AL%20303.222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02%22%3E%0A%20%20%20%20%20%20%3Cdefs%3E%0A%20%20%20%20%20%20%20%3Cpath%20d%3D%22M%200%200%20%0AL%200%20-4%20%0A%22%20id%3D%22mc3c4ed298c%22%20style%3D%22stroke%3A%23000000%3Bstroke-width%3A0.5%3B%22/%3E%0A%20%20%20%20%20%20%3C/defs%3E%0A%20%20%20%20%20%20%3Cg%3E%0A%20%20%20%20%20%20%20%3Cuse%20style%3D%22stroke%3A%23000000%3Bstroke-width%3A0.5%3B%22%20x%3D%2239.865%22%20xlink%3Ahref%3D%22%23mc3c4ed298c%22%20y%3D%22291.42625%22/%3E%0A%20%20%20%20%20%20%3C/g%3E%0A%20%20%20%20%20%3C/g%3E%0A%20%20%20%20%20%3Cg%20id%3D%22line2d_103%22%3E%0A%20%20%20%20%20%20%3Cdefs%3E%0A%20%20%20%20%20%20%20%3Cpath%20d%3D%22M%200%200%20%0AL%200%204%20%0A%22%20id%3D%22md33765124d%22%20style%3D%22stroke%3A%23000000%3Bstroke-width%3A0.5%3B%22/%3E%0A%20%20%20%20%20%20%3C/defs%3E%0A%20%20%20%20%20%20%3Cg%3E%0A%20%20%20%20%20%20%20%3Cuse%20style%3D%22stroke%3A%23000000%3Bstroke-width%3A0.5%3B%22%20x%3D%2239.865%22%20xlink%3Ahref%3D%22%23md33765124d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36.047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104%22%3E%0A%20%20%20%20%20%20%3Cg%3E%0A%20%20%20%20%20%20%20%3Cuse%20style%3D%22stroke%3A%23000000%3Bstroke-width%3A0.5%3B%22%20x%3D%2269.1269444444%22%20xlink%3Ahref%3D%22%23mc3c4ed298c%22%20y%3D%22291.42625%22/%3E%0A%20%20%20%20%20%20%3C/g%3E%0A%20%20%20%20%20%3C/g%3E%0A%20%20%20%20%20%3Cg%20id%3D%22line2d_105%22%3E%0A%20%20%20%20%20%20%3Cg%3E%0A%20%20%20%20%20%20%20%3Cuse%20style%3D%22stroke%3A%23000000%3Bstroke-width%3A0.5%3B%22%20x%3D%2269.1269444444%22%20xlink%3Ahref%3D%22%23md33765124d%22%20y%3D%2218.766875%22/%3E%0A%20%20%20%20%20%20%3C/g%3E%0A%20%20%20%20%20%3C/g%3E%0A%20%20%20%20%20%3Cg%20id%3D%22text_2%22%3E%0A%20%20%20%20%20%20%3C%21--%201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65.3094444444%20304.544375%29scale%280.12%20-0.12%29%22%3E%0A%20%20%20%20%20%20%20%3Cuse%20xlink%3Ahref%3D%22%23BitstreamVeraSans-Roman-31%22/%3E%0A%20%20%20%20%20%20%3C/g%3E%0A%20%20%20%20%20%3C/g%3E%0A%20%20%20%20%3C/g%3E%0A%20%20%20%20%3Cg%20id%3D%22xtick_3%22%3E%0A%20%20%20%20%20%3Cg%20id%3D%22line2d_106%22%3E%0A%20%20%20%20%20%20%3Cg%3E%0A%20%20%20%20%20%20%20%3Cuse%20style%3D%22stroke%3A%23000000%3Bstroke-width%3A0.5%3B%22%20x%3D%2298.3888888889%22%20xlink%3Ahref%3D%22%23mc3c4ed298c%22%20y%3D%22291.42625%22/%3E%0A%20%20%20%20%20%20%3C/g%3E%0A%20%20%20%20%20%3C/g%3E%0A%20%20%20%20%20%3Cg%20id%3D%22line2d_107%22%3E%0A%20%20%20%20%20%20%3Cg%3E%0A%20%20%20%20%20%20%20%3Cuse%20style%3D%22stroke%3A%23000000%3Bstroke-width%3A0.5%3B%22%20x%3D%2298.3888888889%22%20xlink%3Ahref%3D%22%23md33765124d%22%20y%3D%2218.766875%22/%3E%0A%20%20%20%20%20%20%3C/g%3E%0A%20%20%20%20%20%3C/g%3E%0A%20%20%20%20%20%3Cg%20id%3D%22text_3%22%3E%0A%20%20%20%20%20%20%3C%21--%202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94.5713888889%20304.544375%29scale%280.12%20-0.12%29%22%3E%0A%20%20%20%20%20%20%20%3Cuse%20xlink%3Ahref%3D%22%23BitstreamVeraSans-Roman-32%22/%3E%0A%20%20%20%20%20%20%3C/g%3E%0A%20%20%20%20%20%3C/g%3E%0A%20%20%20%20%3C/g%3E%0A%20%20%20%20%3Cg%20id%3D%22xtick_4%22%3E%0A%20%20%20%20%20%3Cg%20id%3D%22line2d_108%22%3E%0A%20%20%20%20%20%20%3Cg%3E%0A%20%20%20%20%20%20%20%3Cuse%20style%3D%22stroke%3A%23000000%3Bstroke-width%3A0.5%3B%22%20x%3D%22127.650833333%22%20xlink%3Ahref%3D%22%23mc3c4ed298c%22%20y%3D%22291.42625%22/%3E%0A%20%20%20%20%20%20%3C/g%3E%0A%20%20%20%20%20%3C/g%3E%0A%20%20%20%20%20%3Cg%20id%3D%22line2d_109%22%3E%0A%20%20%20%20%20%20%3Cg%3E%0A%20%20%20%20%20%20%20%3Cuse%20style%3D%22stroke%3A%23000000%3Bstroke-width%3A0.5%3B%22%20x%3D%22127.650833333%22%20xlink%3Ahref%3D%22%23md33765124d%22%20y%3D%2218.766875%22/%3E%0A%20%20%20%20%20%20%3C/g%3E%0A%20%20%20%20%20%3C/g%3E%0A%20%20%20%20%20%3Cg%20id%3D%22text_4%22%3E%0A%20%20%20%20%20%20%3C%21--%203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3.833333333%20304.544375%29scale%280.12%20-0.12%29%22%3E%0A%20%20%20%20%20%20%20%3Cuse%20xlink%3Ahref%3D%22%23BitstreamVeraSans-Roman-33%22/%3E%0A%20%20%20%20%20%20%3C/g%3E%0A%20%20%20%20%20%3C/g%3E%0A%20%20%20%20%3C/g%3E%0A%20%20%20%20%3Cg%20id%3D%22xtick_5%22%3E%0A%20%20%20%20%20%3Cg%20id%3D%22line2d_110%22%3E%0A%20%20%20%20%20%20%3Cg%3E%0A%20%20%20%20%20%20%20%3Cuse%20style%3D%22stroke%3A%23000000%3Bstroke-width%3A0.5%3B%22%20x%3D%22156.912777778%22%20xlink%3Ahref%3D%22%23mc3c4ed298c%22%20y%3D%22291.42625%22/%3E%0A%20%20%20%20%20%20%3C/g%3E%0A%20%20%20%20%20%3C/g%3E%0A%20%20%20%20%20%3Cg%20id%3D%22line2d_111%22%3E%0A%20%20%20%20%20%20%3Cg%3E%0A%20%20%20%20%20%20%20%3Cuse%20style%3D%22stroke%3A%23000000%3Bstroke-width%3A0.5%3B%22%20x%3D%22156.912777778%22%20xlink%3Ahref%3D%22%23md33765124d%22%20y%3D%2218.766875%22/%3E%0A%20%20%20%20%20%20%3C/g%3E%0A%20%20%20%20%20%3C/g%3E%0A%20%20%20%20%20%3Cg%20id%3D%22text_5%22%3E%0A%20%20%20%20%20%20%3C%21--%20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53.095277778%20304.544375%29scale%280.12%20-0.12%29%22%3E%0A%20%20%20%20%20%20%20%3Cuse%20xlink%3Ahref%3D%22%23BitstreamVeraSans-Roman-34%22/%3E%0A%20%20%20%20%20%20%3C/g%3E%0A%20%20%20%20%20%3C/g%3E%0A%20%20%20%20%3C/g%3E%0A%20%20%20%20%3Cg%20id%3D%22xtick_6%22%3E%0A%20%20%20%20%20%3Cg%20id%3D%22line2d_112%22%3E%0A%20%20%20%20%20%20%3Cg%3E%0A%20%20%20%20%20%20%20%3Cuse%20style%3D%22stroke%3A%23000000%3Bstroke-width%3A0.5%3B%22%20x%3D%22186.174722222%22%20xlink%3Ahref%3D%22%23mc3c4ed298c%22%20y%3D%22291.42625%22/%3E%0A%20%20%20%20%20%20%3C/g%3E%0A%20%20%20%20%20%3C/g%3E%0A%20%20%20%20%20%3Cg%20id%3D%22line2d_113%22%3E%0A%20%20%20%20%20%20%3Cg%3E%0A%20%20%20%20%20%20%20%3Cuse%20style%3D%22stroke%3A%23000000%3Bstroke-width%3A0.5%3B%22%20x%3D%22186.174722222%22%20xlink%3Ahref%3D%22%23md33765124d%22%20y%3D%2218.766875%22/%3E%0A%20%20%20%20%20%20%3C/g%3E%0A%20%20%20%20%20%3C/g%3E%0A%20%20%20%20%20%3Cg%20id%3D%22text_6%22%3E%0A%20%20%20%20%20%20%3C%21--%205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82.357222222%20304.544375%29scale%280.12%20-0.12%29%22%3E%0A%20%20%20%20%20%20%20%3Cuse%20xlink%3Ahref%3D%22%23BitstreamVeraSans-Roman-35%22/%3E%0A%20%20%20%20%20%20%3C/g%3E%0A%20%20%20%20%20%3C/g%3E%0A%20%20%20%20%3C/g%3E%0A%20%20%20%20%3Cg%20id%3D%22xtick_7%22%3E%0A%20%20%20%20%20%3Cg%20id%3D%22line2d_114%22%3E%0A%20%20%20%20%20%20%3Cg%3E%0A%20%20%20%20%20%20%20%3Cuse%20style%3D%22stroke%3A%23000000%3Bstroke-width%3A0.5%3B%22%20x%3D%22215.436666667%22%20xlink%3Ahref%3D%22%23mc3c4ed298c%22%20y%3D%22291.42625%22/%3E%0A%20%20%20%20%20%20%3C/g%3E%0A%20%20%20%20%20%3C/g%3E%0A%20%20%20%20%20%3Cg%20id%3D%22line2d_115%22%3E%0A%20%20%20%20%20%20%3Cg%3E%0A%20%20%20%20%20%20%20%3Cuse%20style%3D%22stroke%3A%23000000%3Bstroke-width%3A0.5%3B%22%20x%3D%22215.436666667%22%20xlink%3Ahref%3D%22%23md33765124d%22%20y%3D%2218.766875%22/%3E%0A%20%20%20%20%20%20%3C/g%3E%0A%20%20%20%20%20%3C/g%3E%0A%20%20%20%20%20%3Cg%20id%3D%22text_7%22%3E%0A%20%20%20%20%20%20%3C%21--%206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211.619166667%20304.544375%29scale%280.12%20-0.12%29%22%3E%0A%20%20%20%20%20%20%20%3Cuse%20xlink%3Ahref%3D%22%23BitstreamVeraSans-Roman-36%22/%3E%0A%20%20%20%20%20%20%3C/g%3E%0A%20%20%20%20%20%3C/g%3E%0A%20%20%20%20%3C/g%3E%0A%20%20%20%20%3Cg%20id%3D%22xtick_8%22%3E%0A%20%20%20%20%20%3Cg%20id%3D%22line2d_116%22%3E%0A%20%20%20%20%20%20%3Cg%3E%0A%20%20%20%20%20%20%20%3Cuse%20style%3D%22stroke%3A%23000000%3Bstroke-width%3A0.5%3B%22%20x%3D%22244.698611111%22%20xlink%3Ahref%3D%22%23mc3c4ed298c%22%20y%3D%22291.42625%22/%3E%0A%20%20%20%20%20%20%3C/g%3E%0A%20%20%20%20%20%3C/g%3E%0A%20%20%20%20%20%3Cg%20id%3D%22line2d_117%22%3E%0A%20%20%20%20%20%20%3Cg%3E%0A%20%20%20%20%20%20%20%3Cuse%20style%3D%22stroke%3A%23000000%3Bstroke-width%3A0.5%3B%22%20x%3D%22244.698611111%22%20xlink%3Ahref%3D%22%23md33765124d%22%20y%3D%2218.766875%22/%3E%0A%20%20%20%20%20%20%3C/g%3E%0A%20%20%20%20%20%3C/g%3E%0A%20%20%20%20%20%3Cg%20id%3D%22text_8%22%3E%0A%20%20%20%20%20%20%3C%21--%207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240.881111111%20304.544375%29scale%280.12%20-0.12%29%22%3E%0A%20%20%20%20%20%20%20%3Cuse%20xlink%3Ahref%3D%22%23BitstreamVeraSans-Roman-37%22/%3E%0A%20%20%20%20%20%20%3C/g%3E%0A%20%20%20%20%20%3C/g%3E%0A%20%20%20%20%3C/g%3E%0A%20%20%20%20%3Cg%20id%3D%22xtick_9%22%3E%0A%20%20%20%20%20%3Cg%20id%3D%22line2d_118%22%3E%0A%20%20%20%20%20%20%3Cg%3E%0A%20%20%20%20%20%20%20%3Cuse%20style%3D%22stroke%3A%23000000%3Bstroke-width%3A0.5%3B%22%20x%3D%22273.960555556%22%20xlink%3Ahref%3D%22%23mc3c4ed298c%22%20y%3D%22291.42625%22/%3E%0A%20%20%20%20%20%20%3C/g%3E%0A%20%20%20%20%20%3C/g%3E%0A%20%20%20%20%20%3Cg%20id%3D%22line2d_119%22%3E%0A%20%20%20%20%20%20%3Cg%3E%0A%20%20%20%20%20%20%20%3Cuse%20style%3D%22stroke%3A%23000000%3Bstroke-width%3A0.5%3B%22%20x%3D%22273.960555556%22%20xlink%3Ahref%3D%22%23md33765124d%22%20y%3D%2218.766875%22/%3E%0A%20%20%20%20%20%20%3C/g%3E%0A%20%20%20%20%20%3C/g%3E%0A%20%20%20%20%20%3Cg%20id%3D%22text_9%22%3E%0A%20%20%20%20%20%20%3C%21--%208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70.143055556%20304.544375%29scale%280.12%20-0.12%29%22%3E%0A%20%20%20%20%20%20%20%3Cuse%20xlink%3Ahref%3D%22%23BitstreamVeraSans-Roman-38%22/%3E%0A%20%20%20%20%20%20%3C/g%3E%0A%20%20%20%20%20%3C/g%3E%0A%20%20%20%20%3C/g%3E%0A%20%20%20%20%3Cg%20id%3D%22xtick_10%22%3E%0A%20%20%20%20%20%3Cg%20id%3D%22line2d_120%22%3E%0A%20%20%20%20%20%20%3Cg%3E%0A%20%20%20%20%20%20%20%3Cuse%20style%3D%22stroke%3A%23000000%3Bstroke-width%3A0.5%3B%22%20x%3D%22303.2225%22%20xlink%3Ahref%3D%22%23mc3c4ed298c%22%20y%3D%22291.42625%22/%3E%0A%20%20%20%20%20%20%3C/g%3E%0A%20%20%20%20%20%3C/g%3E%0A%20%20%20%20%20%3Cg%20id%3D%22line2d_121%22%3E%0A%20%20%20%20%20%20%3Cg%3E%0A%20%20%20%20%20%20%20%3Cuse%20style%3D%22stroke%3A%23000000%3Bstroke-width%3A0.5%3B%22%20x%3D%22303.2225%22%20xlink%3Ahref%3D%22%23md33765124d%22%20y%3D%2218.766875%22/%3E%0A%20%20%20%20%20%20%3C/g%3E%0A%20%20%20%20%20%3C/g%3E%0A%20%20%20%20%20%3Cg%20id%3D%22text_10%22%3E%0A%20%20%20%20%20%20%3C%21--%209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299.405%20304.544375%29scale%280.12%20-0.12%29%22%3E%0A%20%20%20%20%20%20%20%3Cuse%20xlink%3Ahref%3D%22%23BitstreamVeraSans-Roman-39%22/%3E%0A%20%20%20%20%20%20%3C/g%3E%0A%20%20%20%20%20%3C/g%3E%0A%20%20%20%20%3C/g%3E%0A%20%20%20%3C/g%3E%0A%20%20%20%3Cg%20id%3D%22matplotlib.axis_2%22%3E%0A%20%20%20%20%3Cg%20id%3D%22ytick_1%22%3E%0A%20%20%20%20%20%3Cg%20id%3D%22line2d_122%22%3E%0A%20%20%20%20%20%20%3Cdefs%3E%0A%20%20%20%20%20%20%20%3Cpath%20d%3D%22M%200%200%20%0AL%204%200%20%0A%22%20id%3D%22md7c11edf04%22%20style%3D%22stroke%3A%23000000%3Bstroke-width%3A0.5%3B%22/%3E%0A%20%20%20%20%20%20%3C/defs%3E%0A%20%20%20%20%20%20%3Cg%3E%0A%20%20%20%20%20%20%20%3Cuse%20style%3D%22stroke%3A%23000000%3Bstroke-width%3A0.5%3B%22%20x%3D%2239.865%22%20xlink%3Ahref%3D%22%23md7c11edf04%22%20y%3D%22291.42625%22/%3E%0A%20%20%20%20%20%20%3C/g%3E%0A%20%20%20%20%20%3C/g%3E%0A%20%20%20%20%20%3Cg%20id%3D%22line2d_123%22%3E%0A%20%20%20%20%20%20%3Cdefs%3E%0A%20%20%20%20%20%20%20%3Cpath%20d%3D%22M%200%200%20%0AL%20-4%200%20%0A%22%20id%3D%22mf6bc74017a%22%20style%3D%22stroke%3A%23000000%3Bstroke-width%3A0.5%3B%22/%3E%0A%20%20%20%20%20%20%3C/defs%3E%0A%20%20%20%20%20%20%3Cg%3E%0A%20%20%20%20%20%20%20%3Cuse%20style%3D%22stroke%3A%23000000%3Bstroke-width%3A0.5%3B%22%20x%3D%22303.2225%22%20xlink%3Ahref%3D%22%23mf6bc74017a%22%20y%3D%22291.42625%22/%3E%0A%20%20%20%20%20%20%3C/g%3E%0A%20%20%20%20%20%3C/g%3E%0A%20%20%20%20%20%3Cg%20id%3D%22text_11%22%3E%0A%20%20%20%20%20%20%3C%21--%200%20--%3E%0A%20%20%20%20%20%20%3Cg%20transform%3D%22translate%2828.23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24%22%3E%0A%20%20%20%20%20%20%3Cg%3E%0A%20%20%20%20%20%20%20%3Cuse%20style%3D%22stroke%3A%23000000%3Bstroke-width%3A0.5%3B%22%20x%3D%2239.865%22%20xlink%3Ahref%3D%22%23md7c11edf04%22%20y%3D%22245.983020833%22/%3E%0A%20%20%20%20%20%20%3C/g%3E%0A%20%20%20%20%20%3C/g%3E%0A%20%20%20%20%20%3Cg%20id%3D%22line2d_125%22%3E%0A%20%20%20%20%20%20%3Cg%3E%0A%20%20%20%20%20%20%20%3Cuse%20style%3D%22stroke%3A%23000000%3Bstroke-width%3A0.5%3B%22%20x%3D%22303.2225%22%20xlink%3Ahref%3D%22%23mf6bc74017a%22%20y%3D%22245.983020833%22/%3E%0A%20%20%20%20%20%20%3C/g%3E%0A%20%20%20%20%20%3C/g%3E%0A%20%20%20%20%20%3Cg%20id%3D%22text_12%22%3E%0A%20%20%20%20%20%20%3C%21--%2020%20--%3E%0A%20%20%20%20%20%20%3Cg%20transform%3D%22translate%2820.595%20249.294270833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26%22%3E%0A%20%20%20%20%20%20%3Cg%3E%0A%20%20%20%20%20%20%20%3Cuse%20style%3D%22stroke%3A%23000000%3Bstroke-width%3A0.5%3B%22%20x%3D%2239.865%22%20xlink%3Ahref%3D%22%23md7c11edf04%22%20y%3D%22200.539791667%22/%3E%0A%20%20%20%20%20%20%3C/g%3E%0A%20%20%20%20%20%3C/g%3E%0A%20%20%20%20%20%3Cg%20id%3D%22line2d_127%22%3E%0A%20%20%20%20%20%20%3Cg%3E%0A%20%20%20%20%20%20%20%3Cuse%20style%3D%22stroke%3A%23000000%3Bstroke-width%3A0.5%3B%22%20x%3D%22303.2225%22%20xlink%3Ahref%3D%22%23mf6bc74017a%22%20y%3D%22200.539791667%22/%3E%0A%20%20%20%20%20%20%3C/g%3E%0A%20%20%20%20%20%3C/g%3E%0A%20%20%20%20%20%3Cg%20id%3D%22text_13%22%3E%0A%20%20%20%20%20%20%3C%21--%2040%20--%3E%0A%20%20%20%20%20%20%3Cg%20transform%3D%22translate%2820.595%20203.851041667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128%22%3E%0A%20%20%20%20%20%20%3Cg%3E%0A%20%20%20%20%20%20%20%3Cuse%20style%3D%22stroke%3A%23000000%3Bstroke-width%3A0.5%3B%22%20x%3D%2239.865%22%20xlink%3Ahref%3D%22%23md7c11edf04%22%20y%3D%22155.0965625%22/%3E%0A%20%20%20%20%20%20%3C/g%3E%0A%20%20%20%20%20%3C/g%3E%0A%20%20%20%20%20%3Cg%20id%3D%22line2d_129%22%3E%0A%20%20%20%20%20%20%3Cg%3E%0A%20%20%20%20%20%20%20%3Cuse%20style%3D%22stroke%3A%23000000%3Bstroke-width%3A0.5%3B%22%20x%3D%22303.2225%22%20xlink%3Ahref%3D%22%23mf6bc74017a%22%20y%3D%22155.0965625%22/%3E%0A%20%20%20%20%20%20%3C/g%3E%0A%20%20%20%20%20%3C/g%3E%0A%20%20%20%20%20%3Cg%20id%3D%22text_14%22%3E%0A%20%20%20%20%20%20%3C%21--%2060%20--%3E%0A%20%20%20%20%20%20%3Cg%20transform%3D%22translate%2820.595%20158.4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130%22%3E%0A%20%20%20%20%20%20%3Cg%3E%0A%20%20%20%20%20%20%20%3Cuse%20style%3D%22stroke%3A%23000000%3Bstroke-width%3A0.5%3B%22%20x%3D%2239.865%22%20xlink%3Ahref%3D%22%23md7c11edf04%22%20y%3D%22109.653333333%22/%3E%0A%20%20%20%20%20%20%3C/g%3E%0A%20%20%20%20%20%3C/g%3E%0A%20%20%20%20%20%3Cg%20id%3D%22line2d_131%22%3E%0A%20%20%20%20%20%20%3Cg%3E%0A%20%20%20%20%20%20%20%3Cuse%20style%3D%22stroke%3A%23000000%3Bstroke-width%3A0.5%3B%22%20x%3D%22303.2225%22%20xlink%3Ahref%3D%22%23mf6bc74017a%22%20y%3D%22109.653333333%22/%3E%0A%20%20%20%20%20%20%3C/g%3E%0A%20%20%20%20%20%3C/g%3E%0A%20%20%20%20%20%3Cg%20id%3D%22text_15%22%3E%0A%20%20%20%20%20%20%3C%21--%2080%20--%3E%0A%20%20%20%20%20%20%3Cg%20transform%3D%22translate%2820.595%20112.964583333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132%22%3E%0A%20%20%20%20%20%20%3Cg%3E%0A%20%20%20%20%20%20%20%3Cuse%20style%3D%22stroke%3A%23000000%3Bstroke-width%3A0.5%3B%22%20x%3D%2239.865%22%20xlink%3Ahref%3D%22%23md7c11edf04%22%20y%3D%2264.2101041667%22/%3E%0A%20%20%20%20%20%20%3C/g%3E%0A%20%20%20%20%20%3C/g%3E%0A%20%20%20%20%20%3Cg%20id%3D%22line2d_133%22%3E%0A%20%20%20%20%20%20%3Cg%3E%0A%20%20%20%20%20%20%20%3Cuse%20style%3D%22stroke%3A%23000000%3Bstroke-width%3A0.5%3B%22%20x%3D%22303.2225%22%20xlink%3Ahref%3D%22%23mf6bc74017a%22%20y%3D%2264.2101041667%22/%3E%0A%20%20%20%20%20%20%3C/g%3E%0A%20%20%20%20%20%3C/g%3E%0A%20%20%20%20%20%3Cg%20id%3D%22text_16%22%3E%0A%20%20%20%20%20%20%3C%21--%20100%20--%3E%0A%20%20%20%20%20%20%3Cg%20transform%3D%22translate%2812.96%2067.5213541667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20%3Cg%20id%3D%22ytick_7%22%3E%0A%20%20%20%20%20%3Cg%20id%3D%22line2d_134%22%3E%0A%20%20%20%20%20%20%3Cg%3E%0A%20%20%20%20%20%20%20%3Cuse%20style%3D%22stroke%3A%23000000%3Bstroke-width%3A0.5%3B%22%20x%3D%2239.865%22%20xlink%3Ahref%3D%22%23md7c11edf04%22%20y%3D%2218.766875%22/%3E%0A%20%20%20%20%20%20%3C/g%3E%0A%20%20%20%20%20%3C/g%3E%0A%20%20%20%20%20%3Cg%20id%3D%22line2d_135%22%3E%0A%20%20%20%20%20%20%3Cg%3E%0A%20%20%20%20%20%20%20%3Cuse%20style%3D%22stroke%3A%23000000%3Bstroke-width%3A0.5%3B%22%20x%3D%22303.2225%22%20xlink%3Ahref%3D%22%23mf6bc74017a%22%20y%3D%2218.766875%22/%3E%0A%20%20%20%20%20%20%3C/g%3E%0A%20%20%20%20%20%3C/g%3E%0A%20%20%20%20%20%3Cg%20id%3D%22text_17%22%3E%0A%20%20%20%20%20%20%3C%21--%20120%20--%3E%0A%20%20%20%20%20%20%3Cg%20transform%3D%22translate%2812.96%2022.078125%29scale%280.12%20-0.12%29%22%3E%0A%20%20%20%20%20%20%20%3Cuse%20xlink%3Ahref%3D%22%23BitstreamVeraSans-Roman-31%22/%3E%0A%20%20%20%20%20%20%20%3Cuse%20x%3D%2263.623046875%22%20xlink%3Ahref%3D%22%23BitstreamVeraSans-Roman-32%22/%3E%0A%20%20%20%20%20%20%20%3Cuse%20x%3D%22127.24609375%22%20xlink%3Ahref%3D%22%23BitstreamVeraSans-Roman-30%22/%3E%0A%20%20%20%20%20%20%3C/g%3E%0A%20%20%20%20%20%3C/g%3E%0A%20%20%20%20%3C/g%3E%0A%20%20%20%3C/g%3E%0A%20%20%3C/g%3E%0A%20%3C/g%3E%0A%20%3Cdefs%3E%0A%20%20%3CclipPath%20id%3D%22p118113b80c%22%3E%0A%20%20%20%3Crect%20height%3D%22272.659375%22%20width%3D%22263.3575%22%20x%3D%2239.865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9.865%20291.42625%20%0AL%20303.2225%20291.42625%20%0AL%20303.2225%2018.766875%20%0AL%2039.865%2018.766875%20%0Az%0A%22%20style%3D%22fill%3A%23ffffff%3B%22/%3E%0A%20%20%20%3C/g%3E%0A%20%20%20%3Cg%20id%3D%22line2d_1%22%3E%0A%20%20%20%20%3Cpath%20clip-path%3D%22url%28%23p118113b80c%29%22%20d%3D%22M%2039.865%20291.42625%20%0AL%2069.126944%20291.42625%20%0AL%2098.388889%20291.42625%20%0AL%20127.650833%20291.42625%20%0AL%20156.912778%20291.42625%20%0AL%20186.174722%20291.42625%20%0AL%20215.436667%20291.42625%20%0AL%20244.698611%20291.42625%20%0AL%20273.960556%20291.42625%20%0AL%20303.2225%20291.42625%20%0A%22%20style%3D%22fill%3Anone%3Bstroke%3A%230000ff%3Bstroke-linecap%3Asquare%3B%22/%3E%0A%20%20%20%3C/g%3E%0A%20%20%20%3Cg%20id%3D%22line2d_2%22%3E%0A%20%20%20%20%3Cpath%20clip-path%3D%22url%28%23p118113b80c%29%22%20d%3D%22M%2039.865%20284.609766%20%0AL%2069.126944%20282.337604%20%0AL%2098.388889%20286.881927%20%0AL%20127.650833%20277.793281%20%0AL%20156.912778%20277.793281%20%0AL%20186.174722%20291.42625%20%0AL%20215.436667%20291.42625%20%0AL%20244.698611%20291.42625%20%0AL%20273.960556%20289.154089%20%0AL%20303.2225%20289.154089%20%0A%22%20style%3D%22fill%3Anone%3Bstroke%3A%23008000%3Bstroke-linecap%3Asquare%3B%22/%3E%0A%20%20%20%3C/g%3E%0A%20%20%20%3Cg%20id%3D%22line2d_3%22%3E%0A%20%20%20%20%3Cpath%20clip-path%3D%22url%28%23p118113b80c%29%22%20d%3D%22M%2039.865%20282.337604%20%0AL%2069.126944%20284.609766%20%0AL%2098.388889%20289.154089%20%0AL%20127.650833%20280.065443%20%0AL%20156.912778%20280.065443%20%0AL%20186.174722%20291.42625%20%0AL%20215.436667%20291.42625%20%0AL%20244.698611%20289.154089%20%0AL%20273.960556%20291.42625%20%0AL%20303.2225%20286.881927%20%0A%22%20style%3D%22fill%3Anone%3Bstroke%3A%23ff0000%3Bstroke-linecap%3Asquare%3B%22/%3E%0A%20%20%20%3C/g%3E%0A%20%20%20%3Cg%20id%3D%22line2d_4%22%3E%0A%20%20%20%20%3Cpath%20clip-path%3D%22url%28%23p118113b80c%29%22%20d%3D%22M%2039.865%20280.065443%20%0AL%2069.126944%20286.881927%20%0AL%2098.388889%20286.881927%20%0AL%20127.650833%20277.793281%20%0AL%20156.912778%20277.793281%20%0AL%20186.174722%20289.154089%20%0AL%20215.436667%20289.154089%20%0AL%20244.698611%20286.881927%20%0AL%20273.960556%20289.154089%20%0AL%20303.2225%20284.609766%20%0A%22%20style%3D%22fill%3Anone%3Bstroke%3A%2300bfbf%3Bstroke-linecap%3Asquare%3B%22/%3E%0A%20%20%20%3C/g%3E%0A%20%20%20%3Cg%20id%3D%22line2d_5%22%3E%0A%20%20%20%20%3Cpath%20clip-path%3D%22url%28%23p118113b80c%29%22%20d%3D%22M%2039.865%20282.337604%20%0AL%2069.126944%20282.337604%20%0AL%2098.388889%20284.609766%20%0AL%20127.650833%20275.52112%20%0AL%20156.912778%20280.065443%20%0AL%20186.174722%20275.52112%20%0AL%20215.436667%20291.42625%20%0AL%20244.698611%20289.154089%20%0AL%20273.960556%20286.881927%20%0AL%20303.2225%20282.337604%20%0A%22%20style%3D%22fill%3Anone%3Bstroke%3A%23bf00bf%3Bstroke-linecap%3Asquare%3B%22/%3E%0A%20%20%20%3C/g%3E%0A%20%20%20%3Cg%20id%3D%22line2d_6%22%3E%0A%20%20%20%20%3Cpath%20clip-path%3D%22url%28%23p118113b80c%29%22%20d%3D%22M%2039.865%20280.065443%20%0AL%2069.126944%20284.609766%20%0AL%2098.388889%20277.793281%20%0AL%20127.650833%20273.248958%20%0AL%20156.912778%20282.337604%20%0AL%20186.174722%20273.248958%20%0AL%20215.436667%20291.42625%20%0AL%20244.698611%20286.881927%20%0AL%20273.960556%20289.154089%20%0AL%20303.2225%20280.065443%20%0A%22%20style%3D%22fill%3Anone%3Bstroke%3A%23bfbf00%3Bstroke-linecap%3Asquare%3B%22/%3E%0A%20%20%20%3C/g%3E%0A%20%20%20%3Cg%20id%3D%22line2d_7%22%3E%0A%20%20%20%20%3Cpath%20clip-path%3D%22url%28%23p118113b80c%29%22%20d%3D%22M%2039.865%20277.793281%20%0AL%2069.126944%20282.337604%20%0AL%2098.388889%20280.065443%20%0AL%20127.650833%20270.976797%20%0AL%20156.912778%20280.065443%20%0AL%20186.174722%20266.432474%20%0AL%20215.436667%20282.337604%20%0AL%20244.698611%20284.609766%20%0AL%20273.960556%20291.42625%20%0AL%20303.2225%20282.337604%20%0A%22%20style%3D%22fill%3Anone%3Bstroke%3A%23000000%3Bstroke-linecap%3Asquare%3B%22/%3E%0A%20%20%20%3C/g%3E%0A%20%20%20%3Cg%20id%3D%22line2d_8%22%3E%0A%20%20%20%20%3Cpath%20clip-path%3D%22url%28%23p118113b80c%29%22%20d%3D%22M%2039.865%20275.52112%20%0AL%2069.126944%20277.793281%20%0AL%2098.388889%20277.793281%20%0AL%20127.650833%20268.704635%20%0AL%20156.912778%20270.976797%20%0AL%20186.174722%20264.160312%20%0AL%20215.436667%20280.065443%20%0AL%20244.698611%20270.976797%20%0AL%20273.960556%20291.42625%20%0AL%20303.2225%20284.609766%20%0A%22%20style%3D%22fill%3Anone%3Bstroke%3A%230000ff%3Bstroke-linecap%3Asquare%3B%22/%3E%0A%20%20%20%3C/g%3E%0A%20%20%20%3Cg%20id%3D%22line2d_9%22%3E%0A%20%20%20%20%3Cpath%20clip-path%3D%22url%28%23p118113b80c%29%22%20d%3D%22M%2039.865%20277.793281%20%0AL%2069.126944%20275.52112%20%0AL%2098.388889%20280.065443%20%0AL%20127.650833%20266.432474%20%0AL%20156.912778%20268.704635%20%0AL%20186.174722%20250.527344%20%0AL%20215.436667%20275.52112%20%0AL%20244.698611%20268.704635%20%0AL%20273.960556%20289.154089%20%0AL%20303.2225%20277.793281%20%0A%22%20style%3D%22fill%3Anone%3Bstroke%3A%23008000%3Bstroke-linecap%3Asquare%3B%22/%3E%0A%20%20%20%3C/g%3E%0A%20%20%20%3Cg%20id%3D%22line2d_10%22%3E%0A%20%20%20%20%3Cpath%20clip-path%3D%22url%28%23p118113b80c%29%22%20d%3D%22M%2039.865%20280.065443%20%0AL%2069.126944%20273.248958%20%0AL%2098.388889%20277.793281%20%0AL%20127.650833%20264.160312%20%0AL%20156.912778%20266.432474%20%0AL%20186.174722%20248.255182%20%0AL%20215.436667%20266.432474%20%0AL%20244.698611%20266.432474%20%0AL%20273.960556%20286.881927%20%0AL%20303.2225%20280.065443%20%0A%22%20style%3D%22fill%3Anone%3Bstroke%3A%23ff0000%3Bstroke-linecap%3Asquare%3B%22/%3E%0A%20%20%20%3C/g%3E%0A%20%20%20%3Cg%20id%3D%22line2d_11%22%3E%0A%20%20%20%20%3Cpath%20clip-path%3D%22url%28%23p118113b80c%29%22%20d%3D%22M%2039.865%20282.337604%20%0AL%2069.126944%20261.888151%20%0AL%2098.388889%20275.52112%20%0AL%20127.650833%20261.888151%20%0AL%20156.912778%20264.160312%20%0AL%20186.174722%20245.983021%20%0AL%20215.436667%20252.799505%20%0AL%20244.698611%20264.160312%20%0AL%20273.960556%20284.609766%20%0AL%20303.2225%20282.337604%20%0A%22%20style%3D%22fill%3Anone%3Bstroke%3A%2300bfbf%3Bstroke-linecap%3Asquare%3B%22/%3E%0A%20%20%20%3C/g%3E%0A%20%20%20%3Cg%20id%3D%22line2d_12%22%3E%0A%20%20%20%20%3Cpath%20clip-path%3D%22url%28%23p118113b80c%29%22%20d%3D%22M%2039.865%20284.609766%20%0AL%2069.126944%20264.160312%20%0AL%2098.388889%20273.248958%20%0AL%20127.650833%20264.160312%20%0AL%20156.912778%20261.888151%20%0AL%20186.174722%20232.350052%20%0AL%20215.436667%20255.071667%20%0AL%20244.698611%20266.432474%20%0AL%20273.960556%20282.337604%20%0AL%20303.2225%20284.609766%20%0A%22%20style%3D%22fill%3Anone%3Bstroke%3A%23bf00bf%3Bstroke-linecap%3Asquare%3B%22/%3E%0A%20%20%20%3C/g%3E%0A%20%20%20%3Cg%20id%3D%22line2d_13%22%3E%0A%20%20%20%20%3Cpath%20clip-path%3D%22url%28%23p118113b80c%29%22%20d%3D%22M%2039.865%20286.881927%20%0AL%2069.126944%20261.888151%20%0AL%2098.388889%20275.52112%20%0AL%20127.650833%20261.888151%20%0AL%20156.912778%20264.160312%20%0AL%20186.174722%20234.622214%20%0AL%20215.436667%20257.343828%20%0AL%20244.698611%20261.888151%20%0AL%20273.960556%20280.065443%20%0AL%20303.2225%20286.881927%20%0A%22%20style%3D%22fill%3Anone%3Bstroke%3A%23bfbf00%3Bstroke-linecap%3Asquare%3B%22/%3E%0A%20%20%20%3C/g%3E%0A%20%20%20%3Cg%20id%3D%22line2d_14%22%3E%0A%20%20%20%20%3Cpath%20clip-path%3D%22url%28%23p118113b80c%29%22%20d%3D%22M%2039.865%20289.154089%20%0AL%2069.126944%20259.61599%20%0AL%2098.388889%20273.248958%20%0AL%20127.650833%20264.160312%20%0AL%20156.912778%20266.432474%20%0AL%20186.174722%20220.989245%20%0AL%20215.436667%20255.071667%20%0AL%20244.698611%20259.61599%20%0AL%20273.960556%20268.704635%20%0AL%20303.2225%20284.609766%20%0A%22%20style%3D%22fill%3Anone%3Bstroke%3A%23000000%3Bstroke-linecap%3Asquare%3B%22/%3E%0A%20%20%20%3C/g%3E%0A%20%20%20%3Cg%20id%3D%22line2d_15%22%3E%0A%20%20%20%20%3Cpath%20clip-path%3D%22url%28%23p118113b80c%29%22%20d%3D%22M%2039.865%20291.42625%20%0AL%2069.126944%20257.343828%20%0AL%2098.388889%20275.52112%20%0AL%20127.650833%20266.432474%20%0AL%20156.912778%20268.704635%20%0AL%20186.174722%20223.261406%20%0AL%20215.436667%20252.799505%20%0AL%20244.698611%20257.343828%20%0AL%20273.960556%20259.61599%20%0AL%20303.2225%20270.976797%20%0A%22%20style%3D%22fill%3Anone%3Bstroke%3A%230000ff%3Bstroke-linecap%3Asquare%3B%22/%3E%0A%20%20%20%3C/g%3E%0A%20%20%20%3Cg%20id%3D%22line2d_16%22%3E%0A%20%20%20%20%3Cpath%20clip-path%3D%22url%28%23p118113b80c%29%22%20d%3D%22M%2039.865%20291.42625%20%0AL%2069.126944%20255.071667%20%0AL%2098.388889%20273.248958%20%0AL%20127.650833%20264.160312%20%0AL%20156.912778%20270.976797%20%0AL%20186.174722%20220.989245%20%0AL%20215.436667%20250.527344%20%0AL%20244.698611%20255.071667%20%0AL%20273.960556%20261.888151%20%0AL%20303.2225%20268.704635%20%0A%22%20style%3D%22fill%3Anone%3Bstroke%3A%23008000%3Bstroke-linecap%3Asquare%3B%22/%3E%0A%20%20%20%3C/g%3E%0A%20%20%20%3Cg%20id%3D%22line2d_17%22%3E%0A%20%20%20%20%3Cpath%20clip-path%3D%22url%28%23p118113b80c%29%22%20d%3D%22M%2039.865%20289.154089%20%0AL%2069.126944%20252.799505%20%0AL%2098.388889%20270.976797%20%0AL%20127.650833%20266.432474%20%0AL%20156.912778%20273.248958%20%0AL%20186.174722%20218.717083%20%0AL%20215.436667%20252.799505%20%0AL%20244.698611%20257.343828%20%0AL%20273.960556%20259.61599%20%0AL%20303.2225%20270.976797%20%0A%22%20style%3D%22fill%3Anone%3Bstroke%3A%23ff0000%3Bstroke-linecap%3Asquare%3B%22/%3E%0A%20%20%20%3C/g%3E%0A%20%20%20%3Cg%20id%3D%22line2d_18%22%3E%0A%20%20%20%20%3Cpath%20clip-path%3D%22url%28%23p118113b80c%29%22%20d%3D%22M%2039.865%20277.793281%20%0AL%2069.126944%20255.071667%20%0AL%2098.388889%20266.432474%20%0AL%20127.650833%20264.160312%20%0AL%20156.912778%20270.976797%20%0AL%20186.174722%20216.444922%20%0AL%20215.436667%20250.527344%20%0AL%20244.698611%20255.071667%20%0AL%20273.960556%20261.888151%20%0AL%20303.2225%20268.704635%20%0A%22%20style%3D%22fill%3Anone%3Bstroke%3A%2300bfbf%3Bstroke-linecap%3Asquare%3B%22/%3E%0A%20%20%20%3C/g%3E%0A%20%20%20%3Cg%20id%3D%22line2d_19%22%3E%0A%20%20%20%20%3Cpath%20clip-path%3D%22url%28%23p118113b80c%29%22%20d%3D%22M%2039.865%20280.065443%20%0AL%2069.126944%20243.710859%20%0AL%2098.388889%20268.704635%20%0AL%20127.650833%20266.432474%20%0AL%20156.912778%20268.704635%20%0AL%20186.174722%20218.717083%20%0AL%20215.436667%20252.799505%20%0AL%20244.698611%20252.799505%20%0AL%20273.960556%20264.160312%20%0AL%20303.2225%20266.432474%20%0A%22%20style%3D%22fill%3Anone%3Bstroke%3A%23bf00bf%3Bstroke-linecap%3Asquare%3B%22/%3E%0A%20%20%20%3C/g%3E%0A%20%20%20%3Cg%20id%3D%22line2d_20%22%3E%0A%20%20%20%20%3Cpath%20clip-path%3D%22url%28%23p118113b80c%29%22%20d%3D%22M%2039.865%20282.337604%20%0AL%2069.126944%20241.438698%20%0AL%2098.388889%20270.976797%20%0AL%20127.650833%20264.160312%20%0AL%20156.912778%20266.432474%20%0AL%20186.174722%20205.084115%20%0AL%20215.436667%20250.527344%20%0AL%20244.698611%20250.527344%20%0AL%20273.960556%20266.432474%20%0AL%20303.2225%20268.704635%20%0A%22%20style%3D%22fill%3Anone%3Bstroke%3A%23bfbf00%3Bstroke-linecap%3Asquare%3B%22/%3E%0A%20%20%20%3C/g%3E%0A%20%20%20%3Cg%20id%3D%22line2d_21%22%3E%0A%20%20%20%20%3Cpath%20clip-path%3D%22url%28%23p118113b80c%29%22%20d%3D%22M%2039.865%20280.065443%20%0AL%2069.126944%20239.166536%20%0AL%2098.388889%20268.704635%20%0AL%20127.650833%20261.888151%20%0AL%20156.912778%20264.160312%20%0AL%20186.174722%20202.811953%20%0AL%20215.436667%20248.255182%20%0AL%20244.698611%20248.255182%20%0AL%20273.960556%20264.160312%20%0AL%20303.2225%20270.976797%20%0A%22%20style%3D%22fill%3Anone%3Bstroke%3A%23000000%3Bstroke-linecap%3Asquare%3B%22/%3E%0A%20%20%20%3C/g%3E%0A%20%20%20%3Cg%20id%3D%22line2d_22%22%3E%0A%20%20%20%20%3Cpath%20clip-path%3D%22url%28%23p118113b80c%29%22%20d%3D%22M%2039.865%20282.337604%20%0AL%2069.126944%20236.894375%20%0AL%2098.388889%20266.432474%20%0AL%20127.650833%20252.799505%20%0AL%20156.912778%20261.888151%20%0AL%20186.174722%20205.084115%20%0AL%20215.436667%20250.527344%20%0AL%20244.698611%20250.527344%20%0AL%20273.960556%20266.432474%20%0AL%20303.2225%20268.704635%20%0A%22%20style%3D%22fill%3Anone%3Bstroke%3A%230000ff%3Bstroke-linecap%3Asquare%3B%22/%3E%0A%20%20%20%3C/g%3E%0A%20%20%20%3Cg%20id%3D%22line2d_23%22%3E%0A%20%20%20%20%3Cpath%20clip-path%3D%22url%28%23p118113b80c%29%22%20d%3D%22M%2039.865%20280.065443%20%0AL%2069.126944%20239.166536%20%0AL%2098.388889%20268.704635%20%0AL%20127.650833%20250.527344%20%0AL%20156.912778%20259.61599%20%0AL%20186.174722%20202.811953%20%0AL%20215.436667%20252.799505%20%0AL%20244.698611%20248.255182%20%0AL%20273.960556%20264.160312%20%0AL%20303.2225%20266.432474%20%0A%22%20style%3D%22fill%3Anone%3Bstroke%3A%23008000%3Bstroke-linecap%3Asquare%3B%22/%3E%0A%20%20%20%3C/g%3E%0A%20%20%20%3Cg%20id%3D%22line2d_24%22%3E%0A%20%20%20%20%3Cpath%20clip-path%3D%22url%28%23p118113b80c%29%22%20d%3D%22M%2039.865%20277.793281%20%0AL%2069.126944%20241.438698%20%0AL%2098.388889%20264.160312%20%0AL%20127.650833%20252.799505%20%0AL%20156.912778%20261.888151%20%0AL%20186.174722%20205.084115%20%0AL%20215.436667%20250.527344%20%0AL%20244.698611%20250.527344%20%0AL%20273.960556%20261.888151%20%0AL%20303.2225%20264.160312%20%0A%22%20style%3D%22fill%3Anone%3Bstroke%3A%23ff0000%3Bstroke-linecap%3Asquare%3B%22/%3E%0A%20%20%20%3C/g%3E%0A%20%20%20%3Cg%20id%3D%22line2d_25%22%3E%0A%20%20%20%20%3Cpath%20clip-path%3D%22url%28%23p118113b80c%29%22%20d%3D%22M%2039.865%20275.52112%20%0AL%2069.126944%20243.710859%20%0AL%2098.388889%20261.888151%20%0AL%20127.650833%20239.166536%20%0AL%20156.912778%20259.61599%20%0AL%20186.174722%20202.811953%20%0AL%20215.436667%20248.255182%20%0AL%20244.698611%20248.255182%20%0AL%20273.960556%20264.160312%20%0AL%20303.2225%20266.432474%20%0A%22%20style%3D%22fill%3Anone%3Bstroke%3A%2300bfbf%3Bstroke-linecap%3Asquare%3B%22/%3E%0A%20%20%20%3C/g%3E%0A%20%20%20%3Cg%20id%3D%22line2d_26%22%3E%0A%20%20%20%20%3Cpath%20clip-path%3D%22url%28%23p118113b80c%29%22%20d%3D%22M%2039.865%20273.248958%20%0AL%2069.126944%20245.983021%20%0AL%2098.388889%20259.61599%20%0AL%20127.650833%20241.438698%20%0AL%20156.912778%20257.343828%20%0AL%20186.174722%20205.084115%20%0AL%20215.436667%20245.983021%20%0AL%20244.698611%20245.983021%20%0AL%20273.960556%20255.071667%20%0AL%20303.2225%20257.343828%20%0A%22%20style%3D%22fill%3Anone%3Bstroke%3A%23bf00bf%3Bstroke-linecap%3Asquare%3B%22/%3E%0A%20%20%20%3C/g%3E%0A%20%20%20%3Cg%20id%3D%22line2d_27%22%3E%0A%20%20%20%20%3Cpath%20clip-path%3D%22url%28%23p118113b80c%29%22%20d%3D%22M%2039.865%20270.976797%20%0AL%2069.126944%20248.255182%20%0AL%2098.388889%20257.343828%20%0AL%20127.650833%20243.710859%20%0AL%20156.912778%20259.61599%20%0AL%20186.174722%20202.811953%20%0AL%20215.436667%20243.710859%20%0AL%20244.698611%20248.255182%20%0AL%20273.960556%20252.799505%20%0AL%20303.2225%20255.071667%20%0A%22%20style%3D%22fill%3Anone%3Bstroke%3A%23bfbf00%3Bstroke-linecap%3Asquare%3B%22/%3E%0A%20%20%20%3C/g%3E%0A%20%20%20%3Cg%20id%3D%22line2d_28%22%3E%0A%20%20%20%20%3Cpath%20clip-path%3D%22url%28%23p118113b80c%29%22%20d%3D%22M%2039.865%20273.248958%20%0AL%2069.126944%20245.983021%20%0AL%2098.388889%20255.071667%20%0AL%20127.650833%20241.438698%20%0AL%20156.912778%20257.343828%20%0AL%20186.174722%20205.084115%20%0AL%20215.436667%20241.438698%20%0AL%20244.698611%20245.983021%20%0AL%20273.960556%20255.071667%20%0AL%20303.2225%20257.343828%20%0A%22%20style%3D%22fill%3Anone%3Bstroke%3A%23000000%3Bstroke-linecap%3Asquare%3B%22/%3E%0A%20%20%20%3C/g%3E%0A%20%20%20%3Cg%20id%3D%22line2d_29%22%3E%0A%20%20%20%20%3Cpath%20clip-path%3D%22url%28%23p118113b80c%29%22%20d%3D%22M%2039.865%20270.976797%20%0AL%2069.126944%20243.710859%20%0AL%2098.388889%20252.799505%20%0AL%20127.650833%20243.710859%20%0AL%20156.912778%20255.071667%20%0AL%20186.174722%20202.811953%20%0AL%20215.436667%20239.166536%20%0AL%20244.698611%20236.894375%20%0AL%20273.960556%20252.799505%20%0AL%20303.2225%20252.799505%20%0A%22%20style%3D%22fill%3Anone%3Bstroke%3A%230000ff%3Bstroke-linecap%3Asquare%3B%22/%3E%0A%20%20%20%3C/g%3E%0A%20%20%20%3Cg%20id%3D%22line2d_30%22%3E%0A%20%20%20%20%3Cpath%20clip-path%3D%22url%28%23p118113b80c%29%22%20d%3D%22M%2039.865%20273.248958%20%0AL%2069.126944%20241.438698%20%0AL%2098.388889%20250.527344%20%0AL%20127.650833%20245.983021%20%0AL%20156.912778%20248.255182%20%0AL%20186.174722%20193.723307%20%0AL%20215.436667%20236.894375%20%0AL%20244.698611%20234.622214%20%0AL%20273.960556%20255.071667%20%0AL%20303.2225%20250.527344%20%0A%22%20style%3D%22fill%3Anone%3Bstroke%3A%23008000%3Bstroke-linecap%3Asquare%3B%22/%3E%0A%20%20%20%3C/g%3E%0A%20%20%20%3Cg%20id%3D%22line2d_31%22%3E%0A%20%20%20%20%3Cpath%20clip-path%3D%22url%28%23p118113b80c%29%22%20d%3D%22M%2039.865%20270.976797%20%0AL%2069.126944%20227.805729%20%0AL%2098.388889%20252.799505%20%0AL%20127.650833%20243.710859%20%0AL%20156.912778%20250.527344%20%0AL%20186.174722%20191.451146%20%0AL%20215.436667%20234.622214%20%0AL%20244.698611%20227.805729%20%0AL%20273.960556%20257.343828%20%0AL%20303.2225%20252.799505%20%0A%22%20style%3D%22fill%3Anone%3Bstroke%3A%23ff0000%3Bstroke-linecap%3Asquare%3B%22/%3E%0A%20%20%20%3C/g%3E%0A%20%20%20%3Cg%20id%3D%22line2d_32%22%3E%0A%20%20%20%20%3Cpath%20clip-path%3D%22url%28%23p118113b80c%29%22%20d%3D%22M%2039.865%20268.704635%20%0AL%2069.126944%20230.077891%20%0AL%2098.388889%20250.527344%20%0AL%20127.650833%20245.983021%20%0AL%20156.912778%20248.255182%20%0AL%20186.174722%20186.906823%20%0AL%20215.436667%20232.350052%20%0AL%20244.698611%20225.533568%20%0AL%20273.960556%20255.071667%20%0AL%20303.2225%20250.527344%20%0A%22%20style%3D%22fill%3Anone%3Bstroke%3A%2300bfbf%3Bstroke-linecap%3Asquare%3B%22/%3E%0A%20%20%20%3C/g%3E%0A%20%20%20%3Cg%20id%3D%22line2d_33%22%3E%0A%20%20%20%20%3Cpath%20clip-path%3D%22url%28%23p118113b80c%29%22%20d%3D%22M%2039.865%20266.432474%20%0AL%2069.126944%20232.350052%20%0AL%2098.388889%20248.255182%20%0AL%20127.650833%20236.894375%20%0AL%20156.912778%20250.527344%20%0AL%20186.174722%20189.178984%20%0AL%20215.436667%20230.077891%20%0AL%20244.698611%20216.444922%20%0AL%20273.960556%20257.343828%20%0AL%20303.2225%20248.255182%20%0A%22%20style%3D%22fill%3Anone%3Bstroke%3A%23bf00bf%3Bstroke-linecap%3Asquare%3B%22/%3E%0A%20%20%20%3C/g%3E%0A%20%20%20%3Cg%20id%3D%22line2d_34%22%3E%0A%20%20%20%20%3Cpath%20clip-path%3D%22url%28%23p118113b80c%29%22%20d%3D%22M%2039.865%20264.160312%20%0AL%2069.126944%20234.622214%20%0AL%2098.388889%20236.894375%20%0AL%20127.650833%20239.166536%20%0AL%20156.912778%20248.255182%20%0AL%20186.174722%20186.906823%20%0AL%20215.436667%20216.444922%20%0AL%20244.698611%20214.17276%20%0AL%20273.960556%20248.255182%20%0AL%20303.2225%20245.983021%20%0A%22%20style%3D%22fill%3Anone%3Bstroke%3A%23bfbf00%3Bstroke-linecap%3Asquare%3B%22/%3E%0A%20%20%20%3C/g%3E%0A%20%20%20%3Cg%20id%3D%22line2d_35%22%3E%0A%20%20%20%20%3Cpath%20clip-path%3D%22url%28%23p118113b80c%29%22%20d%3D%22M%2039.865%20266.432474%20%0AL%2069.126944%20232.350052%20%0AL%2098.388889%20234.622214%20%0AL%20127.650833%20236.894375%20%0AL%20156.912778%20241.438698%20%0AL%20186.174722%20189.178984%20%0AL%20215.436667%20218.717083%20%0AL%20244.698611%20216.444922%20%0AL%20273.960556%20245.983021%20%0AL%20303.2225%20243.710859%20%0A%22%20style%3D%22fill%3Anone%3Bstroke%3A%23000000%3Bstroke-linecap%3Asquare%3B%22/%3E%0A%20%20%20%3C/g%3E%0A%20%20%20%3Cg%20id%3D%22line2d_36%22%3E%0A%20%20%20%20%3Cpath%20clip-path%3D%22url%28%23p118113b80c%29%22%20d%3D%22M%2039.865%20257.343828%20%0AL%2069.126944%20230.077891%20%0AL%2098.388889%20236.894375%20%0AL%20127.650833%20239.166536%20%0AL%20156.912778%20239.166536%20%0AL%20186.174722%20191.451146%20%0AL%20215.436667%20211.900599%20%0AL%20244.698611%20214.17276%20%0AL%20273.960556%20243.710859%20%0AL%20303.2225%20241.438698%20%0A%22%20style%3D%22fill%3Anone%3Bstroke%3A%230000ff%3Bstroke-linecap%3Asquare%3B%22/%3E%0A%20%20%20%3C/g%3E%0A%20%20%20%3Cg%20id%3D%22line2d_37%22%3E%0A%20%20%20%20%3Cpath%20clip-path%3D%22url%28%23p118113b80c%29%22%20d%3D%22M%2039.865%20255.071667%20%0AL%2069.126944%20227.805729%20%0AL%2098.388889%20239.166536%20%0AL%20127.650833%20236.894375%20%0AL%20156.912778%20236.894375%20%0AL%20186.174722%20189.178984%20%0AL%20215.436667%20209.628437%20%0AL%20244.698611%20211.900599%20%0AL%20273.960556%20241.438698%20%0AL%20303.2225%20239.166536%20%0A%22%20style%3D%22fill%3Anone%3Bstroke%3A%23008000%3Bstroke-linecap%3Asquare%3B%22/%3E%0A%20%20%20%3C/g%3E%0A%20%20%20%3Cg%20id%3D%22line2d_38%22%3E%0A%20%20%20%20%3Cpath%20clip-path%3D%22url%28%23p118113b80c%29%22%20d%3D%22M%2039.865%20257.343828%20%0AL%2069.126944%20230.077891%20%0AL%2098.388889%20241.438698%20%0AL%20127.650833%20239.166536%20%0AL%20156.912778%20234.622214%20%0AL%20186.174722%20191.451146%20%0AL%20215.436667%20211.900599%20%0AL%20244.698611%20214.17276%20%0AL%20273.960556%20239.166536%20%0AL%20303.2225%20241.438698%20%0A%22%20style%3D%22fill%3Anone%3Bstroke%3A%23ff0000%3Bstroke-linecap%3Asquare%3B%22/%3E%0A%20%20%20%3C/g%3E%0A%20%20%20%3Cg%20id%3D%22line2d_39%22%3E%0A%20%20%20%20%3Cpath%20clip-path%3D%22url%28%23p118113b80c%29%22%20d%3D%22M%2039.865%20255.071667%20%0AL%2069.126944%20227.805729%20%0AL%2098.388889%20243.710859%20%0AL%20127.650833%20236.894375%20%0AL%20156.912778%20236.894375%20%0AL%20186.174722%20189.178984%20%0AL%20215.436667%20214.17276%20%0AL%20244.698611%20216.444922%20%0AL%20273.960556%20236.894375%20%0AL%20303.2225%20243.710859%20%0A%22%20style%3D%22fill%3Anone%3Bstroke%3A%2300bfbf%3Bstroke-linecap%3Asquare%3B%22/%3E%0A%20%20%20%3C/g%3E%0A%20%20%20%3Cg%20id%3D%22line2d_40%22%3E%0A%20%20%20%20%3Cpath%20clip-path%3D%22url%28%23p118113b80c%29%22%20d%3D%22M%2039.865%20257.343828%20%0AL%2069.126944%20225.533568%20%0AL%2098.388889%20241.438698%20%0AL%20127.650833%20232.350052%20%0AL%20156.912778%20239.166536%20%0AL%20186.174722%20191.451146%20%0AL%20215.436667%20211.900599%20%0AL%20244.698611%20205.084115%20%0AL%20273.960556%20239.166536%20%0AL%20303.2225%20241.438698%20%0A%22%20style%3D%22fill%3Anone%3Bstroke%3A%23bf00bf%3Bstroke-linecap%3Asquare%3B%22/%3E%0A%20%20%20%3C/g%3E%0A%20%20%20%3Cg%20id%3D%22line2d_41%22%3E%0A%20%20%20%20%3Cpath%20clip-path%3D%22url%28%23p118113b80c%29%22%20d%3D%22M%2039.865%20255.071667%20%0AL%2069.126944%20227.805729%20%0AL%2098.388889%20239.166536%20%0AL%20127.650833%20234.622214%20%0AL%20156.912778%20232.350052%20%0AL%20186.174722%20182.3625%20%0AL%20215.436667%20209.628437%20%0AL%20244.698611%20202.811953%20%0AL%20273.960556%20236.894375%20%0AL%20303.2225%20239.166536%20%0A%22%20style%3D%22fill%3Anone%3Bstroke%3A%23bfbf00%3Bstroke-linecap%3Asquare%3B%22/%3E%0A%20%20%20%3C/g%3E%0A%20%20%20%3Cg%20id%3D%22line2d_42%22%3E%0A%20%20%20%20%3Cpath%20clip-path%3D%22url%28%23p118113b80c%29%22%20d%3D%22M%2039.865%20252.799505%20%0AL%2069.126944%20216.444922%20%0AL%2098.388889%20236.894375%20%0AL%20127.650833%20236.894375%20%0AL%20156.912778%20230.077891%20%0AL%20186.174722%20173.273854%20%0AL%20215.436667%20207.356276%20%0AL%20244.698611%20200.539792%20%0AL%20273.960556%20234.622214%20%0AL%20303.2225%20241.438698%20%0A%22%20style%3D%22fill%3Anone%3Bstroke%3A%23000000%3Bstroke-linecap%3Asquare%3B%22/%3E%0A%20%20%20%3C/g%3E%0A%20%20%20%3Cg%20id%3D%22line2d_43%22%3E%0A%20%20%20%20%3Cpath%20clip-path%3D%22url%28%23p118113b80c%29%22%20d%3D%22M%2039.865%20250.527344%20%0AL%2069.126944%20214.17276%20%0AL%2098.388889%20225.533568%20%0AL%20127.650833%20239.166536%20%0AL%20156.912778%20227.805729%20%0AL%20186.174722%20175.546016%20%0AL%20215.436667%20209.628437%20%0AL%20244.698611%20202.811953%20%0AL%20273.960556%20232.350052%20%0AL%20303.2225%20239.166536%20%0A%22%20style%3D%22fill%3Anone%3Bstroke%3A%230000ff%3Bstroke-linecap%3Asquare%3B%22/%3E%0A%20%20%20%3C/g%3E%0A%20%20%20%3Cg%20id%3D%22line2d_44%22%3E%0A%20%20%20%20%3Cpath%20clip-path%3D%22url%28%23p118113b80c%29%22%20d%3D%22M%2039.865%20248.255182%20%0AL%2069.126944%20216.444922%20%0AL%2098.388889%20223.261406%20%0AL%20127.650833%20236.894375%20%0AL%20156.912778%20225.533568%20%0AL%20186.174722%20177.818177%20%0AL%20215.436667%20211.900599%20%0AL%20244.698611%20205.084115%20%0AL%20273.960556%20230.077891%20%0AL%20303.2225%20236.894375%20%0A%22%20style%3D%22fill%3Anone%3Bstroke%3A%23008000%3Bstroke-linecap%3Asquare%3B%22/%3E%0A%20%20%20%3C/g%3E%0A%20%20%20%3Cg%20id%3D%22line2d_45%22%3E%0A%20%20%20%20%3Cpath%20clip-path%3D%22url%28%23p118113b80c%29%22%20d%3D%22M%2039.865%20245.983021%20%0AL%2069.126944%20218.717083%20%0AL%2098.388889%20225.533568%20%0AL%20127.650833%20239.166536%20%0AL%20156.912778%20227.805729%20%0AL%20186.174722%20180.090339%20%0AL%20215.436667%20214.17276%20%0AL%20244.698611%20202.811953%20%0AL%20273.960556%20227.805729%20%0AL%20303.2225%20239.166536%20%0A%22%20style%3D%22fill%3Anone%3Bstroke%3A%23ff0000%3Bstroke-linecap%3Asquare%3B%22/%3E%0A%20%20%20%3C/g%3E%0A%20%20%20%3Cg%20id%3D%22line2d_46%22%3E%0A%20%20%20%20%3Cpath%20clip-path%3D%22url%28%23p118113b80c%29%22%20d%3D%22M%2039.865%20243.710859%20%0AL%2069.126944%20220.989245%20%0AL%2098.388889%20223.261406%20%0AL%20127.650833%20227.805729%20%0AL%20156.912778%20230.077891%20%0AL%20186.174722%20177.818177%20%0AL%20215.436667%20216.444922%20%0AL%20244.698611%20200.539792%20%0AL%20273.960556%20230.077891%20%0AL%20303.2225%20241.438698%20%0A%22%20style%3D%22fill%3Anone%3Bstroke%3A%2300bfbf%3Bstroke-linecap%3Asquare%3B%22/%3E%0A%20%20%20%3C/g%3E%0A%20%20%20%3Cg%20id%3D%22line2d_47%22%3E%0A%20%20%20%20%3Cpath%20clip-path%3D%22url%28%23p118113b80c%29%22%20d%3D%22M%2039.865%20241.438698%20%0AL%2069.126944%20223.261406%20%0AL%2098.388889%20220.989245%20%0AL%20127.650833%20225.533568%20%0AL%20156.912778%20227.805729%20%0AL%20186.174722%20175.546016%20%0AL%20215.436667%20214.17276%20%0AL%20244.698611%20198.26763%20%0AL%20273.960556%20218.717083%20%0AL%20303.2225%20243.710859%20%0A%22%20style%3D%22fill%3Anone%3Bstroke%3A%23bf00bf%3Bstroke-linecap%3Asquare%3B%22/%3E%0A%20%20%20%3C/g%3E%0A%20%20%20%3Cg%20id%3D%22line2d_48%22%3E%0A%20%20%20%20%3Cpath%20clip-path%3D%22url%28%23p118113b80c%29%22%20d%3D%22M%2039.865%20234.622214%20%0AL%2069.126944%20220.989245%20%0AL%2098.388889%20218.717083%20%0AL%20127.650833%20223.261406%20%0AL%20156.912778%20220.989245%20%0AL%20186.174722%20166.45737%20%0AL%20215.436667%20211.900599%20%0AL%20244.698611%20200.539792%20%0AL%20273.960556%20216.444922%20%0AL%20303.2225%20234.622214%20%0A%22%20style%3D%22fill%3Anone%3Bstroke%3A%23bfbf00%3Bstroke-linecap%3Asquare%3B%22/%3E%0A%20%20%20%3C/g%3E%0A%20%20%20%3Cg%20id%3D%22line2d_49%22%3E%0A%20%20%20%20%3Cpath%20clip-path%3D%22url%28%23p118113b80c%29%22%20d%3D%22M%2039.865%20232.350052%20%0AL%2069.126944%20223.261406%20%0AL%2098.388889%20216.444922%20%0AL%20127.650833%20225.533568%20%0AL%20156.912778%20218.717083%20%0AL%20186.174722%20164.185208%20%0AL%20215.436667%20209.628437%20%0AL%20244.698611%20191.451146%20%0AL%20273.960556%20214.17276%20%0AL%20303.2225%20232.350052%20%0A%22%20style%3D%22fill%3Anone%3Bstroke%3A%23000000%3Bstroke-linecap%3Asquare%3B%22/%3E%0A%20%20%20%3C/g%3E%0A%20%20%20%3Cg%20id%3D%22line2d_50%22%3E%0A%20%20%20%20%3Cpath%20clip-path%3D%22url%28%23p118113b80c%29%22%20d%3D%22M%2039.865%20230.077891%20%0AL%2069.126944%20225.533568%20%0AL%2098.388889%20214.17276%20%0AL%20127.650833%20227.805729%20%0AL%20156.912778%20207.356276%20%0AL%20186.174722%20161.913047%20%0AL%20215.436667%20207.356276%20%0AL%20244.698611%20193.723307%20%0AL%20273.960556%20216.444922%20%0AL%20303.2225%20230.077891%20%0A%22%20style%3D%22fill%3Anone%3Bstroke%3A%230000ff%3Bstroke-linecap%3Asquare%3B%22/%3E%0A%20%20%20%3C/g%3E%0A%20%20%20%3Cg%20id%3D%22line2d_51%22%3E%0A%20%20%20%20%3Cpath%20clip-path%3D%22url%28%23p118113b80c%29%22%20d%3D%22M%2039.865%20227.805729%20%0AL%2069.126944%20220.989245%20%0AL%2098.388889%20211.900599%20%0AL%20127.650833%20225.533568%20%0AL%20156.912778%20205.084115%20%0AL%20186.174722%20152.824401%20%0AL%20215.436667%20205.084115%20%0AL%20244.698611%20191.451146%20%0AL%20273.960556%20214.17276%20%0AL%20303.2225%20227.805729%20%0A%22%20style%3D%22fill%3Anone%3Bstroke%3A%23008000%3Bstroke-linecap%3Asquare%3B%22/%3E%0A%20%20%20%3C/g%3E%0A%20%20%20%3Cg%20id%3D%22line2d_52%22%3E%0A%20%20%20%20%3Cpath%20clip-path%3D%22url%28%23p118113b80c%29%22%20d%3D%22M%2039.865%20216.444922%20%0AL%2069.126944%20218.717083%20%0AL%2098.388889%20214.17276%20%0AL%20127.650833%20227.805729%20%0AL%20156.912778%20207.356276%20%0AL%20186.174722%20155.096562%20%0AL%20215.436667%20202.811953%20%0AL%20244.698611%20189.178984%20%0AL%20273.960556%20216.444922%20%0AL%20303.2225%20225.533568%20%0A%22%20style%3D%22fill%3Anone%3Bstroke%3A%23ff0000%3Bstroke-linecap%3Asquare%3B%22/%3E%0A%20%20%20%3C/g%3E%0A%20%20%20%3Cg%20id%3D%22line2d_53%22%3E%0A%20%20%20%20%3Cpath%20clip-path%3D%22url%28%23p118113b80c%29%22%20d%3D%22M%2039.865%20214.17276%20%0AL%2069.126944%20211.900599%20%0AL%2098.388889%20216.444922%20%0AL%20127.650833%20225.533568%20%0AL%20156.912778%20205.084115%20%0AL%20186.174722%20157.368724%20%0AL%20215.436667%20200.539792%20%0AL%20244.698611%20186.906823%20%0AL%20273.960556%20214.17276%20%0AL%20303.2225%20223.261406%20%0A%22%20style%3D%22fill%3Anone%3Bstroke%3A%2300bfbf%3Bstroke-linecap%3Asquare%3B%22/%3E%0A%20%20%20%3C/g%3E%0A%20%20%20%3Cg%20id%3D%22line2d_54%22%3E%0A%20%20%20%20%3Cpath%20clip-path%3D%22url%28%23p118113b80c%29%22%20d%3D%22M%2039.865%20205.084115%20%0AL%2069.126944%20209.628437%20%0AL%2098.388889%20214.17276%20%0AL%20127.650833%20227.805729%20%0AL%20156.912778%20207.356276%20%0AL%20186.174722%20159.640885%20%0AL%20215.436667%20202.811953%20%0AL%20244.698611%20184.634661%20%0AL%20273.960556%20211.900599%20%0AL%20303.2225%20220.989245%20%0A%22%20style%3D%22fill%3Anone%3Bstroke%3A%23bf00bf%3Bstroke-linecap%3Asquare%3B%22/%3E%0A%20%20%20%3C/g%3E%0A%20%20%20%3Cg%20id%3D%22line2d_55%22%3E%0A%20%20%20%20%3Cpath%20clip-path%3D%22url%28%23p118113b80c%29%22%20d%3D%22M%2039.865%20202.811953%20%0AL%2069.126944%20205.084115%20%0AL%2098.388889%20216.444922%20%0AL%20127.650833%20216.444922%20%0AL%20156.912778%20205.084115%20%0AL%20186.174722%20157.368724%20%0AL%20215.436667%20200.539792%20%0AL%20244.698611%20182.3625%20%0AL%20273.960556%20214.17276%20%0AL%20303.2225%20218.717083%20%0A%22%20style%3D%22fill%3Anone%3Bstroke%3A%23bfbf00%3Bstroke-linecap%3Asquare%3B%22/%3E%0A%20%20%20%3C/g%3E%0A%20%20%20%3Cg%20id%3D%22line2d_56%22%3E%0A%20%20%20%20%3Cpath%20clip-path%3D%22url%28%23p118113b80c%29%22%20d%3D%22M%2039.865%20205.084115%20%0AL%2069.126944%20202.811953%20%0AL%2098.388889%20202.811953%20%0AL%20127.650833%20214.17276%20%0AL%20156.912778%20207.356276%20%0AL%20186.174722%20155.096562%20%0AL%20215.436667%20198.26763%20%0AL%20244.698611%20180.090339%20%0AL%20273.960556%20211.900599%20%0AL%20303.2225%20216.444922%20%0A%22%20style%3D%22fill%3Anone%3Bstroke%3A%23000000%3Bstroke-linecap%3Asquare%3B%22/%3E%0A%20%20%20%3C/g%3E%0A%20%20%20%3Cg%20id%3D%22line2d_57%22%3E%0A%20%20%20%20%3Cpath%20clip-path%3D%22url%28%23p118113b80c%29%22%20d%3D%22M%2039.865%20202.811953%20%0AL%2069.126944%20200.539792%20%0AL%2098.388889%20205.084115%20%0AL%20127.650833%20216.444922%20%0AL%20156.912778%20193.723307%20%0AL%20186.174722%20150.55224%20%0AL%20215.436667%20193.723307%20%0AL%20244.698611%20177.818177%20%0AL%20273.960556%20200.539792%20%0AL%20303.2225%20214.17276%20%0A%22%20style%3D%22fill%3Anone%3Bstroke%3A%230000ff%3Bstroke-linecap%3Asquare%3B%22/%3E%0A%20%20%20%3C/g%3E%0A%20%20%20%3Cg%20id%3D%22line2d_58%22%3E%0A%20%20%20%20%3Cpath%20clip-path%3D%22url%28%23p118113b80c%29%22%20d%3D%22M%2039.865%20200.539792%20%0AL%2069.126944%20198.26763%20%0AL%2098.388889%20202.811953%20%0AL%20127.650833%20218.717083%20%0AL%20156.912778%20195.995469%20%0AL%20186.174722%20152.824401%20%0AL%20215.436667%20195.995469%20%0AL%20244.698611%20180.090339%20%0AL%20273.960556%20198.26763%20%0AL%20303.2225%20216.444922%20%0A%22%20style%3D%22fill%3Anone%3Bstroke%3A%23008000%3Bstroke-linecap%3Asquare%3B%22/%3E%0A%20%20%20%3C/g%3E%0A%20%20%20%3Cg%20id%3D%22line2d_59%22%3E%0A%20%20%20%20%3Cpath%20clip-path%3D%22url%28%23p118113b80c%29%22%20d%3D%22M%2039.865%20202.811953%20%0AL%2069.126944%20200.539792%20%0AL%2098.388889%20205.084115%20%0AL%20127.650833%20220.989245%20%0AL%20156.912778%20198.26763%20%0AL%20186.174722%20155.096562%20%0AL%20215.436667%20193.723307%20%0AL%20244.698611%20182.3625%20%0AL%20273.960556%20195.995469%20%0AL%20303.2225%20214.17276%20%0A%22%20style%3D%22fill%3Anone%3Bstroke%3A%23ff0000%3Bstroke-linecap%3Asquare%3B%22/%3E%0A%20%20%20%3C/g%3E%0A%20%20%20%3Cg%20id%3D%22line2d_60%22%3E%0A%20%20%20%20%3Cpath%20clip-path%3D%22url%28%23p118113b80c%29%22%20d%3D%22M%2039.865%20200.539792%20%0AL%2069.126944%20202.811953%20%0AL%2098.388889%20202.811953%20%0AL%20127.650833%20223.261406%20%0AL%20156.912778%20195.995469%20%0AL%20186.174722%20152.824401%20%0AL%20215.436667%20191.451146%20%0AL%20244.698611%20184.634661%20%0AL%20273.960556%20198.26763%20%0AL%20303.2225%20211.900599%20%0A%22%20style%3D%22fill%3Anone%3Bstroke%3A%2300bfbf%3Bstroke-linecap%3Asquare%3B%22/%3E%0A%20%20%20%3C/g%3E%0A%20%20%20%3Cg%20id%3D%22line2d_61%22%3E%0A%20%20%20%20%3Cpath%20clip-path%3D%22url%28%23p118113b80c%29%22%20d%3D%22M%2039.865%20198.26763%20%0AL%2069.126944%20200.539792%20%0AL%2098.388889%20205.084115%20%0AL%20127.650833%20220.989245%20%0AL%20156.912778%20191.451146%20%0AL%20186.174722%20150.55224%20%0AL%20215.436667%20184.634661%20%0AL%20244.698611%20182.3625%20%0AL%20273.960556%20195.995469%20%0AL%20303.2225%20209.628437%20%0A%22%20style%3D%22fill%3Anone%3Bstroke%3A%23bf00bf%3Bstroke-linecap%3Asquare%3B%22/%3E%0A%20%20%20%3C/g%3E%0A%20%20%20%3Cg%20id%3D%22line2d_62%22%3E%0A%20%20%20%20%3Cpath%20clip-path%3D%22url%28%23p118113b80c%29%22%20d%3D%22M%2039.865%20193.723307%20%0AL%2069.126944%20198.26763%20%0AL%2098.388889%20202.811953%20%0AL%20127.650833%20218.717083%20%0AL%20156.912778%20193.723307%20%0AL%20186.174722%20146.007917%20%0AL%20215.436667%20180.090339%20%0AL%20244.698611%20180.090339%20%0AL%20273.960556%20193.723307%20%0AL%20303.2225%20207.356276%20%0A%22%20style%3D%22fill%3Anone%3Bstroke%3A%23bfbf00%3Bstroke-linecap%3Asquare%3B%22/%3E%0A%20%20%20%3C/g%3E%0A%20%20%20%3Cg%20id%3D%22line2d_63%22%3E%0A%20%20%20%20%3Cpath%20clip-path%3D%22url%28%23p118113b80c%29%22%20d%3D%22M%2039.865%20191.451146%20%0AL%2069.126944%20195.995469%20%0AL%2098.388889%20193.723307%20%0AL%20127.650833%20209.628437%20%0AL%20156.912778%20195.995469%20%0AL%20186.174722%20139.191432%20%0AL%20215.436667%20177.818177%20%0AL%20244.698611%20171.001693%20%0AL%20273.960556%20191.451146%20%0AL%20303.2225%20205.084115%20%0A%22%20style%3D%22fill%3Anone%3Bstroke%3A%23000000%3Bstroke-linecap%3Asquare%3B%22/%3E%0A%20%20%20%3C/g%3E%0A%20%20%20%3Cg%20id%3D%22line2d_64%22%3E%0A%20%20%20%20%3Cpath%20clip-path%3D%22url%28%23p118113b80c%29%22%20d%3D%22M%2039.865%20189.178984%20%0AL%2069.126944%20193.723307%20%0AL%2098.388889%20184.634661%20%0AL%20127.650833%20195.995469%20%0AL%20156.912778%20198.26763%20%0AL%20186.174722%20127.830625%20%0AL%20215.436667%20180.090339%20%0AL%20244.698611%20168.729531%20%0AL%20273.960556%20193.723307%20%0AL%20303.2225%20207.356276%20%0A%22%20style%3D%22fill%3Anone%3Bstroke%3A%230000ff%3Bstroke-linecap%3Asquare%3B%22/%3E%0A%20%20%20%3C/g%3E%0A%20%20%20%3Cg%20id%3D%22line2d_65%22%3E%0A%20%20%20%20%3Cpath%20clip-path%3D%22url%28%23p118113b80c%29%22%20d%3D%22M%2039.865%20191.451146%20%0AL%2069.126944%20195.995469%20%0AL%2098.388889%20180.090339%20%0AL%20127.650833%20193.723307%20%0AL%20156.912778%20195.995469%20%0AL%20186.174722%20125.558464%20%0AL%20215.436667%20182.3625%20%0AL%20244.698611%20171.001693%20%0AL%20273.960556%20191.451146%20%0AL%20303.2225%20209.628437%20%0A%22%20style%3D%22fill%3Anone%3Bstroke%3A%23008000%3Bstroke-linecap%3Asquare%3B%22/%3E%0A%20%20%20%3C/g%3E%0A%20%20%20%3Cg%20id%3D%22line2d_66%22%3E%0A%20%20%20%20%3Cpath%20clip-path%3D%22url%28%23p118113b80c%29%22%20d%3D%22M%2039.865%20193.723307%20%0AL%2069.126944%20193.723307%20%0AL%2098.388889%20175.546016%20%0AL%20127.650833%20191.451146%20%0AL%20156.912778%20193.723307%20%0AL%20186.174722%20127.830625%20%0AL%20215.436667%20184.634661%20%0AL%20244.698611%20168.729531%20%0AL%20273.960556%20193.723307%20%0AL%20303.2225%20195.995469%20%0A%22%20style%3D%22fill%3Anone%3Bstroke%3A%23ff0000%3Bstroke-linecap%3Asquare%3B%22/%3E%0A%20%20%20%3C/g%3E%0A%20%20%20%3Cg%20id%3D%22line2d_67%22%3E%0A%20%20%20%20%3Cpath%20clip-path%3D%22url%28%23p118113b80c%29%22%20d%3D%22M%2039.865%20191.451146%20%0AL%2069.126944%20191.451146%20%0AL%2098.388889%20177.818177%20%0AL%20127.650833%20189.178984%20%0AL%20156.912778%20191.451146%20%0AL%20186.174722%20125.558464%20%0AL%20215.436667%20186.906823%20%0AL%20244.698611%20166.45737%20%0AL%20273.960556%20191.451146%20%0AL%20303.2225%20193.723307%20%0A%22%20style%3D%22fill%3Anone%3Bstroke%3A%2300bfbf%3Bstroke-linecap%3Asquare%3B%22/%3E%0A%20%20%20%3C/g%3E%0A%20%20%20%3Cg%20id%3D%22line2d_68%22%3E%0A%20%20%20%20%3Cpath%20clip-path%3D%22url%28%23p118113b80c%29%22%20d%3D%22M%2039.865%20189.178984%20%0AL%2069.126944%20189.178984%20%0AL%2098.388889%20175.546016%20%0AL%20127.650833%20186.906823%20%0AL%20156.912778%20189.178984%20%0AL%20186.174722%20123.286302%20%0AL%20215.436667%20189.178984%20%0AL%20244.698611%20168.729531%20%0AL%20273.960556%20189.178984%20%0AL%20303.2225%20191.451146%20%0A%22%20style%3D%22fill%3Anone%3Bstroke%3A%23bf00bf%3Bstroke-linecap%3Asquare%3B%22/%3E%0A%20%20%20%3C/g%3E%0A%20%20%20%3Cg%20id%3D%22line2d_69%22%3E%0A%20%20%20%20%3Cpath%20clip-path%3D%22url%28%23p118113b80c%29%22%20d%3D%22M%2039.865%20191.451146%20%0AL%2069.126944%20182.3625%20%0AL%2098.388889%20171.001693%20%0AL%20127.650833%20189.178984%20%0AL%20156.912778%20180.090339%20%0AL%20186.174722%20121.014141%20%0AL%20215.436667%20186.906823%20%0AL%20244.698611%20155.096562%20%0AL%20273.960556%20191.451146%20%0AL%20303.2225%20193.723307%20%0A%22%20style%3D%22fill%3Anone%3Bstroke%3A%23bfbf00%3Bstroke-linecap%3Asquare%3B%22/%3E%0A%20%20%20%3C/g%3E%0A%20%20%20%3Cg%20id%3D%22line2d_70%22%3E%0A%20%20%20%20%3Cpath%20clip-path%3D%22url%28%23p118113b80c%29%22%20d%3D%22M%2039.865%20193.723307%20%0AL%2069.126944%20180.090339%20%0AL%2098.388889%20173.273854%20%0AL%20127.650833%20186.906823%20%0AL%20156.912778%20168.729531%20%0AL%20186.174722%20118.741979%20%0AL%20215.436667%20189.178984%20%0AL%20244.698611%20152.824401%20%0AL%20273.960556%20193.723307%20%0AL%20303.2225%20195.995469%20%0A%22%20style%3D%22fill%3Anone%3Bstroke%3A%23000000%3Bstroke-linecap%3Asquare%3B%22/%3E%0A%20%20%20%3C/g%3E%0A%20%20%20%3Cg%20id%3D%22line2d_71%22%3E%0A%20%20%20%20%3Cpath%20clip-path%3D%22url%28%23p118113b80c%29%22%20d%3D%22M%2039.865%20191.451146%20%0AL%2069.126944%20177.818177%20%0AL%2098.388889%20159.640885%20%0AL%20127.650833%20182.3625%20%0AL%20156.912778%20166.45737%20%0AL%20186.174722%20116.469818%20%0AL%20215.436667%20186.906823%20%0AL%20244.698611%20150.55224%20%0AL%20273.960556%20195.995469%20%0AL%20303.2225%20198.26763%20%0A%22%20style%3D%22fill%3Anone%3Bstroke%3A%230000ff%3Bstroke-linecap%3Asquare%3B%22/%3E%0A%20%20%20%3C/g%3E%0A%20%20%20%3Cg%20id%3D%22line2d_72%22%3E%0A%20%20%20%20%3Cpath%20clip-path%3D%22url%28%23p118113b80c%29%22%20d%3D%22M%2039.865%20189.178984%20%0AL%2069.126944%20180.090339%20%0AL%2098.388889%20157.368724%20%0AL%20127.650833%20180.090339%20%0AL%20156.912778%20164.185208%20%0AL%20186.174722%20118.741979%20%0AL%20215.436667%20182.3625%20%0AL%20244.698611%20148.280078%20%0AL%20273.960556%20193.723307%20%0AL%20303.2225%20189.178984%20%0A%22%20style%3D%22fill%3Anone%3Bstroke%3A%23008000%3Bstroke-linecap%3Asquare%3B%22/%3E%0A%20%20%20%3C/g%3E%0A%20%20%20%3Cg%20id%3D%22line2d_73%22%3E%0A%20%20%20%20%3Cpath%20clip-path%3D%22url%28%23p118113b80c%29%22%20d%3D%22M%2039.865%20184.634661%20%0AL%2069.126944%20177.818177%20%0AL%2098.388889%20152.824401%20%0AL%20127.650833%20177.818177%20%0AL%20156.912778%20161.913047%20%0AL%20186.174722%20116.469818%20%0AL%20215.436667%20180.090339%20%0AL%20244.698611%20150.55224%20%0AL%20273.960556%20191.451146%20%0AL%20303.2225%20186.906823%20%0A%22%20style%3D%22fill%3Anone%3Bstroke%3A%23ff0000%3Bstroke-linecap%3Asquare%3B%22/%3E%0A%20%20%20%3C/g%3E%0A%20%20%20%3Cg%20id%3D%22line2d_74%22%3E%0A%20%20%20%20%3Cpath%20clip-path%3D%22url%28%23p118113b80c%29%22%20d%3D%22M%2039.865%20186.906823%20%0AL%2069.126944%20180.090339%20%0AL%2098.388889%20150.55224%20%0AL%20127.650833%20175.546016%20%0AL%20156.912778%20155.096562%20%0AL%20186.174722%20114.197656%20%0AL%20215.436667%20177.818177%20%0AL%20244.698611%20148.280078%20%0AL%20273.960556%20193.723307%20%0AL%20303.2225%20177.818177%20%0A%22%20style%3D%22fill%3Anone%3Bstroke%3A%2300bfbf%3Bstroke-linecap%3Asquare%3B%22/%3E%0A%20%20%20%3C/g%3E%0A%20%20%20%3Cg%20id%3D%22line2d_75%22%3E%0A%20%20%20%20%3Cpath%20clip-path%3D%22url%28%23p118113b80c%29%22%20d%3D%22M%2039.865%20189.178984%20%0AL%2069.126944%20177.818177%20%0AL%2098.388889%20152.824401%20%0AL%20127.650833%20177.818177%20%0AL%20156.912778%20152.824401%20%0AL%20186.174722%20100.564687%20%0AL%20215.436667%20180.090339%20%0AL%20244.698611%20146.007917%20%0AL%20273.960556%20195.995469%20%0AL%20303.2225%20180.090339%20%0A%22%20style%3D%22fill%3Anone%3Bstroke%3A%23bf00bf%3Bstroke-linecap%3Asquare%3B%22/%3E%0A%20%20%20%3C/g%3E%0A%20%20%20%3Cg%20id%3D%22line2d_76%22%3E%0A%20%20%20%20%3Cpath%20clip-path%3D%22url%28%23p118113b80c%29%22%20d%3D%22M%2039.865%20186.906823%20%0AL%2069.126944%20175.546016%20%0AL%2098.388889%20150.55224%20%0AL%20127.650833%20180.090339%20%0AL%20156.912778%20150.55224%20%0AL%20186.174722%20102.836849%20%0AL%20215.436667%20177.818177%20%0AL%20244.698611%20139.191432%20%0AL%20273.960556%20198.26763%20%0AL%20303.2225%20166.45737%20%0A%22%20style%3D%22fill%3Anone%3Bstroke%3A%23bfbf00%3Bstroke-linecap%3Asquare%3B%22/%3E%0A%20%20%20%3C/g%3E%0A%20%20%20%3Cg%20id%3D%22line2d_77%22%3E%0A%20%20%20%20%3Cpath%20clip-path%3D%22url%28%23p118113b80c%29%22%20d%3D%22M%2039.865%20189.178984%20%0AL%2069.126944%20173.273854%20%0AL%2098.388889%20148.280078%20%0AL%20127.650833%20177.818177%20%0AL%20156.912778%20148.280078%20%0AL%20186.174722%2091.476042%20%0AL%20215.436667%20180.090339%20%0AL%20244.698611%20141.463594%20%0AL%20273.960556%20195.995469%20%0AL%20303.2225%20164.185208%20%0A%22%20style%3D%22fill%3Anone%3Bstroke%3A%23000000%3Bstroke-linecap%3Asquare%3B%22/%3E%0A%20%20%20%3C/g%3E%0A%20%20%20%3Cg%20id%3D%22line2d_78%22%3E%0A%20%20%20%20%3Cpath%20clip-path%3D%22url%28%23p118113b80c%29%22%20d%3D%22M%2039.865%20186.906823%20%0AL%2069.126944%20164.185208%20%0AL%2098.388889%20146.007917%20%0AL%20127.650833%20180.090339%20%0AL%20156.912778%20146.007917%20%0AL%20186.174722%2093.748203%20%0AL%20215.436667%20182.3625%20%0AL%20244.698611%20139.191432%20%0AL%20273.960556%20186.906823%20%0AL%20303.2225%20161.913047%20%0A%22%20style%3D%22fill%3Anone%3Bstroke%3A%230000ff%3Bstroke-linecap%3Asquare%3B%22/%3E%0A%20%20%20%3C/g%3E%0A%20%20%20%3Cg%20id%3D%22line2d_79%22%3E%0A%20%20%20%20%3Cpath%20clip-path%3D%22url%28%23p118113b80c%29%22%20d%3D%22M%2039.865%20184.634661%20%0AL%2069.126944%20166.45737%20%0AL%2098.388889%20148.280078%20%0AL%20127.650833%20177.818177%20%0AL%20156.912778%20143.735755%20%0AL%20186.174722%2084.659557%20%0AL%20215.436667%20180.090339%20%0AL%20244.698611%20141.463594%20%0AL%20273.960556%20184.634661%20%0AL%20303.2225%20152.824401%20%0A%22%20style%3D%22fill%3Anone%3Bstroke%3A%23008000%3Bstroke-linecap%3Asquare%3B%22/%3E%0A%20%20%20%3C/g%3E%0A%20%20%20%3Cg%20id%3D%22line2d_80%22%3E%0A%20%20%20%20%3Cpath%20clip-path%3D%22url%28%23p118113b80c%29%22%20d%3D%22M%2039.865%20182.3625%20%0AL%2069.126944%20168.729531%20%0AL%2098.388889%20146.007917%20%0AL%20127.650833%20175.546016%20%0AL%20156.912778%20141.463594%20%0AL%20186.174722%2086.931719%20%0AL%20215.436667%20182.3625%20%0AL%20244.698611%20143.735755%20%0AL%20273.960556%20182.3625%20%0AL%20303.2225%20150.55224%20%0A%22%20style%3D%22fill%3Anone%3Bstroke%3A%23ff0000%3Bstroke-linecap%3Asquare%3B%22/%3E%0A%20%20%20%3C/g%3E%0A%20%20%20%3Cg%20id%3D%22line2d_81%22%3E%0A%20%20%20%20%3Cpath%20clip-path%3D%22url%28%23p118113b80c%29%22%20d%3D%22M%2039.865%20177.818177%20%0AL%2069.126944%20166.45737%20%0AL%2098.388889%20143.735755%20%0AL%20127.650833%20173.273854%20%0AL%20156.912778%20143.735755%20%0AL%20186.174722%2077.843073%20%0AL%20215.436667%20184.634661%20%0AL%20244.698611%20146.007917%20%0AL%20273.960556%20180.090339%20%0AL%20303.2225%20152.824401%20%0A%22%20style%3D%22fill%3Anone%3Bstroke%3A%2300bfbf%3Bstroke-linecap%3Asquare%3B%22/%3E%0A%20%20%20%3C/g%3E%0A%20%20%20%3Cg%20id%3D%22line2d_82%22%3E%0A%20%20%20%20%3Cpath%20clip-path%3D%22url%28%23p118113b80c%29%22%20d%3D%22M%2039.865%20180.090339%20%0AL%2069.126944%20164.185208%20%0AL%2098.388889%20141.463594%20%0AL%20127.650833%20175.546016%20%0AL%20156.912778%20146.007917%20%0AL%20186.174722%2080.115234%20%0AL%20215.436667%20186.906823%20%0AL%20244.698611%20143.735755%20%0AL%20273.960556%20177.818177%20%0AL%20303.2225%20155.096562%20%0A%22%20style%3D%22fill%3Anone%3Bstroke%3A%23bf00bf%3Bstroke-linecap%3Asquare%3B%22/%3E%0A%20%20%20%3C/g%3E%0A%20%20%20%3Cg%20id%3D%22line2d_83%22%3E%0A%20%20%20%20%3Cpath%20clip-path%3D%22url%28%23p118113b80c%29%22%20d%3D%22M%2039.865%20177.818177%20%0AL%2069.126944%20161.913047%20%0AL%2098.388889%20136.919271%20%0AL%20127.650833%20173.273854%20%0AL%20156.912778%20143.735755%20%0AL%20186.174722%2073.29875%20%0AL%20215.436667%20184.634661%20%0AL%20244.698611%20141.463594%20%0AL%20273.960556%20175.546016%20%0AL%20303.2225%20152.824401%20%0A%22%20style%3D%22fill%3Anone%3Bstroke%3A%23bfbf00%3Bstroke-linecap%3Asquare%3B%22/%3E%0A%20%20%20%3C/g%3E%0A%20%20%20%3Cg%20id%3D%22line2d_84%22%3E%0A%20%20%20%20%3Cpath%20clip-path%3D%22url%28%23p118113b80c%29%22%20d%3D%22M%2039.865%20175.546016%20%0AL%2069.126944%20164.185208%20%0AL%2098.388889%20139.191432%20%0AL%20127.650833%20171.001693%20%0AL%20156.912778%20141.463594%20%0AL%20186.174722%2071.026589%20%0AL%20215.436667%20186.906823%20%0AL%20244.698611%20136.919271%20%0AL%20273.960556%20177.818177%20%0AL%20303.2225%20150.55224%20%0A%22%20style%3D%22fill%3Anone%3Bstroke%3A%23000000%3Bstroke-linecap%3Asquare%3B%22/%3E%0A%20%20%20%3C/g%3E%0A%20%20%20%3Cg%20id%3D%22line2d_85%22%3E%0A%20%20%20%20%3Cpath%20clip-path%3D%22url%28%23p118113b80c%29%22%20d%3D%22M%2039.865%20173.273854%20%0AL%2069.126944%20161.913047%20%0AL%2098.388889%20141.463594%20%0AL%20127.650833%20168.729531%20%0AL%20156.912778%20143.735755%20%0AL%20186.174722%2073.29875%20%0AL%20215.436667%20189.178984%20%0AL%20244.698611%20134.647109%20%0AL%20273.960556%20175.546016%20%0AL%20303.2225%20148.280078%20%0A%22%20style%3D%22fill%3Anone%3Bstroke%3A%230000ff%3Bstroke-linecap%3Asquare%3B%22/%3E%0A%20%20%20%3C/g%3E%0A%20%20%20%3Cg%20id%3D%22line2d_86%22%3E%0A%20%20%20%20%3Cpath%20clip-path%3D%22url%28%23p118113b80c%29%22%20d%3D%22M%2039.865%20171.001693%20%0AL%2069.126944%20164.185208%20%0AL%2098.388889%20139.191432%20%0AL%20127.650833%20171.001693%20%0AL%20156.912778%20130.102786%20%0AL%20186.174722%2071.026589%20%0AL%20215.436667%20186.906823%20%0AL%20244.698611%20132.374948%20%0AL%20273.960556%20173.273854%20%0AL%20303.2225%20146.007917%20%0A%22%20style%3D%22fill%3Anone%3Bstroke%3A%23008000%3Bstroke-linecap%3Asquare%3B%22/%3E%0A%20%20%20%3C/g%3E%0A%20%20%20%3Cg%20id%3D%22line2d_87%22%3E%0A%20%20%20%20%3Cpath%20clip-path%3D%22url%28%23p118113b80c%29%22%20d%3D%22M%2039.865%20168.729531%20%0AL%2069.126944%20161.913047%20%0AL%2098.388889%20125.558464%20%0AL%20127.650833%20173.273854%20%0AL%20156.912778%20132.374948%20%0AL%20186.174722%2057.39362%20%0AL%20215.436667%20184.634661%20%0AL%20244.698611%20123.286302%20%0AL%20273.960556%20175.546016%20%0AL%20303.2225%20148.280078%20%0A%22%20style%3D%22fill%3Anone%3Bstroke%3A%23ff0000%3Bstroke-linecap%3Asquare%3B%22/%3E%0A%20%20%20%3C/g%3E%0A%20%20%20%3Cg%20id%3D%22line2d_88%22%3E%0A%20%20%20%20%3Cpath%20clip-path%3D%22url%28%23p118113b80c%29%22%20d%3D%22M%2039.865%20171.001693%20%0AL%2069.126944%20157.368724%20%0AL%2098.388889%20114.197656%20%0AL%20127.650833%20171.001693%20%0AL%20156.912778%20130.102786%20%0AL%20186.174722%2059.665781%20%0AL%20215.436667%20182.3625%20%0AL%20244.698611%20121.014141%20%0AL%20273.960556%20173.273854%20%0AL%20303.2225%20134.647109%20%0A%22%20style%3D%22fill%3Anone%3Bstroke%3A%2300bfbf%3Bstroke-linecap%3Asquare%3B%22/%3E%0A%20%20%20%3C/g%3E%0A%20%20%20%3Cg%20id%3D%22line2d_89%22%3E%0A%20%20%20%20%3Cpath%20clip-path%3D%22url%28%23p118113b80c%29%22%20d%3D%22M%2039.865%20173.273854%20%0AL%2069.126944%20146.007917%20%0AL%2098.388889%20116.469818%20%0AL%20127.650833%20168.729531%20%0AL%20156.912778%20127.830625%20%0AL%20186.174722%2061.937943%20%0AL%20215.436667%20177.818177%20%0AL%20244.698611%20123.286302%20%0AL%20273.960556%20161.913047%20%0AL%20303.2225%20132.374948%20%0A%22%20style%3D%22fill%3Anone%3Bstroke%3A%23bf00bf%3Bstroke-linecap%3Asquare%3B%22/%3E%0A%20%20%20%3C/g%3E%0A%20%20%20%3Cg%20id%3D%22line2d_90%22%3E%0A%20%20%20%20%3Cpath%20clip-path%3D%22url%28%23p118113b80c%29%22%20d%3D%22M%2039.865%20171.001693%20%0AL%2069.126944%20148.280078%20%0AL%2098.388889%20118.741979%20%0AL%20127.650833%20157.368724%20%0AL%20156.912778%20130.102786%20%0AL%20186.174722%2064.210104%20%0AL%20215.436667%20175.546016%20%0AL%20244.698611%20125.558464%20%0AL%20273.960556%20159.640885%20%0AL%20303.2225%20134.647109%20%0A%22%20style%3D%22fill%3Anone%3Bstroke%3A%23bfbf00%3Bstroke-linecap%3Asquare%3B%22/%3E%0A%20%20%20%3C/g%3E%0A%20%20%20%3Cg%20id%3D%22line2d_91%22%3E%0A%20%20%20%20%3Cpath%20clip-path%3D%22url%28%23p118113b80c%29%22%20d%3D%22M%2039.865%20173.273854%20%0AL%2069.126944%20146.007917%20%0AL%2098.388889%20109.653333%20%0AL%20127.650833%20155.096562%20%0AL%20156.912778%20132.374948%20%0AL%20186.174722%2055.121458%20%0AL%20215.436667%20173.273854%20%0AL%20244.698611%20123.286302%20%0AL%20273.960556%20161.913047%20%0AL%20303.2225%20125.558464%20%0A%22%20style%3D%22fill%3Anone%3Bstroke%3A%23000000%3Bstroke-linecap%3Asquare%3B%22/%3E%0A%20%20%20%3C/g%3E%0A%20%20%20%3Cg%20id%3D%22line2d_92%22%3E%0A%20%20%20%20%3Cpath%20clip-path%3D%22url%28%23p118113b80c%29%22%20d%3D%22M%2039.865%20171.001693%20%0AL%2069.126944%20143.735755%20%0AL%2098.388889%20107.381172%20%0AL%20127.650833%20152.824401%20%0AL%20156.912778%20130.102786%20%0AL%20186.174722%2057.39362%20%0AL%20215.436667%20175.546016%20%0AL%20244.698611%20121.014141%20%0AL%20273.960556%20164.185208%20%0AL%20303.2225%20123.286302%20%0A%22%20style%3D%22fill%3Anone%3Bstroke%3A%230000ff%3Bstroke-linecap%3Asquare%3B%22/%3E%0A%20%20%20%3C/g%3E%0A%20%20%20%3Cg%20id%3D%22line2d_93%22%3E%0A%20%20%20%20%3Cpath%20clip-path%3D%22url%28%23p118113b80c%29%22%20d%3D%22M%2039.865%20168.729531%20%0AL%2069.126944%20141.463594%20%0AL%2098.388889%20105.10901%20%0AL%20127.650833%20141.463594%20%0AL%20156.912778%20132.374948%20%0AL%20186.174722%2059.665781%20%0AL%20215.436667%20177.818177%20%0AL%20244.698611%20123.286302%20%0AL%20273.960556%20161.913047%20%0AL%20303.2225%20125.558464%20%0A%22%20style%3D%22fill%3Anone%3Bstroke%3A%23008000%3Bstroke-linecap%3Asquare%3B%22/%3E%0A%20%20%20%3C/g%3E%0A%20%20%20%3Cg%20id%3D%22line2d_94%22%3E%0A%20%20%20%20%3Cpath%20clip-path%3D%22url%28%23p118113b80c%29%22%20d%3D%22M%2039.865%20171.001693%20%0AL%2069.126944%20139.191432%20%0AL%2098.388889%20102.836849%20%0AL%20127.650833%20143.735755%20%0AL%20156.912778%20134.647109%20%0AL%20186.174722%2057.39362%20%0AL%20215.436667%20175.546016%20%0AL%20244.698611%20125.558464%20%0AL%20273.960556%20164.185208%20%0AL%20303.2225%20123.286302%20%0A%22%20style%3D%22fill%3Anone%3Bstroke%3A%23ff0000%3Bstroke-linecap%3Asquare%3B%22/%3E%0A%20%20%20%3C/g%3E%0A%20%20%20%3Cg%20id%3D%22line2d_95%22%3E%0A%20%20%20%20%3Cpath%20clip-path%3D%22url%28%23p118113b80c%29%22%20d%3D%22M%2039.865%20164.185208%20%0AL%2069.126944%20136.919271%20%0AL%2098.388889%2098.292526%20%0AL%20127.650833%20141.463594%20%0AL%20156.912778%20121.014141%20%0AL%20186.174722%2055.121458%20%0AL%20215.436667%20161.913047%20%0AL%20244.698611%20123.286302%20%0AL%20273.960556%20166.45737%20%0AL%20303.2225%20125.558464%20%0A%22%20style%3D%22fill%3Anone%3Bstroke%3A%2300bfbf%3Bstroke-linecap%3Asquare%3B%22/%3E%0A%20%20%20%3C/g%3E%0A%20%20%20%3Cg%20id%3D%22line2d_96%22%3E%0A%20%20%20%20%3Cpath%20clip-path%3D%22url%28%23p118113b80c%29%22%20d%3D%22M%2039.865%20161.913047%20%0AL%2069.126944%20134.647109%20%0AL%2098.388889%20100.564687%20%0AL%20127.650833%20143.735755%20%0AL%20156.912778%20123.286302%20%0AL%20186.174722%2057.39362%20%0AL%20215.436667%20164.185208%20%0AL%20244.698611%20121.014141%20%0AL%20273.960556%20168.729531%20%0AL%20303.2225%20111.925495%20%0A%22%20style%3D%22fill%3Anone%3Bstroke%3A%23bf00bf%3Bstroke-linecap%3Asquare%3B%22/%3E%0A%20%20%20%3C/g%3E%0A%20%20%20%3Cg%20id%3D%22line2d_97%22%3E%0A%20%20%20%20%3Cpath%20clip-path%3D%22url%28%23p118113b80c%29%22%20d%3D%22M%2039.865%20159.640885%20%0AL%2069.126944%20136.919271%20%0AL%2098.388889%2098.292526%20%0AL%20127.650833%20141.463594%20%0AL%20156.912778%20125.558464%20%0AL%20186.174722%2055.121458%20%0AL%20215.436667%20161.913047%20%0AL%20244.698611%20118.741979%20%0AL%20273.960556%20159.640885%20%0AL%20303.2225%2098.292526%20%0A%22%20style%3D%22fill%3Anone%3Bstroke%3A%23bfbf00%3Bstroke-linecap%3Asquare%3B%22/%3E%0A%20%20%20%3C/g%3E%0A%20%20%20%3Cg%20id%3D%22line2d_98%22%3E%0A%20%20%20%20%3Cpath%20clip-path%3D%22url%28%23p118113b80c%29%22%20d%3D%22M%2039.865%20157.368724%20%0AL%2069.126944%20134.647109%20%0AL%2098.388889%20100.564687%20%0AL%20127.650833%20139.191432%20%0AL%20156.912778%20123.286302%20%0AL%20186.174722%2052.849297%20%0AL%20215.436667%20159.640885%20%0AL%20244.698611%20121.014141%20%0AL%20273.960556%20157.368724%20%0AL%20303.2225%2096.020365%20%0A%22%20style%3D%22fill%3Anone%3Bstroke%3A%23000000%3Bstroke-linecap%3Asquare%3B%22/%3E%0A%20%20%20%3C/g%3E%0A%20%20%20%3Cg%20id%3D%22line2d_99%22%3E%0A%20%20%20%20%3Cpath%20clip-path%3D%22url%28%23p118113b80c%29%22%20d%3D%22M%2039.865%20159.640885%20%0AL%2069.126944%20132.374948%20%0AL%2098.388889%2098.292526%20%0AL%20127.650833%20136.919271%20%0AL%20156.912778%20121.014141%20%0AL%20186.174722%2050.577135%20%0AL%20215.436667%20148.280078%20%0AL%20244.698611%20123.286302%20%0AL%20273.960556%20155.096562%20%0AL%20303.2225%2098.292526%20%0A%22%20style%3D%22fill%3Anone%3Bstroke%3A%230000ff%3Bstroke-linecap%3Asquare%3B%22/%3E%0A%20%20%20%3C/g%3E%0A%20%20%20%3Cg%20id%3D%22line2d_100%22%3E%0A%20%20%20%20%3Cpath%20clip-path%3D%22url%28%23p118113b80c%29%22%20d%3D%22M%2039.865%20157.368724%20%0AL%2069.126944%20130.102786%20%0AL%2098.388889%20100.564687%20%0AL%20127.650833%20134.647109%20%0AL%20156.912778%20123.286302%20%0AL%20186.174722%2048.304974%20%0AL%20215.436667%20150.55224%20%0AL%20244.698611%20121.014141%20%0AL%20273.960556%20152.824401%20%0AL%20303.2225%2096.020365%20%0A%22%20style%3D%22fill%3Anone%3Bstroke%3A%23008000%3Bstroke-linecap%3Asquare%3B%22/%3E%0A%20%20%20%3C/g%3E%0A%20%20%20%3Cg%20id%3D%22line2d_101%22%3E%0A%20%20%20%20%3Cpath%20clip-path%3D%22url%28%23p118113b80c%29%22%20d%3D%22M%2039.865%20155.096562%20%0AL%2069.126944%20125.558464%20%0AL%2098.388889%20102.836849%20%0AL%20127.650833%20136.919271%20%0AL%20156.912778%20125.558464%20%0AL%20186.174722%2050.577135%20%0AL%20215.436667%20148.280078%20%0AL%20244.698611%20118.741979%20%0AL%20273.960556%20155.096562%20%0AL%20303.2225%2093.748203%20%0A%22%20style%3D%22fill%3Anone%3Bstroke%3A%23ff0000%3Bstroke-linecap%3Asquare%3B%22/%3E%0A%20%20%20%3C/g%3E%0A%20%20%20%3Cg%20id%3D%22patch_3%22%3E%0A%20%20%20%20%3Cpath%20d%3D%22M%20303.2225%20291.42625%20%0AL%20303.2225%2018.766875%20%0A%22%20style%3D%22fill%3Anone%3Bstroke%3A%23000000%3Bstroke-linecap%3Asquare%3Bstroke-linejoin%3Amiter%3B%22/%3E%0A%20%20%20%3C/g%3E%0A%20%20%20%3Cg%20id%3D%22patch_4%22%3E%0A%20%20%20%20%3Cpath%20d%3D%22M%2039.865%20291.42625%20%0AL%2039.865%2018.766875%20%0A%22%20style%3D%22fill%3Anone%3Bstroke%3A%23000000%3Bstroke-linecap%3Asquare%3Bstroke-linejoin%3Amiter%3B%22/%3E%0A%20%20%20%3C/g%3E%0A%20%20%20%3Cg%20id%3D%22patch_5%22%3E%0A%20%20%20%20%3Cpath%20d%3D%22M%2039.865%20291.42625%20%0AL%20303.2225%20291.42625%20%0A%22%20style%3D%22fill%3Anone%3Bstroke%3A%23000000%3Bstroke-linecap%3Asquare%3Bstroke-linejoin%3Amiter%3B%22/%3E%0A%20%20%20%3C/g%3E%0A%20%20%20%3Cg%20id%3D%22patch_6%22%3E%0A%20%20%20%20%3Cpath%20d%3D%22M%2039.865%2018.766875%20%0AL%20303.222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02%22%3E%0A%20%20%20%20%20%20%3Cdefs%3E%0A%20%20%20%20%20%20%20%3Cpath%20d%3D%22M%200%200%20%0AL%200%20-4%20%0A%22%20id%3D%22mc3c4ed298c%22%20style%3D%22stroke%3A%23000000%3Bstroke-width%3A0.5%3B%22/%3E%0A%20%20%20%20%20%20%3C/defs%3E%0A%20%20%20%20%20%20%3Cg%3E%0A%20%20%20%20%20%20%20%3Cuse%20style%3D%22stroke%3A%23000000%3Bstroke-width%3A0.5%3B%22%20x%3D%2239.865%22%20xlink%3Ahref%3D%22%23mc3c4ed298c%22%20y%3D%22291.42625%22/%3E%0A%20%20%20%20%20%20%3C/g%3E%0A%20%20%20%20%20%3C/g%3E%0A%20%20%20%20%20%3Cg%20id%3D%22line2d_103%22%3E%0A%20%20%20%20%20%20%3Cdefs%3E%0A%20%20%20%20%20%20%20%3Cpath%20d%3D%22M%200%200%20%0AL%200%204%20%0A%22%20id%3D%22md33765124d%22%20style%3D%22stroke%3A%23000000%3Bstroke-width%3A0.5%3B%22/%3E%0A%20%20%20%20%20%20%3C/defs%3E%0A%20%20%20%20%20%20%3Cg%3E%0A%20%20%20%20%20%20%20%3Cuse%20style%3D%22stroke%3A%23000000%3Bstroke-width%3A0.5%3B%22%20x%3D%2239.865%22%20xlink%3Ahref%3D%22%23md33765124d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36.047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104%22%3E%0A%20%20%20%20%20%20%3Cg%3E%0A%20%20%20%20%20%20%20%3Cuse%20style%3D%22stroke%3A%23000000%3Bstroke-width%3A0.5%3B%22%20x%3D%2269.1269444444%22%20xlink%3Ahref%3D%22%23mc3c4ed298c%22%20y%3D%22291.42625%22/%3E%0A%20%20%20%20%20%20%3C/g%3E%0A%20%20%20%20%20%3C/g%3E%0A%20%20%20%20%20%3Cg%20id%3D%22line2d_105%22%3E%0A%20%20%20%20%20%20%3Cg%3E%0A%20%20%20%20%20%20%20%3Cuse%20style%3D%22stroke%3A%23000000%3Bstroke-width%3A0.5%3B%22%20x%3D%2269.1269444444%22%20xlink%3Ahref%3D%22%23md33765124d%22%20y%3D%2218.766875%22/%3E%0A%20%20%20%20%20%20%3C/g%3E%0A%20%20%20%20%20%3C/g%3E%0A%20%20%20%20%20%3Cg%20id%3D%22text_2%22%3E%0A%20%20%20%20%20%20%3C%21--%201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65.3094444444%20304.544375%29scale%280.12%20-0.12%29%22%3E%0A%20%20%20%20%20%20%20%3Cuse%20xlink%3Ahref%3D%22%23BitstreamVeraSans-Roman-31%22/%3E%0A%20%20%20%20%20%20%3C/g%3E%0A%20%20%20%20%20%3C/g%3E%0A%20%20%20%20%3C/g%3E%0A%20%20%20%20%3Cg%20id%3D%22xtick_3%22%3E%0A%20%20%20%20%20%3Cg%20id%3D%22line2d_106%22%3E%0A%20%20%20%20%20%20%3Cg%3E%0A%20%20%20%20%20%20%20%3Cuse%20style%3D%22stroke%3A%23000000%3Bstroke-width%3A0.5%3B%22%20x%3D%2298.3888888889%22%20xlink%3Ahref%3D%22%23mc3c4ed298c%22%20y%3D%22291.42625%22/%3E%0A%20%20%20%20%20%20%3C/g%3E%0A%20%20%20%20%20%3C/g%3E%0A%20%20%20%20%20%3Cg%20id%3D%22line2d_107%22%3E%0A%20%20%20%20%20%20%3Cg%3E%0A%20%20%20%20%20%20%20%3Cuse%20style%3D%22stroke%3A%23000000%3Bstroke-width%3A0.5%3B%22%20x%3D%2298.3888888889%22%20xlink%3Ahref%3D%22%23md33765124d%22%20y%3D%2218.766875%22/%3E%0A%20%20%20%20%20%20%3C/g%3E%0A%20%20%20%20%20%3C/g%3E%0A%20%20%20%20%20%3Cg%20id%3D%22text_3%22%3E%0A%20%20%20%20%20%20%3C%21--%202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94.5713888889%20304.544375%29scale%280.12%20-0.12%29%22%3E%0A%20%20%20%20%20%20%20%3Cuse%20xlink%3Ahref%3D%22%23BitstreamVeraSans-Roman-32%22/%3E%0A%20%20%20%20%20%20%3C/g%3E%0A%20%20%20%20%20%3C/g%3E%0A%20%20%20%20%3C/g%3E%0A%20%20%20%20%3Cg%20id%3D%22xtick_4%22%3E%0A%20%20%20%20%20%3Cg%20id%3D%22line2d_108%22%3E%0A%20%20%20%20%20%20%3Cg%3E%0A%20%20%20%20%20%20%20%3Cuse%20style%3D%22stroke%3A%23000000%3Bstroke-width%3A0.5%3B%22%20x%3D%22127.650833333%22%20xlink%3Ahref%3D%22%23mc3c4ed298c%22%20y%3D%22291.42625%22/%3E%0A%20%20%20%20%20%20%3C/g%3E%0A%20%20%20%20%20%3C/g%3E%0A%20%20%20%20%20%3Cg%20id%3D%22line2d_109%22%3E%0A%20%20%20%20%20%20%3Cg%3E%0A%20%20%20%20%20%20%20%3Cuse%20style%3D%22stroke%3A%23000000%3Bstroke-width%3A0.5%3B%22%20x%3D%22127.650833333%22%20xlink%3Ahref%3D%22%23md33765124d%22%20y%3D%2218.766875%22/%3E%0A%20%20%20%20%20%20%3C/g%3E%0A%20%20%20%20%20%3C/g%3E%0A%20%20%20%20%20%3Cg%20id%3D%22text_4%22%3E%0A%20%20%20%20%20%20%3C%21--%203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3.833333333%20304.544375%29scale%280.12%20-0.12%29%22%3E%0A%20%20%20%20%20%20%20%3Cuse%20xlink%3Ahref%3D%22%23BitstreamVeraSans-Roman-33%22/%3E%0A%20%20%20%20%20%20%3C/g%3E%0A%20%20%20%20%20%3C/g%3E%0A%20%20%20%20%3C/g%3E%0A%20%20%20%20%3Cg%20id%3D%22xtick_5%22%3E%0A%20%20%20%20%20%3Cg%20id%3D%22line2d_110%22%3E%0A%20%20%20%20%20%20%3Cg%3E%0A%20%20%20%20%20%20%20%3Cuse%20style%3D%22stroke%3A%23000000%3Bstroke-width%3A0.5%3B%22%20x%3D%22156.912777778%22%20xlink%3Ahref%3D%22%23mc3c4ed298c%22%20y%3D%22291.42625%22/%3E%0A%20%20%20%20%20%20%3C/g%3E%0A%20%20%20%20%20%3C/g%3E%0A%20%20%20%20%20%3Cg%20id%3D%22line2d_111%22%3E%0A%20%20%20%20%20%20%3Cg%3E%0A%20%20%20%20%20%20%20%3Cuse%20style%3D%22stroke%3A%23000000%3Bstroke-width%3A0.5%3B%22%20x%3D%22156.912777778%22%20xlink%3Ahref%3D%22%23md33765124d%22%20y%3D%2218.766875%22/%3E%0A%20%20%20%20%20%20%3C/g%3E%0A%20%20%20%20%20%3C/g%3E%0A%20%20%20%20%20%3Cg%20id%3D%22text_5%22%3E%0A%20%20%20%20%20%20%3C%21--%20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53.095277778%20304.544375%29scale%280.12%20-0.12%29%22%3E%0A%20%20%20%20%20%20%20%3Cuse%20xlink%3Ahref%3D%22%23BitstreamVeraSans-Roman-34%22/%3E%0A%20%20%20%20%20%20%3C/g%3E%0A%20%20%20%20%20%3C/g%3E%0A%20%20%20%20%3C/g%3E%0A%20%20%20%20%3Cg%20id%3D%22xtick_6%22%3E%0A%20%20%20%20%20%3Cg%20id%3D%22line2d_112%22%3E%0A%20%20%20%20%20%20%3Cg%3E%0A%20%20%20%20%20%20%20%3Cuse%20style%3D%22stroke%3A%23000000%3Bstroke-width%3A0.5%3B%22%20x%3D%22186.174722222%22%20xlink%3Ahref%3D%22%23mc3c4ed298c%22%20y%3D%22291.42625%22/%3E%0A%20%20%20%20%20%20%3C/g%3E%0A%20%20%20%20%20%3C/g%3E%0A%20%20%20%20%20%3Cg%20id%3D%22line2d_113%22%3E%0A%20%20%20%20%20%20%3Cg%3E%0A%20%20%20%20%20%20%20%3Cuse%20style%3D%22stroke%3A%23000000%3Bstroke-width%3A0.5%3B%22%20x%3D%22186.174722222%22%20xlink%3Ahref%3D%22%23md33765124d%22%20y%3D%2218.766875%22/%3E%0A%20%20%20%20%20%20%3C/g%3E%0A%20%20%20%20%20%3C/g%3E%0A%20%20%20%20%20%3Cg%20id%3D%22text_6%22%3E%0A%20%20%20%20%20%20%3C%21--%205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82.357222222%20304.544375%29scale%280.12%20-0.12%29%22%3E%0A%20%20%20%20%20%20%20%3Cuse%20xlink%3Ahref%3D%22%23BitstreamVeraSans-Roman-35%22/%3E%0A%20%20%20%20%20%20%3C/g%3E%0A%20%20%20%20%20%3C/g%3E%0A%20%20%20%20%3C/g%3E%0A%20%20%20%20%3Cg%20id%3D%22xtick_7%22%3E%0A%20%20%20%20%20%3Cg%20id%3D%22line2d_114%22%3E%0A%20%20%20%20%20%20%3Cg%3E%0A%20%20%20%20%20%20%20%3Cuse%20style%3D%22stroke%3A%23000000%3Bstroke-width%3A0.5%3B%22%20x%3D%22215.436666667%22%20xlink%3Ahref%3D%22%23mc3c4ed298c%22%20y%3D%22291.42625%22/%3E%0A%20%20%20%20%20%20%3C/g%3E%0A%20%20%20%20%20%3C/g%3E%0A%20%20%20%20%20%3Cg%20id%3D%22line2d_115%22%3E%0A%20%20%20%20%20%20%3Cg%3E%0A%20%20%20%20%20%20%20%3Cuse%20style%3D%22stroke%3A%23000000%3Bstroke-width%3A0.5%3B%22%20x%3D%22215.436666667%22%20xlink%3Ahref%3D%22%23md33765124d%22%20y%3D%2218.766875%22/%3E%0A%20%20%20%20%20%20%3C/g%3E%0A%20%20%20%20%20%3C/g%3E%0A%20%20%20%20%20%3Cg%20id%3D%22text_7%22%3E%0A%20%20%20%20%20%20%3C%21--%206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211.619166667%20304.544375%29scale%280.12%20-0.12%29%22%3E%0A%20%20%20%20%20%20%20%3Cuse%20xlink%3Ahref%3D%22%23BitstreamVeraSans-Roman-36%22/%3E%0A%20%20%20%20%20%20%3C/g%3E%0A%20%20%20%20%20%3C/g%3E%0A%20%20%20%20%3C/g%3E%0A%20%20%20%20%3Cg%20id%3D%22xtick_8%22%3E%0A%20%20%20%20%20%3Cg%20id%3D%22line2d_116%22%3E%0A%20%20%20%20%20%20%3Cg%3E%0A%20%20%20%20%20%20%20%3Cuse%20style%3D%22stroke%3A%23000000%3Bstroke-width%3A0.5%3B%22%20x%3D%22244.698611111%22%20xlink%3Ahref%3D%22%23mc3c4ed298c%22%20y%3D%22291.42625%22/%3E%0A%20%20%20%20%20%20%3C/g%3E%0A%20%20%20%20%20%3C/g%3E%0A%20%20%20%20%20%3Cg%20id%3D%22line2d_117%22%3E%0A%20%20%20%20%20%20%3Cg%3E%0A%20%20%20%20%20%20%20%3Cuse%20style%3D%22stroke%3A%23000000%3Bstroke-width%3A0.5%3B%22%20x%3D%22244.698611111%22%20xlink%3Ahref%3D%22%23md33765124d%22%20y%3D%2218.766875%22/%3E%0A%20%20%20%20%20%20%3C/g%3E%0A%20%20%20%20%20%3C/g%3E%0A%20%20%20%20%20%3Cg%20id%3D%22text_8%22%3E%0A%20%20%20%20%20%20%3C%21--%207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240.881111111%20304.544375%29scale%280.12%20-0.12%29%22%3E%0A%20%20%20%20%20%20%20%3Cuse%20xlink%3Ahref%3D%22%23BitstreamVeraSans-Roman-37%22/%3E%0A%20%20%20%20%20%20%3C/g%3E%0A%20%20%20%20%20%3C/g%3E%0A%20%20%20%20%3C/g%3E%0A%20%20%20%20%3Cg%20id%3D%22xtick_9%22%3E%0A%20%20%20%20%20%3Cg%20id%3D%22line2d_118%22%3E%0A%20%20%20%20%20%20%3Cg%3E%0A%20%20%20%20%20%20%20%3Cuse%20style%3D%22stroke%3A%23000000%3Bstroke-width%3A0.5%3B%22%20x%3D%22273.960555556%22%20xlink%3Ahref%3D%22%23mc3c4ed298c%22%20y%3D%22291.42625%22/%3E%0A%20%20%20%20%20%20%3C/g%3E%0A%20%20%20%20%20%3C/g%3E%0A%20%20%20%20%20%3Cg%20id%3D%22line2d_119%22%3E%0A%20%20%20%20%20%20%3Cg%3E%0A%20%20%20%20%20%20%20%3Cuse%20style%3D%22stroke%3A%23000000%3Bstroke-width%3A0.5%3B%22%20x%3D%22273.960555556%22%20xlink%3Ahref%3D%22%23md33765124d%22%20y%3D%2218.766875%22/%3E%0A%20%20%20%20%20%20%3C/g%3E%0A%20%20%20%20%20%3C/g%3E%0A%20%20%20%20%20%3Cg%20id%3D%22text_9%22%3E%0A%20%20%20%20%20%20%3C%21--%208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70.143055556%20304.544375%29scale%280.12%20-0.12%29%22%3E%0A%20%20%20%20%20%20%20%3Cuse%20xlink%3Ahref%3D%22%23BitstreamVeraSans-Roman-38%22/%3E%0A%20%20%20%20%20%20%3C/g%3E%0A%20%20%20%20%20%3C/g%3E%0A%20%20%20%20%3C/g%3E%0A%20%20%20%20%3Cg%20id%3D%22xtick_10%22%3E%0A%20%20%20%20%20%3Cg%20id%3D%22line2d_120%22%3E%0A%20%20%20%20%20%20%3Cg%3E%0A%20%20%20%20%20%20%20%3Cuse%20style%3D%22stroke%3A%23000000%3Bstroke-width%3A0.5%3B%22%20x%3D%22303.2225%22%20xlink%3Ahref%3D%22%23mc3c4ed298c%22%20y%3D%22291.42625%22/%3E%0A%20%20%20%20%20%20%3C/g%3E%0A%20%20%20%20%20%3C/g%3E%0A%20%20%20%20%20%3Cg%20id%3D%22line2d_121%22%3E%0A%20%20%20%20%20%20%3Cg%3E%0A%20%20%20%20%20%20%20%3Cuse%20style%3D%22stroke%3A%23000000%3Bstroke-width%3A0.5%3B%22%20x%3D%22303.2225%22%20xlink%3Ahref%3D%22%23md33765124d%22%20y%3D%2218.766875%22/%3E%0A%20%20%20%20%20%20%3C/g%3E%0A%20%20%20%20%20%3C/g%3E%0A%20%20%20%20%20%3Cg%20id%3D%22text_10%22%3E%0A%20%20%20%20%20%20%3C%21--%209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299.405%20304.544375%29scale%280.12%20-0.12%29%22%3E%0A%20%20%20%20%20%20%20%3Cuse%20xlink%3Ahref%3D%22%23BitstreamVeraSans-Roman-39%22/%3E%0A%20%20%20%20%20%20%3C/g%3E%0A%20%20%20%20%20%3C/g%3E%0A%20%20%20%20%3C/g%3E%0A%20%20%20%3C/g%3E%0A%20%20%20%3Cg%20id%3D%22matplotlib.axis_2%22%3E%0A%20%20%20%20%3Cg%20id%3D%22ytick_1%22%3E%0A%20%20%20%20%20%3Cg%20id%3D%22line2d_122%22%3E%0A%20%20%20%20%20%20%3Cdefs%3E%0A%20%20%20%20%20%20%20%3Cpath%20d%3D%22M%200%200%20%0AL%204%200%20%0A%22%20id%3D%22md7c11edf04%22%20style%3D%22stroke%3A%23000000%3Bstroke-width%3A0.5%3B%22/%3E%0A%20%20%20%20%20%20%3C/defs%3E%0A%20%20%20%20%20%20%3Cg%3E%0A%20%20%20%20%20%20%20%3Cuse%20style%3D%22stroke%3A%23000000%3Bstroke-width%3A0.5%3B%22%20x%3D%2239.865%22%20xlink%3Ahref%3D%22%23md7c11edf04%22%20y%3D%22291.42625%22/%3E%0A%20%20%20%20%20%20%3C/g%3E%0A%20%20%20%20%20%3C/g%3E%0A%20%20%20%20%20%3Cg%20id%3D%22line2d_123%22%3E%0A%20%20%20%20%20%20%3Cdefs%3E%0A%20%20%20%20%20%20%20%3Cpath%20d%3D%22M%200%200%20%0AL%20-4%200%20%0A%22%20id%3D%22mf6bc74017a%22%20style%3D%22stroke%3A%23000000%3Bstroke-width%3A0.5%3B%22/%3E%0A%20%20%20%20%20%20%3C/defs%3E%0A%20%20%20%20%20%20%3Cg%3E%0A%20%20%20%20%20%20%20%3Cuse%20style%3D%22stroke%3A%23000000%3Bstroke-width%3A0.5%3B%22%20x%3D%22303.2225%22%20xlink%3Ahref%3D%22%23mf6bc74017a%22%20y%3D%22291.42625%22/%3E%0A%20%20%20%20%20%20%3C/g%3E%0A%20%20%20%20%20%3C/g%3E%0A%20%20%20%20%20%3Cg%20id%3D%22text_11%22%3E%0A%20%20%20%20%20%20%3C%21--%200%20--%3E%0A%20%20%20%20%20%20%3Cg%20transform%3D%22translate%2828.23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24%22%3E%0A%20%20%20%20%20%20%3Cg%3E%0A%20%20%20%20%20%20%20%3Cuse%20style%3D%22stroke%3A%23000000%3Bstroke-width%3A0.5%3B%22%20x%3D%2239.865%22%20xlink%3Ahref%3D%22%23md7c11edf04%22%20y%3D%22245.983020833%22/%3E%0A%20%20%20%20%20%20%3C/g%3E%0A%20%20%20%20%20%3C/g%3E%0A%20%20%20%20%20%3Cg%20id%3D%22line2d_125%22%3E%0A%20%20%20%20%20%20%3Cg%3E%0A%20%20%20%20%20%20%20%3Cuse%20style%3D%22stroke%3A%23000000%3Bstroke-width%3A0.5%3B%22%20x%3D%22303.2225%22%20xlink%3Ahref%3D%22%23mf6bc74017a%22%20y%3D%22245.983020833%22/%3E%0A%20%20%20%20%20%20%3C/g%3E%0A%20%20%20%20%20%3C/g%3E%0A%20%20%20%20%20%3Cg%20id%3D%22text_12%22%3E%0A%20%20%20%20%20%20%3C%21--%2020%20--%3E%0A%20%20%20%20%20%20%3Cg%20transform%3D%22translate%2820.595%20249.294270833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26%22%3E%0A%20%20%20%20%20%20%3Cg%3E%0A%20%20%20%20%20%20%20%3Cuse%20style%3D%22stroke%3A%23000000%3Bstroke-width%3A0.5%3B%22%20x%3D%2239.865%22%20xlink%3Ahref%3D%22%23md7c11edf04%22%20y%3D%22200.539791667%22/%3E%0A%20%20%20%20%20%20%3C/g%3E%0A%20%20%20%20%20%3C/g%3E%0A%20%20%20%20%20%3Cg%20id%3D%22line2d_127%22%3E%0A%20%20%20%20%20%20%3Cg%3E%0A%20%20%20%20%20%20%20%3Cuse%20style%3D%22stroke%3A%23000000%3Bstroke-width%3A0.5%3B%22%20x%3D%22303.2225%22%20xlink%3Ahref%3D%22%23mf6bc74017a%22%20y%3D%22200.539791667%22/%3E%0A%20%20%20%20%20%20%3C/g%3E%0A%20%20%20%20%20%3C/g%3E%0A%20%20%20%20%20%3Cg%20id%3D%22text_13%22%3E%0A%20%20%20%20%20%20%3C%21--%2040%20--%3E%0A%20%20%20%20%20%20%3Cg%20transform%3D%22translate%2820.595%20203.851041667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128%22%3E%0A%20%20%20%20%20%20%3Cg%3E%0A%20%20%20%20%20%20%20%3Cuse%20style%3D%22stroke%3A%23000000%3Bstroke-width%3A0.5%3B%22%20x%3D%2239.865%22%20xlink%3Ahref%3D%22%23md7c11edf04%22%20y%3D%22155.0965625%22/%3E%0A%20%20%20%20%20%20%3C/g%3E%0A%20%20%20%20%20%3C/g%3E%0A%20%20%20%20%20%3Cg%20id%3D%22line2d_129%22%3E%0A%20%20%20%20%20%20%3Cg%3E%0A%20%20%20%20%20%20%20%3Cuse%20style%3D%22stroke%3A%23000000%3Bstroke-width%3A0.5%3B%22%20x%3D%22303.2225%22%20xlink%3Ahref%3D%22%23mf6bc74017a%22%20y%3D%22155.0965625%22/%3E%0A%20%20%20%20%20%20%3C/g%3E%0A%20%20%20%20%20%3C/g%3E%0A%20%20%20%20%20%3Cg%20id%3D%22text_14%22%3E%0A%20%20%20%20%20%20%3C%21--%2060%20--%3E%0A%20%20%20%20%20%20%3Cg%20transform%3D%22translate%2820.595%20158.4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130%22%3E%0A%20%20%20%20%20%20%3Cg%3E%0A%20%20%20%20%20%20%20%3Cuse%20style%3D%22stroke%3A%23000000%3Bstroke-width%3A0.5%3B%22%20x%3D%2239.865%22%20xlink%3Ahref%3D%22%23md7c11edf04%22%20y%3D%22109.653333333%22/%3E%0A%20%20%20%20%20%20%3C/g%3E%0A%20%20%20%20%20%3C/g%3E%0A%20%20%20%20%20%3Cg%20id%3D%22line2d_131%22%3E%0A%20%20%20%20%20%20%3Cg%3E%0A%20%20%20%20%20%20%20%3Cuse%20style%3D%22stroke%3A%23000000%3Bstroke-width%3A0.5%3B%22%20x%3D%22303.2225%22%20xlink%3Ahref%3D%22%23mf6bc74017a%22%20y%3D%22109.653333333%22/%3E%0A%20%20%20%20%20%20%3C/g%3E%0A%20%20%20%20%20%3C/g%3E%0A%20%20%20%20%20%3Cg%20id%3D%22text_15%22%3E%0A%20%20%20%20%20%20%3C%21--%2080%20--%3E%0A%20%20%20%20%20%20%3Cg%20transform%3D%22translate%2820.595%20112.964583333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132%22%3E%0A%20%20%20%20%20%20%3Cg%3E%0A%20%20%20%20%20%20%20%3Cuse%20style%3D%22stroke%3A%23000000%3Bstroke-width%3A0.5%3B%22%20x%3D%2239.865%22%20xlink%3Ahref%3D%22%23md7c11edf04%22%20y%3D%2264.2101041667%22/%3E%0A%20%20%20%20%20%20%3C/g%3E%0A%20%20%20%20%20%3C/g%3E%0A%20%20%20%20%20%3Cg%20id%3D%22line2d_133%22%3E%0A%20%20%20%20%20%20%3Cg%3E%0A%20%20%20%20%20%20%20%3Cuse%20style%3D%22stroke%3A%23000000%3Bstroke-width%3A0.5%3B%22%20x%3D%22303.2225%22%20xlink%3Ahref%3D%22%23mf6bc74017a%22%20y%3D%2264.2101041667%22/%3E%0A%20%20%20%20%20%20%3C/g%3E%0A%20%20%20%20%20%3C/g%3E%0A%20%20%20%20%20%3Cg%20id%3D%22text_16%22%3E%0A%20%20%20%20%20%20%3C%21--%20100%20--%3E%0A%20%20%20%20%20%20%3Cg%20transform%3D%22translate%2812.96%2067.5213541667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20%3Cg%20id%3D%22ytick_7%22%3E%0A%20%20%20%20%20%3Cg%20id%3D%22line2d_134%22%3E%0A%20%20%20%20%20%20%3Cg%3E%0A%20%20%20%20%20%20%20%3Cuse%20style%3D%22stroke%3A%23000000%3Bstroke-width%3A0.5%3B%22%20x%3D%2239.865%22%20xlink%3Ahref%3D%22%23md7c11edf04%22%20y%3D%2218.766875%22/%3E%0A%20%20%20%20%20%20%3C/g%3E%0A%20%20%20%20%20%3C/g%3E%0A%20%20%20%20%20%3Cg%20id%3D%22line2d_135%22%3E%0A%20%20%20%20%20%20%3Cg%3E%0A%20%20%20%20%20%20%20%3Cuse%20style%3D%22stroke%3A%23000000%3Bstroke-width%3A0.5%3B%22%20x%3D%22303.2225%22%20xlink%3Ahref%3D%22%23mf6bc74017a%22%20y%3D%2218.766875%22/%3E%0A%20%20%20%20%20%20%3C/g%3E%0A%20%20%20%20%20%3C/g%3E%0A%20%20%20%20%20%3Cg%20id%3D%22text_17%22%3E%0A%20%20%20%20%20%20%3C%21--%20120%20--%3E%0A%20%20%20%20%20%20%3Cg%20transform%3D%22translate%2812.96%2022.078125%29scale%280.12%20-0.12%29%22%3E%0A%20%20%20%20%20%20%20%3Cuse%20xlink%3Ahref%3D%22%23BitstreamVeraSans-Roman-31%22/%3E%0A%20%20%20%20%20%20%20%3Cuse%20x%3D%2263.623046875%22%20xlink%3Ahref%3D%22%23BitstreamVeraSans-Roman-32%22/%3E%0A%20%20%20%20%20%20%20%3Cuse%20x%3D%22127.24609375%22%20xlink%3Ahref%3D%22%23BitstreamVeraSans-Roman-30%22/%3E%0A%20%20%20%20%20%20%3C/g%3E%0A%20%20%20%20%20%3C/g%3E%0A%20%20%20%20%3C/g%3E%0A%20%20%20%3C/g%3E%0A%20%20%3C/g%3E%0A%20%3C/g%3E%0A%20%3Cdefs%3E%0A%20%20%3CclipPath%20id%3D%22p118113b80c%22%3E%0A%20%20%20%3Crect%20height%3D%22272.659375%22%20width%3D%22263.3575%22%20x%3D%2239.865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9.865%20291.42625%20%0AL%20303.2225%20291.42625%20%0AL%20303.2225%2018.766875%20%0AL%2039.865%2018.766875%20%0Az%0A%22%20style%3D%22fill%3A%23ffffff%3B%22/%3E%0A%20%20%20%3C/g%3E%0A%20%20%20%3Cg%20id%3D%22line2d_1%22%3E%0A%20%20%20%20%3Cpath%20clip-path%3D%22url%28%23p118113b80c%29%22%20d%3D%22M%2039.865%20291.42625%20%0AL%2069.126944%20291.42625%20%0AL%2098.388889%20291.42625%20%0AL%20127.650833%20291.42625%20%0AL%20156.912778%20291.42625%20%0AL%20186.174722%20291.42625%20%0AL%20215.436667%20291.42625%20%0AL%20244.698611%20291.42625%20%0AL%20273.960556%20291.42625%20%0AL%20303.2225%20291.42625%20%0A%22%20style%3D%22fill%3Anone%3Bstroke%3A%230000ff%3Bstroke-linecap%3Asquare%3B%22/%3E%0A%20%20%20%3C/g%3E%0A%20%20%20%3Cg%20id%3D%22line2d_2%22%3E%0A%20%20%20%20%3Cpath%20clip-path%3D%22url%28%23p118113b80c%29%22%20d%3D%22M%2039.865%20284.609766%20%0AL%2069.126944%20282.337604%20%0AL%2098.388889%20286.881927%20%0AL%20127.650833%20277.793281%20%0AL%20156.912778%20277.793281%20%0AL%20186.174722%20291.42625%20%0AL%20215.436667%20291.42625%20%0AL%20244.698611%20291.42625%20%0AL%20273.960556%20289.154089%20%0AL%20303.2225%20289.154089%20%0A%22%20style%3D%22fill%3Anone%3Bstroke%3A%23008000%3Bstroke-linecap%3Asquare%3B%22/%3E%0A%20%20%20%3C/g%3E%0A%20%20%20%3Cg%20id%3D%22line2d_3%22%3E%0A%20%20%20%20%3Cpath%20clip-path%3D%22url%28%23p118113b80c%29%22%20d%3D%22M%2039.865%20282.337604%20%0AL%2069.126944%20284.609766%20%0AL%2098.388889%20289.154089%20%0AL%20127.650833%20280.065443%20%0AL%20156.912778%20280.065443%20%0AL%20186.174722%20291.42625%20%0AL%20215.436667%20291.42625%20%0AL%20244.698611%20289.154089%20%0AL%20273.960556%20291.42625%20%0AL%20303.2225%20286.881927%20%0A%22%20style%3D%22fill%3Anone%3Bstroke%3A%23ff0000%3Bstroke-linecap%3Asquare%3B%22/%3E%0A%20%20%20%3C/g%3E%0A%20%20%20%3Cg%20id%3D%22line2d_4%22%3E%0A%20%20%20%20%3Cpath%20clip-path%3D%22url%28%23p118113b80c%29%22%20d%3D%22M%2039.865%20280.065443%20%0AL%2069.126944%20286.881927%20%0AL%2098.388889%20286.881927%20%0AL%20127.650833%20277.793281%20%0AL%20156.912778%20277.793281%20%0AL%20186.174722%20289.154089%20%0AL%20215.436667%20289.154089%20%0AL%20244.698611%20286.881927%20%0AL%20273.960556%20289.154089%20%0AL%20303.2225%20284.609766%20%0A%22%20style%3D%22fill%3Anone%3Bstroke%3A%2300bfbf%3Bstroke-linecap%3Asquare%3B%22/%3E%0A%20%20%20%3C/g%3E%0A%20%20%20%3Cg%20id%3D%22line2d_5%22%3E%0A%20%20%20%20%3Cpath%20clip-path%3D%22url%28%23p118113b80c%29%22%20d%3D%22M%2039.865%20282.337604%20%0AL%2069.126944%20282.337604%20%0AL%2098.388889%20284.609766%20%0AL%20127.650833%20275.52112%20%0AL%20156.912778%20280.065443%20%0AL%20186.174722%20275.52112%20%0AL%20215.436667%20291.42625%20%0AL%20244.698611%20289.154089%20%0AL%20273.960556%20286.881927%20%0AL%20303.2225%20282.337604%20%0A%22%20style%3D%22fill%3Anone%3Bstroke%3A%23bf00bf%3Bstroke-linecap%3Asquare%3B%22/%3E%0A%20%20%20%3C/g%3E%0A%20%20%20%3Cg%20id%3D%22line2d_6%22%3E%0A%20%20%20%20%3Cpath%20clip-path%3D%22url%28%23p118113b80c%29%22%20d%3D%22M%2039.865%20280.065443%20%0AL%2069.126944%20284.609766%20%0AL%2098.388889%20277.793281%20%0AL%20127.650833%20273.248958%20%0AL%20156.912778%20282.337604%20%0AL%20186.174722%20273.248958%20%0AL%20215.436667%20291.42625%20%0AL%20244.698611%20286.881927%20%0AL%20273.960556%20289.154089%20%0AL%20303.2225%20280.065443%20%0A%22%20style%3D%22fill%3Anone%3Bstroke%3A%23bfbf00%3Bstroke-linecap%3Asquare%3B%22/%3E%0A%20%20%20%3C/g%3E%0A%20%20%20%3Cg%20id%3D%22line2d_7%22%3E%0A%20%20%20%20%3Cpath%20clip-path%3D%22url%28%23p118113b80c%29%22%20d%3D%22M%2039.865%20277.793281%20%0AL%2069.126944%20282.337604%20%0AL%2098.388889%20280.065443%20%0AL%20127.650833%20270.976797%20%0AL%20156.912778%20280.065443%20%0AL%20186.174722%20266.432474%20%0AL%20215.436667%20282.337604%20%0AL%20244.698611%20284.609766%20%0AL%20273.960556%20291.42625%20%0AL%20303.2225%20282.337604%20%0A%22%20style%3D%22fill%3Anone%3Bstroke%3A%23000000%3Bstroke-linecap%3Asquare%3B%22/%3E%0A%20%20%20%3C/g%3E%0A%20%20%20%3Cg%20id%3D%22line2d_8%22%3E%0A%20%20%20%20%3Cpath%20clip-path%3D%22url%28%23p118113b80c%29%22%20d%3D%22M%2039.865%20275.52112%20%0AL%2069.126944%20277.793281%20%0AL%2098.388889%20277.793281%20%0AL%20127.650833%20268.704635%20%0AL%20156.912778%20270.976797%20%0AL%20186.174722%20264.160312%20%0AL%20215.436667%20280.065443%20%0AL%20244.698611%20270.976797%20%0AL%20273.960556%20291.42625%20%0AL%20303.2225%20284.609766%20%0A%22%20style%3D%22fill%3Anone%3Bstroke%3A%230000ff%3Bstroke-linecap%3Asquare%3B%22/%3E%0A%20%20%20%3C/g%3E%0A%20%20%20%3Cg%20id%3D%22line2d_9%22%3E%0A%20%20%20%20%3Cpath%20clip-path%3D%22url%28%23p118113b80c%29%22%20d%3D%22M%2039.865%20277.793281%20%0AL%2069.126944%20275.52112%20%0AL%2098.388889%20280.065443%20%0AL%20127.650833%20266.432474%20%0AL%20156.912778%20268.704635%20%0AL%20186.174722%20250.527344%20%0AL%20215.436667%20275.52112%20%0AL%20244.698611%20268.704635%20%0AL%20273.960556%20289.154089%20%0AL%20303.2225%20277.793281%20%0A%22%20style%3D%22fill%3Anone%3Bstroke%3A%23008000%3Bstroke-linecap%3Asquare%3B%22/%3E%0A%20%20%20%3C/g%3E%0A%20%20%20%3Cg%20id%3D%22line2d_10%22%3E%0A%20%20%20%20%3Cpath%20clip-path%3D%22url%28%23p118113b80c%29%22%20d%3D%22M%2039.865%20280.065443%20%0AL%2069.126944%20273.248958%20%0AL%2098.388889%20277.793281%20%0AL%20127.650833%20264.160312%20%0AL%20156.912778%20266.432474%20%0AL%20186.174722%20248.255182%20%0AL%20215.436667%20266.432474%20%0AL%20244.698611%20266.432474%20%0AL%20273.960556%20286.881927%20%0AL%20303.2225%20280.065443%20%0A%22%20style%3D%22fill%3Anone%3Bstroke%3A%23ff0000%3Bstroke-linecap%3Asquare%3B%22/%3E%0A%20%20%20%3C/g%3E%0A%20%20%20%3Cg%20id%3D%22line2d_11%22%3E%0A%20%20%20%20%3Cpath%20clip-path%3D%22url%28%23p118113b80c%29%22%20d%3D%22M%2039.865%20282.337604%20%0AL%2069.126944%20261.888151%20%0AL%2098.388889%20275.52112%20%0AL%20127.650833%20261.888151%20%0AL%20156.912778%20264.160312%20%0AL%20186.174722%20245.983021%20%0AL%20215.436667%20252.799505%20%0AL%20244.698611%20264.160312%20%0AL%20273.960556%20284.609766%20%0AL%20303.2225%20282.337604%20%0A%22%20style%3D%22fill%3Anone%3Bstroke%3A%2300bfbf%3Bstroke-linecap%3Asquare%3B%22/%3E%0A%20%20%20%3C/g%3E%0A%20%20%20%3Cg%20id%3D%22line2d_12%22%3E%0A%20%20%20%20%3Cpath%20clip-path%3D%22url%28%23p118113b80c%29%22%20d%3D%22M%2039.865%20284.609766%20%0AL%2069.126944%20264.160312%20%0AL%2098.388889%20273.248958%20%0AL%20127.650833%20264.160312%20%0AL%20156.912778%20261.888151%20%0AL%20186.174722%20232.350052%20%0AL%20215.436667%20255.071667%20%0AL%20244.698611%20266.432474%20%0AL%20273.960556%20282.337604%20%0AL%20303.2225%20284.609766%20%0A%22%20style%3D%22fill%3Anone%3Bstroke%3A%23bf00bf%3Bstroke-linecap%3Asquare%3B%22/%3E%0A%20%20%20%3C/g%3E%0A%20%20%20%3Cg%20id%3D%22line2d_13%22%3E%0A%20%20%20%20%3Cpath%20clip-path%3D%22url%28%23p118113b80c%29%22%20d%3D%22M%2039.865%20286.881927%20%0AL%2069.126944%20261.888151%20%0AL%2098.388889%20275.52112%20%0AL%20127.650833%20261.888151%20%0AL%20156.912778%20264.160312%20%0AL%20186.174722%20234.622214%20%0AL%20215.436667%20257.343828%20%0AL%20244.698611%20261.888151%20%0AL%20273.960556%20280.065443%20%0AL%20303.2225%20286.881927%20%0A%22%20style%3D%22fill%3Anone%3Bstroke%3A%23bfbf00%3Bstroke-linecap%3Asquare%3B%22/%3E%0A%20%20%20%3C/g%3E%0A%20%20%20%3Cg%20id%3D%22line2d_14%22%3E%0A%20%20%20%20%3Cpath%20clip-path%3D%22url%28%23p118113b80c%29%22%20d%3D%22M%2039.865%20289.154089%20%0AL%2069.126944%20259.61599%20%0AL%2098.388889%20273.248958%20%0AL%20127.650833%20264.160312%20%0AL%20156.912778%20266.432474%20%0AL%20186.174722%20220.989245%20%0AL%20215.436667%20255.071667%20%0AL%20244.698611%20259.61599%20%0AL%20273.960556%20268.704635%20%0AL%20303.2225%20284.609766%20%0A%22%20style%3D%22fill%3Anone%3Bstroke%3A%23000000%3Bstroke-linecap%3Asquare%3B%22/%3E%0A%20%20%20%3C/g%3E%0A%20%20%20%3Cg%20id%3D%22line2d_15%22%3E%0A%20%20%20%20%3Cpath%20clip-path%3D%22url%28%23p118113b80c%29%22%20d%3D%22M%2039.865%20291.42625%20%0AL%2069.126944%20257.343828%20%0AL%2098.388889%20275.52112%20%0AL%20127.650833%20266.432474%20%0AL%20156.912778%20268.704635%20%0AL%20186.174722%20223.261406%20%0AL%20215.436667%20252.799505%20%0AL%20244.698611%20257.343828%20%0AL%20273.960556%20259.61599%20%0AL%20303.2225%20270.976797%20%0A%22%20style%3D%22fill%3Anone%3Bstroke%3A%230000ff%3Bstroke-linecap%3Asquare%3B%22/%3E%0A%20%20%20%3C/g%3E%0A%20%20%20%3Cg%20id%3D%22line2d_16%22%3E%0A%20%20%20%20%3Cpath%20clip-path%3D%22url%28%23p118113b80c%29%22%20d%3D%22M%2039.865%20291.42625%20%0AL%2069.126944%20255.071667%20%0AL%2098.388889%20273.248958%20%0AL%20127.650833%20264.160312%20%0AL%20156.912778%20270.976797%20%0AL%20186.174722%20220.989245%20%0AL%20215.436667%20250.527344%20%0AL%20244.698611%20255.071667%20%0AL%20273.960556%20261.888151%20%0AL%20303.2225%20268.704635%20%0A%22%20style%3D%22fill%3Anone%3Bstroke%3A%23008000%3Bstroke-linecap%3Asquare%3B%22/%3E%0A%20%20%20%3C/g%3E%0A%20%20%20%3Cg%20id%3D%22line2d_17%22%3E%0A%20%20%20%20%3Cpath%20clip-path%3D%22url%28%23p118113b80c%29%22%20d%3D%22M%2039.865%20289.154089%20%0AL%2069.126944%20252.799505%20%0AL%2098.388889%20270.976797%20%0AL%20127.650833%20266.432474%20%0AL%20156.912778%20273.248958%20%0AL%20186.174722%20218.717083%20%0AL%20215.436667%20252.799505%20%0AL%20244.698611%20257.343828%20%0AL%20273.960556%20259.61599%20%0AL%20303.2225%20270.976797%20%0A%22%20style%3D%22fill%3Anone%3Bstroke%3A%23ff0000%3Bstroke-linecap%3Asquare%3B%22/%3E%0A%20%20%20%3C/g%3E%0A%20%20%20%3Cg%20id%3D%22line2d_18%22%3E%0A%20%20%20%20%3Cpath%20clip-path%3D%22url%28%23p118113b80c%29%22%20d%3D%22M%2039.865%20277.793281%20%0AL%2069.126944%20255.071667%20%0AL%2098.388889%20266.432474%20%0AL%20127.650833%20264.160312%20%0AL%20156.912778%20270.976797%20%0AL%20186.174722%20216.444922%20%0AL%20215.436667%20250.527344%20%0AL%20244.698611%20255.071667%20%0AL%20273.960556%20261.888151%20%0AL%20303.2225%20268.704635%20%0A%22%20style%3D%22fill%3Anone%3Bstroke%3A%2300bfbf%3Bstroke-linecap%3Asquare%3B%22/%3E%0A%20%20%20%3C/g%3E%0A%20%20%20%3Cg%20id%3D%22line2d_19%22%3E%0A%20%20%20%20%3Cpath%20clip-path%3D%22url%28%23p118113b80c%29%22%20d%3D%22M%2039.865%20280.065443%20%0AL%2069.126944%20243.710859%20%0AL%2098.388889%20268.704635%20%0AL%20127.650833%20266.432474%20%0AL%20156.912778%20268.704635%20%0AL%20186.174722%20218.717083%20%0AL%20215.436667%20252.799505%20%0AL%20244.698611%20252.799505%20%0AL%20273.960556%20264.160312%20%0AL%20303.2225%20266.432474%20%0A%22%20style%3D%22fill%3Anone%3Bstroke%3A%23bf00bf%3Bstroke-linecap%3Asquare%3B%22/%3E%0A%20%20%20%3C/g%3E%0A%20%20%20%3Cg%20id%3D%22line2d_20%22%3E%0A%20%20%20%20%3Cpath%20clip-path%3D%22url%28%23p118113b80c%29%22%20d%3D%22M%2039.865%20282.337604%20%0AL%2069.126944%20241.438698%20%0AL%2098.388889%20270.976797%20%0AL%20127.650833%20264.160312%20%0AL%20156.912778%20266.432474%20%0AL%20186.174722%20205.084115%20%0AL%20215.436667%20250.527344%20%0AL%20244.698611%20250.527344%20%0AL%20273.960556%20266.432474%20%0AL%20303.2225%20268.704635%20%0A%22%20style%3D%22fill%3Anone%3Bstroke%3A%23bfbf00%3Bstroke-linecap%3Asquare%3B%22/%3E%0A%20%20%20%3C/g%3E%0A%20%20%20%3Cg%20id%3D%22line2d_21%22%3E%0A%20%20%20%20%3Cpath%20clip-path%3D%22url%28%23p118113b80c%29%22%20d%3D%22M%2039.865%20280.065443%20%0AL%2069.126944%20239.166536%20%0AL%2098.388889%20268.704635%20%0AL%20127.650833%20261.888151%20%0AL%20156.912778%20264.160312%20%0AL%20186.174722%20202.811953%20%0AL%20215.436667%20248.255182%20%0AL%20244.698611%20248.255182%20%0AL%20273.960556%20264.160312%20%0AL%20303.2225%20270.976797%20%0A%22%20style%3D%22fill%3Anone%3Bstroke%3A%23000000%3Bstroke-linecap%3Asquare%3B%22/%3E%0A%20%20%20%3C/g%3E%0A%20%20%20%3Cg%20id%3D%22line2d_22%22%3E%0A%20%20%20%20%3Cpath%20clip-path%3D%22url%28%23p118113b80c%29%22%20d%3D%22M%2039.865%20282.337604%20%0AL%2069.126944%20236.894375%20%0AL%2098.388889%20266.432474%20%0AL%20127.650833%20252.799505%20%0AL%20156.912778%20261.888151%20%0AL%20186.174722%20205.084115%20%0AL%20215.436667%20250.527344%20%0AL%20244.698611%20250.527344%20%0AL%20273.960556%20266.432474%20%0AL%20303.2225%20268.704635%20%0A%22%20style%3D%22fill%3Anone%3Bstroke%3A%230000ff%3Bstroke-linecap%3Asquare%3B%22/%3E%0A%20%20%20%3C/g%3E%0A%20%20%20%3Cg%20id%3D%22line2d_23%22%3E%0A%20%20%20%20%3Cpath%20clip-path%3D%22url%28%23p118113b80c%29%22%20d%3D%22M%2039.865%20280.065443%20%0AL%2069.126944%20239.166536%20%0AL%2098.388889%20268.704635%20%0AL%20127.650833%20250.527344%20%0AL%20156.912778%20259.61599%20%0AL%20186.174722%20202.811953%20%0AL%20215.436667%20252.799505%20%0AL%20244.698611%20248.255182%20%0AL%20273.960556%20264.160312%20%0AL%20303.2225%20266.432474%20%0A%22%20style%3D%22fill%3Anone%3Bstroke%3A%23008000%3Bstroke-linecap%3Asquare%3B%22/%3E%0A%20%20%20%3C/g%3E%0A%20%20%20%3Cg%20id%3D%22line2d_24%22%3E%0A%20%20%20%20%3Cpath%20clip-path%3D%22url%28%23p118113b80c%29%22%20d%3D%22M%2039.865%20277.793281%20%0AL%2069.126944%20241.438698%20%0AL%2098.388889%20264.160312%20%0AL%20127.650833%20252.799505%20%0AL%20156.912778%20261.888151%20%0AL%20186.174722%20205.084115%20%0AL%20215.436667%20250.527344%20%0AL%20244.698611%20250.527344%20%0AL%20273.960556%20261.888151%20%0AL%20303.2225%20264.160312%20%0A%22%20style%3D%22fill%3Anone%3Bstroke%3A%23ff0000%3Bstroke-linecap%3Asquare%3B%22/%3E%0A%20%20%20%3C/g%3E%0A%20%20%20%3Cg%20id%3D%22line2d_25%22%3E%0A%20%20%20%20%3Cpath%20clip-path%3D%22url%28%23p118113b80c%29%22%20d%3D%22M%2039.865%20275.52112%20%0AL%2069.126944%20243.710859%20%0AL%2098.388889%20261.888151%20%0AL%20127.650833%20239.166536%20%0AL%20156.912778%20259.61599%20%0AL%20186.174722%20202.811953%20%0AL%20215.436667%20248.255182%20%0AL%20244.698611%20248.255182%20%0AL%20273.960556%20264.160312%20%0AL%20303.2225%20266.432474%20%0A%22%20style%3D%22fill%3Anone%3Bstroke%3A%2300bfbf%3Bstroke-linecap%3Asquare%3B%22/%3E%0A%20%20%20%3C/g%3E%0A%20%20%20%3Cg%20id%3D%22line2d_26%22%3E%0A%20%20%20%20%3Cpath%20clip-path%3D%22url%28%23p118113b80c%29%22%20d%3D%22M%2039.865%20273.248958%20%0AL%2069.126944%20245.983021%20%0AL%2098.388889%20259.61599%20%0AL%20127.650833%20241.438698%20%0AL%20156.912778%20257.343828%20%0AL%20186.174722%20205.084115%20%0AL%20215.436667%20245.983021%20%0AL%20244.698611%20245.983021%20%0AL%20273.960556%20255.071667%20%0AL%20303.2225%20257.343828%20%0A%22%20style%3D%22fill%3Anone%3Bstroke%3A%23bf00bf%3Bstroke-linecap%3Asquare%3B%22/%3E%0A%20%20%20%3C/g%3E%0A%20%20%20%3Cg%20id%3D%22line2d_27%22%3E%0A%20%20%20%20%3Cpath%20clip-path%3D%22url%28%23p118113b80c%29%22%20d%3D%22M%2039.865%20270.976797%20%0AL%2069.126944%20248.255182%20%0AL%2098.388889%20257.343828%20%0AL%20127.650833%20243.710859%20%0AL%20156.912778%20259.61599%20%0AL%20186.174722%20202.811953%20%0AL%20215.436667%20243.710859%20%0AL%20244.698611%20248.255182%20%0AL%20273.960556%20252.799505%20%0AL%20303.2225%20255.071667%20%0A%22%20style%3D%22fill%3Anone%3Bstroke%3A%23bfbf00%3Bstroke-linecap%3Asquare%3B%22/%3E%0A%20%20%20%3C/g%3E%0A%20%20%20%3Cg%20id%3D%22line2d_28%22%3E%0A%20%20%20%20%3Cpath%20clip-path%3D%22url%28%23p118113b80c%29%22%20d%3D%22M%2039.865%20273.248958%20%0AL%2069.126944%20245.983021%20%0AL%2098.388889%20255.071667%20%0AL%20127.650833%20241.438698%20%0AL%20156.912778%20257.343828%20%0AL%20186.174722%20205.084115%20%0AL%20215.436667%20241.438698%20%0AL%20244.698611%20245.983021%20%0AL%20273.960556%20255.071667%20%0AL%20303.2225%20257.343828%20%0A%22%20style%3D%22fill%3Anone%3Bstroke%3A%23000000%3Bstroke-linecap%3Asquare%3B%22/%3E%0A%20%20%20%3C/g%3E%0A%20%20%20%3Cg%20id%3D%22line2d_29%22%3E%0A%20%20%20%20%3Cpath%20clip-path%3D%22url%28%23p118113b80c%29%22%20d%3D%22M%2039.865%20270.976797%20%0AL%2069.126944%20243.710859%20%0AL%2098.388889%20252.799505%20%0AL%20127.650833%20243.710859%20%0AL%20156.912778%20255.071667%20%0AL%20186.174722%20202.811953%20%0AL%20215.436667%20239.166536%20%0AL%20244.698611%20236.894375%20%0AL%20273.960556%20252.799505%20%0AL%20303.2225%20252.799505%20%0A%22%20style%3D%22fill%3Anone%3Bstroke%3A%230000ff%3Bstroke-linecap%3Asquare%3B%22/%3E%0A%20%20%20%3C/g%3E%0A%20%20%20%3Cg%20id%3D%22line2d_30%22%3E%0A%20%20%20%20%3Cpath%20clip-path%3D%22url%28%23p118113b80c%29%22%20d%3D%22M%2039.865%20273.248958%20%0AL%2069.126944%20241.438698%20%0AL%2098.388889%20250.527344%20%0AL%20127.650833%20245.983021%20%0AL%20156.912778%20248.255182%20%0AL%20186.174722%20193.723307%20%0AL%20215.436667%20236.894375%20%0AL%20244.698611%20234.622214%20%0AL%20273.960556%20255.071667%20%0AL%20303.2225%20250.527344%20%0A%22%20style%3D%22fill%3Anone%3Bstroke%3A%23008000%3Bstroke-linecap%3Asquare%3B%22/%3E%0A%20%20%20%3C/g%3E%0A%20%20%20%3Cg%20id%3D%22line2d_31%22%3E%0A%20%20%20%20%3Cpath%20clip-path%3D%22url%28%23p118113b80c%29%22%20d%3D%22M%2039.865%20270.976797%20%0AL%2069.126944%20227.805729%20%0AL%2098.388889%20252.799505%20%0AL%20127.650833%20243.710859%20%0AL%20156.912778%20250.527344%20%0AL%20186.174722%20191.451146%20%0AL%20215.436667%20234.622214%20%0AL%20244.698611%20227.805729%20%0AL%20273.960556%20257.343828%20%0AL%20303.2225%20252.799505%20%0A%22%20style%3D%22fill%3Anone%3Bstroke%3A%23ff0000%3Bstroke-linecap%3Asquare%3B%22/%3E%0A%20%20%20%3C/g%3E%0A%20%20%20%3Cg%20id%3D%22line2d_32%22%3E%0A%20%20%20%20%3Cpath%20clip-path%3D%22url%28%23p118113b80c%29%22%20d%3D%22M%2039.865%20268.704635%20%0AL%2069.126944%20230.077891%20%0AL%2098.388889%20250.527344%20%0AL%20127.650833%20245.983021%20%0AL%20156.912778%20248.255182%20%0AL%20186.174722%20186.906823%20%0AL%20215.436667%20232.350052%20%0AL%20244.698611%20225.533568%20%0AL%20273.960556%20255.071667%20%0AL%20303.2225%20250.527344%20%0A%22%20style%3D%22fill%3Anone%3Bstroke%3A%2300bfbf%3Bstroke-linecap%3Asquare%3B%22/%3E%0A%20%20%20%3C/g%3E%0A%20%20%20%3Cg%20id%3D%22line2d_33%22%3E%0A%20%20%20%20%3Cpath%20clip-path%3D%22url%28%23p118113b80c%29%22%20d%3D%22M%2039.865%20266.432474%20%0AL%2069.126944%20232.350052%20%0AL%2098.388889%20248.255182%20%0AL%20127.650833%20236.894375%20%0AL%20156.912778%20250.527344%20%0AL%20186.174722%20189.178984%20%0AL%20215.436667%20230.077891%20%0AL%20244.698611%20216.444922%20%0AL%20273.960556%20257.343828%20%0AL%20303.2225%20248.255182%20%0A%22%20style%3D%22fill%3Anone%3Bstroke%3A%23bf00bf%3Bstroke-linecap%3Asquare%3B%22/%3E%0A%20%20%20%3C/g%3E%0A%20%20%20%3Cg%20id%3D%22line2d_34%22%3E%0A%20%20%20%20%3Cpath%20clip-path%3D%22url%28%23p118113b80c%29%22%20d%3D%22M%2039.865%20264.160312%20%0AL%2069.126944%20234.622214%20%0AL%2098.388889%20236.894375%20%0AL%20127.650833%20239.166536%20%0AL%20156.912778%20248.255182%20%0AL%20186.174722%20186.906823%20%0AL%20215.436667%20216.444922%20%0AL%20244.698611%20214.17276%20%0AL%20273.960556%20248.255182%20%0AL%20303.2225%20245.983021%20%0A%22%20style%3D%22fill%3Anone%3Bstroke%3A%23bfbf00%3Bstroke-linecap%3Asquare%3B%22/%3E%0A%20%20%20%3C/g%3E%0A%20%20%20%3Cg%20id%3D%22line2d_35%22%3E%0A%20%20%20%20%3Cpath%20clip-path%3D%22url%28%23p118113b80c%29%22%20d%3D%22M%2039.865%20266.432474%20%0AL%2069.126944%20232.350052%20%0AL%2098.388889%20234.622214%20%0AL%20127.650833%20236.894375%20%0AL%20156.912778%20241.438698%20%0AL%20186.174722%20189.178984%20%0AL%20215.436667%20218.717083%20%0AL%20244.698611%20216.444922%20%0AL%20273.960556%20245.983021%20%0AL%20303.2225%20243.710859%20%0A%22%20style%3D%22fill%3Anone%3Bstroke%3A%23000000%3Bstroke-linecap%3Asquare%3B%22/%3E%0A%20%20%20%3C/g%3E%0A%20%20%20%3Cg%20id%3D%22line2d_36%22%3E%0A%20%20%20%20%3Cpath%20clip-path%3D%22url%28%23p118113b80c%29%22%20d%3D%22M%2039.865%20257.343828%20%0AL%2069.126944%20230.077891%20%0AL%2098.388889%20236.894375%20%0AL%20127.650833%20239.166536%20%0AL%20156.912778%20239.166536%20%0AL%20186.174722%20191.451146%20%0AL%20215.436667%20211.900599%20%0AL%20244.698611%20214.17276%20%0AL%20273.960556%20243.710859%20%0AL%20303.2225%20241.438698%20%0A%22%20style%3D%22fill%3Anone%3Bstroke%3A%230000ff%3Bstroke-linecap%3Asquare%3B%22/%3E%0A%20%20%20%3C/g%3E%0A%20%20%20%3Cg%20id%3D%22line2d_37%22%3E%0A%20%20%20%20%3Cpath%20clip-path%3D%22url%28%23p118113b80c%29%22%20d%3D%22M%2039.865%20255.071667%20%0AL%2069.126944%20227.805729%20%0AL%2098.388889%20239.166536%20%0AL%20127.650833%20236.894375%20%0AL%20156.912778%20236.894375%20%0AL%20186.174722%20189.178984%20%0AL%20215.436667%20209.628437%20%0AL%20244.698611%20211.900599%20%0AL%20273.960556%20241.438698%20%0AL%20303.2225%20239.166536%20%0A%22%20style%3D%22fill%3Anone%3Bstroke%3A%23008000%3Bstroke-linecap%3Asquare%3B%22/%3E%0A%20%20%20%3C/g%3E%0A%20%20%20%3Cg%20id%3D%22line2d_38%22%3E%0A%20%20%20%20%3Cpath%20clip-path%3D%22url%28%23p118113b80c%29%22%20d%3D%22M%2039.865%20257.343828%20%0AL%2069.126944%20230.077891%20%0AL%2098.388889%20241.438698%20%0AL%20127.650833%20239.166536%20%0AL%20156.912778%20234.622214%20%0AL%20186.174722%20191.451146%20%0AL%20215.436667%20211.900599%20%0AL%20244.698611%20214.17276%20%0AL%20273.960556%20239.166536%20%0AL%20303.2225%20241.438698%20%0A%22%20style%3D%22fill%3Anone%3Bstroke%3A%23ff0000%3Bstroke-linecap%3Asquare%3B%22/%3E%0A%20%20%20%3C/g%3E%0A%20%20%20%3Cg%20id%3D%22line2d_39%22%3E%0A%20%20%20%20%3Cpath%20clip-path%3D%22url%28%23p118113b80c%29%22%20d%3D%22M%2039.865%20255.071667%20%0AL%2069.126944%20227.805729%20%0AL%2098.388889%20243.710859%20%0AL%20127.650833%20236.894375%20%0AL%20156.912778%20236.894375%20%0AL%20186.174722%20189.178984%20%0AL%20215.436667%20214.17276%20%0AL%20244.698611%20216.444922%20%0AL%20273.960556%20236.894375%20%0AL%20303.2225%20243.710859%20%0A%22%20style%3D%22fill%3Anone%3Bstroke%3A%2300bfbf%3Bstroke-linecap%3Asquare%3B%22/%3E%0A%20%20%20%3C/g%3E%0A%20%20%20%3Cg%20id%3D%22line2d_40%22%3E%0A%20%20%20%20%3Cpath%20clip-path%3D%22url%28%23p118113b80c%29%22%20d%3D%22M%2039.865%20257.343828%20%0AL%2069.126944%20225.533568%20%0AL%2098.388889%20241.438698%20%0AL%20127.650833%20232.350052%20%0AL%20156.912778%20239.166536%20%0AL%20186.174722%20191.451146%20%0AL%20215.436667%20211.900599%20%0AL%20244.698611%20205.084115%20%0AL%20273.960556%20239.166536%20%0AL%20303.2225%20241.438698%20%0A%22%20style%3D%22fill%3Anone%3Bstroke%3A%23bf00bf%3Bstroke-linecap%3Asquare%3B%22/%3E%0A%20%20%20%3C/g%3E%0A%20%20%20%3Cg%20id%3D%22line2d_41%22%3E%0A%20%20%20%20%3Cpath%20clip-path%3D%22url%28%23p118113b80c%29%22%20d%3D%22M%2039.865%20255.071667%20%0AL%2069.126944%20227.805729%20%0AL%2098.388889%20239.166536%20%0AL%20127.650833%20234.622214%20%0AL%20156.912778%20232.350052%20%0AL%20186.174722%20182.3625%20%0AL%20215.436667%20209.628437%20%0AL%20244.698611%20202.811953%20%0AL%20273.960556%20236.894375%20%0AL%20303.2225%20239.166536%20%0A%22%20style%3D%22fill%3Anone%3Bstroke%3A%23bfbf00%3Bstroke-linecap%3Asquare%3B%22/%3E%0A%20%20%20%3C/g%3E%0A%20%20%20%3Cg%20id%3D%22line2d_42%22%3E%0A%20%20%20%20%3Cpath%20clip-path%3D%22url%28%23p118113b80c%29%22%20d%3D%22M%2039.865%20252.799505%20%0AL%2069.126944%20216.444922%20%0AL%2098.388889%20236.894375%20%0AL%20127.650833%20236.894375%20%0AL%20156.912778%20230.077891%20%0AL%20186.174722%20173.273854%20%0AL%20215.436667%20207.356276%20%0AL%20244.698611%20200.539792%20%0AL%20273.960556%20234.622214%20%0AL%20303.2225%20241.438698%20%0A%22%20style%3D%22fill%3Anone%3Bstroke%3A%23000000%3Bstroke-linecap%3Asquare%3B%22/%3E%0A%20%20%20%3C/g%3E%0A%20%20%20%3Cg%20id%3D%22line2d_43%22%3E%0A%20%20%20%20%3Cpath%20clip-path%3D%22url%28%23p118113b80c%29%22%20d%3D%22M%2039.865%20250.527344%20%0AL%2069.126944%20214.17276%20%0AL%2098.388889%20225.533568%20%0AL%20127.650833%20239.166536%20%0AL%20156.912778%20227.805729%20%0AL%20186.174722%20175.546016%20%0AL%20215.436667%20209.628437%20%0AL%20244.698611%20202.811953%20%0AL%20273.960556%20232.350052%20%0AL%20303.2225%20239.166536%20%0A%22%20style%3D%22fill%3Anone%3Bstroke%3A%230000ff%3Bstroke-linecap%3Asquare%3B%22/%3E%0A%20%20%20%3C/g%3E%0A%20%20%20%3Cg%20id%3D%22line2d_44%22%3E%0A%20%20%20%20%3Cpath%20clip-path%3D%22url%28%23p118113b80c%29%22%20d%3D%22M%2039.865%20248.255182%20%0AL%2069.126944%20216.444922%20%0AL%2098.388889%20223.261406%20%0AL%20127.650833%20236.894375%20%0AL%20156.912778%20225.533568%20%0AL%20186.174722%20177.818177%20%0AL%20215.436667%20211.900599%20%0AL%20244.698611%20205.084115%20%0AL%20273.960556%20230.077891%20%0AL%20303.2225%20236.894375%20%0A%22%20style%3D%22fill%3Anone%3Bstroke%3A%23008000%3Bstroke-linecap%3Asquare%3B%22/%3E%0A%20%20%20%3C/g%3E%0A%20%20%20%3Cg%20id%3D%22line2d_45%22%3E%0A%20%20%20%20%3Cpath%20clip-path%3D%22url%28%23p118113b80c%29%22%20d%3D%22M%2039.865%20245.983021%20%0AL%2069.126944%20218.717083%20%0AL%2098.388889%20225.533568%20%0AL%20127.650833%20239.166536%20%0AL%20156.912778%20227.805729%20%0AL%20186.174722%20180.090339%20%0AL%20215.436667%20214.17276%20%0AL%20244.698611%20202.811953%20%0AL%20273.960556%20227.805729%20%0AL%20303.2225%20239.166536%20%0A%22%20style%3D%22fill%3Anone%3Bstroke%3A%23ff0000%3Bstroke-linecap%3Asquare%3B%22/%3E%0A%20%20%20%3C/g%3E%0A%20%20%20%3Cg%20id%3D%22line2d_46%22%3E%0A%20%20%20%20%3Cpath%20clip-path%3D%22url%28%23p118113b80c%29%22%20d%3D%22M%2039.865%20243.710859%20%0AL%2069.126944%20220.989245%20%0AL%2098.388889%20223.261406%20%0AL%20127.650833%20227.805729%20%0AL%20156.912778%20230.077891%20%0AL%20186.174722%20177.818177%20%0AL%20215.436667%20216.444922%20%0AL%20244.698611%20200.539792%20%0AL%20273.960556%20230.077891%20%0AL%20303.2225%20241.438698%20%0A%22%20style%3D%22fill%3Anone%3Bstroke%3A%2300bfbf%3Bstroke-linecap%3Asquare%3B%22/%3E%0A%20%20%20%3C/g%3E%0A%20%20%20%3Cg%20id%3D%22line2d_47%22%3E%0A%20%20%20%20%3Cpath%20clip-path%3D%22url%28%23p118113b80c%29%22%20d%3D%22M%2039.865%20241.438698%20%0AL%2069.126944%20223.261406%20%0AL%2098.388889%20220.989245%20%0AL%20127.650833%20225.533568%20%0AL%20156.912778%20227.805729%20%0AL%20186.174722%20175.546016%20%0AL%20215.436667%20214.17276%20%0AL%20244.698611%20198.26763%20%0AL%20273.960556%20218.717083%20%0AL%20303.2225%20243.710859%20%0A%22%20style%3D%22fill%3Anone%3Bstroke%3A%23bf00bf%3Bstroke-linecap%3Asquare%3B%22/%3E%0A%20%20%20%3C/g%3E%0A%20%20%20%3Cg%20id%3D%22line2d_48%22%3E%0A%20%20%20%20%3Cpath%20clip-path%3D%22url%28%23p118113b80c%29%22%20d%3D%22M%2039.865%20234.622214%20%0AL%2069.126944%20220.989245%20%0AL%2098.388889%20218.717083%20%0AL%20127.650833%20223.261406%20%0AL%20156.912778%20220.989245%20%0AL%20186.174722%20166.45737%20%0AL%20215.436667%20211.900599%20%0AL%20244.698611%20200.539792%20%0AL%20273.960556%20216.444922%20%0AL%20303.2225%20234.622214%20%0A%22%20style%3D%22fill%3Anone%3Bstroke%3A%23bfbf00%3Bstroke-linecap%3Asquare%3B%22/%3E%0A%20%20%20%3C/g%3E%0A%20%20%20%3Cg%20id%3D%22line2d_49%22%3E%0A%20%20%20%20%3Cpath%20clip-path%3D%22url%28%23p118113b80c%29%22%20d%3D%22M%2039.865%20232.350052%20%0AL%2069.126944%20223.261406%20%0AL%2098.388889%20216.444922%20%0AL%20127.650833%20225.533568%20%0AL%20156.912778%20218.717083%20%0AL%20186.174722%20164.185208%20%0AL%20215.436667%20209.628437%20%0AL%20244.698611%20191.451146%20%0AL%20273.960556%20214.17276%20%0AL%20303.2225%20232.350052%20%0A%22%20style%3D%22fill%3Anone%3Bstroke%3A%23000000%3Bstroke-linecap%3Asquare%3B%22/%3E%0A%20%20%20%3C/g%3E%0A%20%20%20%3Cg%20id%3D%22line2d_50%22%3E%0A%20%20%20%20%3Cpath%20clip-path%3D%22url%28%23p118113b80c%29%22%20d%3D%22M%2039.865%20230.077891%20%0AL%2069.126944%20225.533568%20%0AL%2098.388889%20214.17276%20%0AL%20127.650833%20227.805729%20%0AL%20156.912778%20207.356276%20%0AL%20186.174722%20161.913047%20%0AL%20215.436667%20207.356276%20%0AL%20244.698611%20193.723307%20%0AL%20273.960556%20216.444922%20%0AL%20303.2225%20230.077891%20%0A%22%20style%3D%22fill%3Anone%3Bstroke%3A%230000ff%3Bstroke-linecap%3Asquare%3B%22/%3E%0A%20%20%20%3C/g%3E%0A%20%20%20%3Cg%20id%3D%22line2d_51%22%3E%0A%20%20%20%20%3Cpath%20clip-path%3D%22url%28%23p118113b80c%29%22%20d%3D%22M%2039.865%20227.805729%20%0AL%2069.126944%20220.989245%20%0AL%2098.388889%20211.900599%20%0AL%20127.650833%20225.533568%20%0AL%20156.912778%20205.084115%20%0AL%20186.174722%20152.824401%20%0AL%20215.436667%20205.084115%20%0AL%20244.698611%20191.451146%20%0AL%20273.960556%20214.17276%20%0AL%20303.2225%20227.805729%20%0A%22%20style%3D%22fill%3Anone%3Bstroke%3A%23008000%3Bstroke-linecap%3Asquare%3B%22/%3E%0A%20%20%20%3C/g%3E%0A%20%20%20%3Cg%20id%3D%22line2d_52%22%3E%0A%20%20%20%20%3Cpath%20clip-path%3D%22url%28%23p118113b80c%29%22%20d%3D%22M%2039.865%20216.444922%20%0AL%2069.126944%20218.717083%20%0AL%2098.388889%20214.17276%20%0AL%20127.650833%20227.805729%20%0AL%20156.912778%20207.356276%20%0AL%20186.174722%20155.096562%20%0AL%20215.436667%20202.811953%20%0AL%20244.698611%20189.178984%20%0AL%20273.960556%20216.444922%20%0AL%20303.2225%20225.533568%20%0A%22%20style%3D%22fill%3Anone%3Bstroke%3A%23ff0000%3Bstroke-linecap%3Asquare%3B%22/%3E%0A%20%20%20%3C/g%3E%0A%20%20%20%3Cg%20id%3D%22line2d_53%22%3E%0A%20%20%20%20%3Cpath%20clip-path%3D%22url%28%23p118113b80c%29%22%20d%3D%22M%2039.865%20214.17276%20%0AL%2069.126944%20211.900599%20%0AL%2098.388889%20216.444922%20%0AL%20127.650833%20225.533568%20%0AL%20156.912778%20205.084115%20%0AL%20186.174722%20157.368724%20%0AL%20215.436667%20200.539792%20%0AL%20244.698611%20186.906823%20%0AL%20273.960556%20214.17276%20%0AL%20303.2225%20223.261406%20%0A%22%20style%3D%22fill%3Anone%3Bstroke%3A%2300bfbf%3Bstroke-linecap%3Asquare%3B%22/%3E%0A%20%20%20%3C/g%3E%0A%20%20%20%3Cg%20id%3D%22line2d_54%22%3E%0A%20%20%20%20%3Cpath%20clip-path%3D%22url%28%23p118113b80c%29%22%20d%3D%22M%2039.865%20205.084115%20%0AL%2069.126944%20209.628437%20%0AL%2098.388889%20214.17276%20%0AL%20127.650833%20227.805729%20%0AL%20156.912778%20207.356276%20%0AL%20186.174722%20159.640885%20%0AL%20215.436667%20202.811953%20%0AL%20244.698611%20184.634661%20%0AL%20273.960556%20211.900599%20%0AL%20303.2225%20220.989245%20%0A%22%20style%3D%22fill%3Anone%3Bstroke%3A%23bf00bf%3Bstroke-linecap%3Asquare%3B%22/%3E%0A%20%20%20%3C/g%3E%0A%20%20%20%3Cg%20id%3D%22line2d_55%22%3E%0A%20%20%20%20%3Cpath%20clip-path%3D%22url%28%23p118113b80c%29%22%20d%3D%22M%2039.865%20202.811953%20%0AL%2069.126944%20205.084115%20%0AL%2098.388889%20216.444922%20%0AL%20127.650833%20216.444922%20%0AL%20156.912778%20205.084115%20%0AL%20186.174722%20157.368724%20%0AL%20215.436667%20200.539792%20%0AL%20244.698611%20182.3625%20%0AL%20273.960556%20214.17276%20%0AL%20303.2225%20218.717083%20%0A%22%20style%3D%22fill%3Anone%3Bstroke%3A%23bfbf00%3Bstroke-linecap%3Asquare%3B%22/%3E%0A%20%20%20%3C/g%3E%0A%20%20%20%3Cg%20id%3D%22line2d_56%22%3E%0A%20%20%20%20%3Cpath%20clip-path%3D%22url%28%23p118113b80c%29%22%20d%3D%22M%2039.865%20205.084115%20%0AL%2069.126944%20202.811953%20%0AL%2098.388889%20202.811953%20%0AL%20127.650833%20214.17276%20%0AL%20156.912778%20207.356276%20%0AL%20186.174722%20155.096562%20%0AL%20215.436667%20198.26763%20%0AL%20244.698611%20180.090339%20%0AL%20273.960556%20211.900599%20%0AL%20303.2225%20216.444922%20%0A%22%20style%3D%22fill%3Anone%3Bstroke%3A%23000000%3Bstroke-linecap%3Asquare%3B%22/%3E%0A%20%20%20%3C/g%3E%0A%20%20%20%3Cg%20id%3D%22line2d_57%22%3E%0A%20%20%20%20%3Cpath%20clip-path%3D%22url%28%23p118113b80c%29%22%20d%3D%22M%2039.865%20202.811953%20%0AL%2069.126944%20200.539792%20%0AL%2098.388889%20205.084115%20%0AL%20127.650833%20216.444922%20%0AL%20156.912778%20193.723307%20%0AL%20186.174722%20150.55224%20%0AL%20215.436667%20193.723307%20%0AL%20244.698611%20177.818177%20%0AL%20273.960556%20200.539792%20%0AL%20303.2225%20214.17276%20%0A%22%20style%3D%22fill%3Anone%3Bstroke%3A%230000ff%3Bstroke-linecap%3Asquare%3B%22/%3E%0A%20%20%20%3C/g%3E%0A%20%20%20%3Cg%20id%3D%22line2d_58%22%3E%0A%20%20%20%20%3Cpath%20clip-path%3D%22url%28%23p118113b80c%29%22%20d%3D%22M%2039.865%20200.539792%20%0AL%2069.126944%20198.26763%20%0AL%2098.388889%20202.811953%20%0AL%20127.650833%20218.717083%20%0AL%20156.912778%20195.995469%20%0AL%20186.174722%20152.824401%20%0AL%20215.436667%20195.995469%20%0AL%20244.698611%20180.090339%20%0AL%20273.960556%20198.26763%20%0AL%20303.2225%20216.444922%20%0A%22%20style%3D%22fill%3Anone%3Bstroke%3A%23008000%3Bstroke-linecap%3Asquare%3B%22/%3E%0A%20%20%20%3C/g%3E%0A%20%20%20%3Cg%20id%3D%22line2d_59%22%3E%0A%20%20%20%20%3Cpath%20clip-path%3D%22url%28%23p118113b80c%29%22%20d%3D%22M%2039.865%20202.811953%20%0AL%2069.126944%20200.539792%20%0AL%2098.388889%20205.084115%20%0AL%20127.650833%20220.989245%20%0AL%20156.912778%20198.26763%20%0AL%20186.174722%20155.096562%20%0AL%20215.436667%20193.723307%20%0AL%20244.698611%20182.3625%20%0AL%20273.960556%20195.995469%20%0AL%20303.2225%20214.17276%20%0A%22%20style%3D%22fill%3Anone%3Bstroke%3A%23ff0000%3Bstroke-linecap%3Asquare%3B%22/%3E%0A%20%20%20%3C/g%3E%0A%20%20%20%3Cg%20id%3D%22line2d_60%22%3E%0A%20%20%20%20%3Cpath%20clip-path%3D%22url%28%23p118113b80c%29%22%20d%3D%22M%2039.865%20200.539792%20%0AL%2069.126944%20202.811953%20%0AL%2098.388889%20202.811953%20%0AL%20127.650833%20223.261406%20%0AL%20156.912778%20195.995469%20%0AL%20186.174722%20152.824401%20%0AL%20215.436667%20191.451146%20%0AL%20244.698611%20184.634661%20%0AL%20273.960556%20198.26763%20%0AL%20303.2225%20211.900599%20%0A%22%20style%3D%22fill%3Anone%3Bstroke%3A%2300bfbf%3Bstroke-linecap%3Asquare%3B%22/%3E%0A%20%20%20%3C/g%3E%0A%20%20%20%3Cg%20id%3D%22line2d_61%22%3E%0A%20%20%20%20%3Cpath%20clip-path%3D%22url%28%23p118113b80c%29%22%20d%3D%22M%2039.865%20198.26763%20%0AL%2069.126944%20200.539792%20%0AL%2098.388889%20205.084115%20%0AL%20127.650833%20220.989245%20%0AL%20156.912778%20191.451146%20%0AL%20186.174722%20150.55224%20%0AL%20215.436667%20184.634661%20%0AL%20244.698611%20182.3625%20%0AL%20273.960556%20195.995469%20%0AL%20303.2225%20209.628437%20%0A%22%20style%3D%22fill%3Anone%3Bstroke%3A%23bf00bf%3Bstroke-linecap%3Asquare%3B%22/%3E%0A%20%20%20%3C/g%3E%0A%20%20%20%3Cg%20id%3D%22line2d_62%22%3E%0A%20%20%20%20%3Cpath%20clip-path%3D%22url%28%23p118113b80c%29%22%20d%3D%22M%2039.865%20193.723307%20%0AL%2069.126944%20198.26763%20%0AL%2098.388889%20202.811953%20%0AL%20127.650833%20218.717083%20%0AL%20156.912778%20193.723307%20%0AL%20186.174722%20146.007917%20%0AL%20215.436667%20180.090339%20%0AL%20244.698611%20180.090339%20%0AL%20273.960556%20193.723307%20%0AL%20303.2225%20207.356276%20%0A%22%20style%3D%22fill%3Anone%3Bstroke%3A%23bfbf00%3Bstroke-linecap%3Asquare%3B%22/%3E%0A%20%20%20%3C/g%3E%0A%20%20%20%3Cg%20id%3D%22line2d_63%22%3E%0A%20%20%20%20%3Cpath%20clip-path%3D%22url%28%23p118113b80c%29%22%20d%3D%22M%2039.865%20191.451146%20%0AL%2069.126944%20195.995469%20%0AL%2098.388889%20193.723307%20%0AL%20127.650833%20209.628437%20%0AL%20156.912778%20195.995469%20%0AL%20186.174722%20139.191432%20%0AL%20215.436667%20177.818177%20%0AL%20244.698611%20171.001693%20%0AL%20273.960556%20191.451146%20%0AL%20303.2225%20205.084115%20%0A%22%20style%3D%22fill%3Anone%3Bstroke%3A%23000000%3Bstroke-linecap%3Asquare%3B%22/%3E%0A%20%20%20%3C/g%3E%0A%20%20%20%3Cg%20id%3D%22line2d_64%22%3E%0A%20%20%20%20%3Cpath%20clip-path%3D%22url%28%23p118113b80c%29%22%20d%3D%22M%2039.865%20189.178984%20%0AL%2069.126944%20193.723307%20%0AL%2098.388889%20184.634661%20%0AL%20127.650833%20195.995469%20%0AL%20156.912778%20198.26763%20%0AL%20186.174722%20127.830625%20%0AL%20215.436667%20180.090339%20%0AL%20244.698611%20168.729531%20%0AL%20273.960556%20193.723307%20%0AL%20303.2225%20207.356276%20%0A%22%20style%3D%22fill%3Anone%3Bstroke%3A%230000ff%3Bstroke-linecap%3Asquare%3B%22/%3E%0A%20%20%20%3C/g%3E%0A%20%20%20%3Cg%20id%3D%22line2d_65%22%3E%0A%20%20%20%20%3Cpath%20clip-path%3D%22url%28%23p118113b80c%29%22%20d%3D%22M%2039.865%20191.451146%20%0AL%2069.126944%20195.995469%20%0AL%2098.388889%20180.090339%20%0AL%20127.650833%20193.723307%20%0AL%20156.912778%20195.995469%20%0AL%20186.174722%20125.558464%20%0AL%20215.436667%20182.3625%20%0AL%20244.698611%20171.001693%20%0AL%20273.960556%20191.451146%20%0AL%20303.2225%20209.628437%20%0A%22%20style%3D%22fill%3Anone%3Bstroke%3A%23008000%3Bstroke-linecap%3Asquare%3B%22/%3E%0A%20%20%20%3C/g%3E%0A%20%20%20%3Cg%20id%3D%22line2d_66%22%3E%0A%20%20%20%20%3Cpath%20clip-path%3D%22url%28%23p118113b80c%29%22%20d%3D%22M%2039.865%20193.723307%20%0AL%2069.126944%20193.723307%20%0AL%2098.388889%20175.546016%20%0AL%20127.650833%20191.451146%20%0AL%20156.912778%20193.723307%20%0AL%20186.174722%20127.830625%20%0AL%20215.436667%20184.634661%20%0AL%20244.698611%20168.729531%20%0AL%20273.960556%20193.723307%20%0AL%20303.2225%20195.995469%20%0A%22%20style%3D%22fill%3Anone%3Bstroke%3A%23ff0000%3Bstroke-linecap%3Asquare%3B%22/%3E%0A%20%20%20%3C/g%3E%0A%20%20%20%3Cg%20id%3D%22line2d_67%22%3E%0A%20%20%20%20%3Cpath%20clip-path%3D%22url%28%23p118113b80c%29%22%20d%3D%22M%2039.865%20191.451146%20%0AL%2069.126944%20191.451146%20%0AL%2098.388889%20177.818177%20%0AL%20127.650833%20189.178984%20%0AL%20156.912778%20191.451146%20%0AL%20186.174722%20125.558464%20%0AL%20215.436667%20186.906823%20%0AL%20244.698611%20166.45737%20%0AL%20273.960556%20191.451146%20%0AL%20303.2225%20193.723307%20%0A%22%20style%3D%22fill%3Anone%3Bstroke%3A%2300bfbf%3Bstroke-linecap%3Asquare%3B%22/%3E%0A%20%20%20%3C/g%3E%0A%20%20%20%3Cg%20id%3D%22line2d_68%22%3E%0A%20%20%20%20%3Cpath%20clip-path%3D%22url%28%23p118113b80c%29%22%20d%3D%22M%2039.865%20189.178984%20%0AL%2069.126944%20189.178984%20%0AL%2098.388889%20175.546016%20%0AL%20127.650833%20186.906823%20%0AL%20156.912778%20189.178984%20%0AL%20186.174722%20123.286302%20%0AL%20215.436667%20189.178984%20%0AL%20244.698611%20168.729531%20%0AL%20273.960556%20189.178984%20%0AL%20303.2225%20191.451146%20%0A%22%20style%3D%22fill%3Anone%3Bstroke%3A%23bf00bf%3Bstroke-linecap%3Asquare%3B%22/%3E%0A%20%20%20%3C/g%3E%0A%20%20%20%3Cg%20id%3D%22line2d_69%22%3E%0A%20%20%20%20%3Cpath%20clip-path%3D%22url%28%23p118113b80c%29%22%20d%3D%22M%2039.865%20191.451146%20%0AL%2069.126944%20182.3625%20%0AL%2098.388889%20171.001693%20%0AL%20127.650833%20189.178984%20%0AL%20156.912778%20180.090339%20%0AL%20186.174722%20121.014141%20%0AL%20215.436667%20186.906823%20%0AL%20244.698611%20155.096562%20%0AL%20273.960556%20191.451146%20%0AL%20303.2225%20193.723307%20%0A%22%20style%3D%22fill%3Anone%3Bstroke%3A%23bfbf00%3Bstroke-linecap%3Asquare%3B%22/%3E%0A%20%20%20%3C/g%3E%0A%20%20%20%3Cg%20id%3D%22line2d_70%22%3E%0A%20%20%20%20%3Cpath%20clip-path%3D%22url%28%23p118113b80c%29%22%20d%3D%22M%2039.865%20193.723307%20%0AL%2069.126944%20180.090339%20%0AL%2098.388889%20173.273854%20%0AL%20127.650833%20186.906823%20%0AL%20156.912778%20168.729531%20%0AL%20186.174722%20118.741979%20%0AL%20215.436667%20189.178984%20%0AL%20244.698611%20152.824401%20%0AL%20273.960556%20193.723307%20%0AL%20303.2225%20195.995469%20%0A%22%20style%3D%22fill%3Anone%3Bstroke%3A%23000000%3Bstroke-linecap%3Asquare%3B%22/%3E%0A%20%20%20%3C/g%3E%0A%20%20%20%3Cg%20id%3D%22line2d_71%22%3E%0A%20%20%20%20%3Cpath%20clip-path%3D%22url%28%23p118113b80c%29%22%20d%3D%22M%2039.865%20191.451146%20%0AL%2069.126944%20177.818177%20%0AL%2098.388889%20159.640885%20%0AL%20127.650833%20182.3625%20%0AL%20156.912778%20166.45737%20%0AL%20186.174722%20116.469818%20%0AL%20215.436667%20186.906823%20%0AL%20244.698611%20150.55224%20%0AL%20273.960556%20195.995469%20%0AL%20303.2225%20198.26763%20%0A%22%20style%3D%22fill%3Anone%3Bstroke%3A%230000ff%3Bstroke-linecap%3Asquare%3B%22/%3E%0A%20%20%20%3C/g%3E%0A%20%20%20%3Cg%20id%3D%22line2d_72%22%3E%0A%20%20%20%20%3Cpath%20clip-path%3D%22url%28%23p118113b80c%29%22%20d%3D%22M%2039.865%20189.178984%20%0AL%2069.126944%20180.090339%20%0AL%2098.388889%20157.368724%20%0AL%20127.650833%20180.090339%20%0AL%20156.912778%20164.185208%20%0AL%20186.174722%20118.741979%20%0AL%20215.436667%20182.3625%20%0AL%20244.698611%20148.280078%20%0AL%20273.960556%20193.723307%20%0AL%20303.2225%20189.178984%20%0A%22%20style%3D%22fill%3Anone%3Bstroke%3A%23008000%3Bstroke-linecap%3Asquare%3B%22/%3E%0A%20%20%20%3C/g%3E%0A%20%20%20%3Cg%20id%3D%22line2d_73%22%3E%0A%20%20%20%20%3Cpath%20clip-path%3D%22url%28%23p118113b80c%29%22%20d%3D%22M%2039.865%20184.634661%20%0AL%2069.126944%20177.818177%20%0AL%2098.388889%20152.824401%20%0AL%20127.650833%20177.818177%20%0AL%20156.912778%20161.913047%20%0AL%20186.174722%20116.469818%20%0AL%20215.436667%20180.090339%20%0AL%20244.698611%20150.55224%20%0AL%20273.960556%20191.451146%20%0AL%20303.2225%20186.906823%20%0A%22%20style%3D%22fill%3Anone%3Bstroke%3A%23ff0000%3Bstroke-linecap%3Asquare%3B%22/%3E%0A%20%20%20%3C/g%3E%0A%20%20%20%3Cg%20id%3D%22line2d_74%22%3E%0A%20%20%20%20%3Cpath%20clip-path%3D%22url%28%23p118113b80c%29%22%20d%3D%22M%2039.865%20186.906823%20%0AL%2069.126944%20180.090339%20%0AL%2098.388889%20150.55224%20%0AL%20127.650833%20175.546016%20%0AL%20156.912778%20155.096562%20%0AL%20186.174722%20114.197656%20%0AL%20215.436667%20177.818177%20%0AL%20244.698611%20148.280078%20%0AL%20273.960556%20193.723307%20%0AL%20303.2225%20177.818177%20%0A%22%20style%3D%22fill%3Anone%3Bstroke%3A%2300bfbf%3Bstroke-linecap%3Asquare%3B%22/%3E%0A%20%20%20%3C/g%3E%0A%20%20%20%3Cg%20id%3D%22line2d_75%22%3E%0A%20%20%20%20%3Cpath%20clip-path%3D%22url%28%23p118113b80c%29%22%20d%3D%22M%2039.865%20189.178984%20%0AL%2069.126944%20177.818177%20%0AL%2098.388889%20152.824401%20%0AL%20127.650833%20177.818177%20%0AL%20156.912778%20152.824401%20%0AL%20186.174722%20100.564687%20%0AL%20215.436667%20180.090339%20%0AL%20244.698611%20146.007917%20%0AL%20273.960556%20195.995469%20%0AL%20303.2225%20180.090339%20%0A%22%20style%3D%22fill%3Anone%3Bstroke%3A%23bf00bf%3Bstroke-linecap%3Asquare%3B%22/%3E%0A%20%20%20%3C/g%3E%0A%20%20%20%3Cg%20id%3D%22line2d_76%22%3E%0A%20%20%20%20%3Cpath%20clip-path%3D%22url%28%23p118113b80c%29%22%20d%3D%22M%2039.865%20186.906823%20%0AL%2069.126944%20175.546016%20%0AL%2098.388889%20150.55224%20%0AL%20127.650833%20180.090339%20%0AL%20156.912778%20150.55224%20%0AL%20186.174722%20102.836849%20%0AL%20215.436667%20177.818177%20%0AL%20244.698611%20139.191432%20%0AL%20273.960556%20198.26763%20%0AL%20303.2225%20166.45737%20%0A%22%20style%3D%22fill%3Anone%3Bstroke%3A%23bfbf00%3Bstroke-linecap%3Asquare%3B%22/%3E%0A%20%20%20%3C/g%3E%0A%20%20%20%3Cg%20id%3D%22line2d_77%22%3E%0A%20%20%20%20%3Cpath%20clip-path%3D%22url%28%23p118113b80c%29%22%20d%3D%22M%2039.865%20189.178984%20%0AL%2069.126944%20173.273854%20%0AL%2098.388889%20148.280078%20%0AL%20127.650833%20177.818177%20%0AL%20156.912778%20148.280078%20%0AL%20186.174722%2091.476042%20%0AL%20215.436667%20180.090339%20%0AL%20244.698611%20141.463594%20%0AL%20273.960556%20195.995469%20%0AL%20303.2225%20164.185208%20%0A%22%20style%3D%22fill%3Anone%3Bstroke%3A%23000000%3Bstroke-linecap%3Asquare%3B%22/%3E%0A%20%20%20%3C/g%3E%0A%20%20%20%3Cg%20id%3D%22line2d_78%22%3E%0A%20%20%20%20%3Cpath%20clip-path%3D%22url%28%23p118113b80c%29%22%20d%3D%22M%2039.865%20186.906823%20%0AL%2069.126944%20164.185208%20%0AL%2098.388889%20146.007917%20%0AL%20127.650833%20180.090339%20%0AL%20156.912778%20146.007917%20%0AL%20186.174722%2093.748203%20%0AL%20215.436667%20182.3625%20%0AL%20244.698611%20139.191432%20%0AL%20273.960556%20186.906823%20%0AL%20303.2225%20161.913047%20%0A%22%20style%3D%22fill%3Anone%3Bstroke%3A%230000ff%3Bstroke-linecap%3Asquare%3B%22/%3E%0A%20%20%20%3C/g%3E%0A%20%20%20%3Cg%20id%3D%22line2d_79%22%3E%0A%20%20%20%20%3Cpath%20clip-path%3D%22url%28%23p118113b80c%29%22%20d%3D%22M%2039.865%20184.634661%20%0AL%2069.126944%20166.45737%20%0AL%2098.388889%20148.280078%20%0AL%20127.650833%20177.818177%20%0AL%20156.912778%20143.735755%20%0AL%20186.174722%2084.659557%20%0AL%20215.436667%20180.090339%20%0AL%20244.698611%20141.463594%20%0AL%20273.960556%20184.634661%20%0AL%20303.2225%20152.824401%20%0A%22%20style%3D%22fill%3Anone%3Bstroke%3A%23008000%3Bstroke-linecap%3Asquare%3B%22/%3E%0A%20%20%20%3C/g%3E%0A%20%20%20%3Cg%20id%3D%22line2d_80%22%3E%0A%20%20%20%20%3Cpath%20clip-path%3D%22url%28%23p118113b80c%29%22%20d%3D%22M%2039.865%20182.3625%20%0AL%2069.126944%20168.729531%20%0AL%2098.388889%20146.007917%20%0AL%20127.650833%20175.546016%20%0AL%20156.912778%20141.463594%20%0AL%20186.174722%2086.931719%20%0AL%20215.436667%20182.3625%20%0AL%20244.698611%20143.735755%20%0AL%20273.960556%20182.3625%20%0AL%20303.2225%20150.55224%20%0A%22%20style%3D%22fill%3Anone%3Bstroke%3A%23ff0000%3Bstroke-linecap%3Asquare%3B%22/%3E%0A%20%20%20%3C/g%3E%0A%20%20%20%3Cg%20id%3D%22line2d_81%22%3E%0A%20%20%20%20%3Cpath%20clip-path%3D%22url%28%23p118113b80c%29%22%20d%3D%22M%2039.865%20177.818177%20%0AL%2069.126944%20166.45737%20%0AL%2098.388889%20143.735755%20%0AL%20127.650833%20173.273854%20%0AL%20156.912778%20143.735755%20%0AL%20186.174722%2077.843073%20%0AL%20215.436667%20184.634661%20%0AL%20244.698611%20146.007917%20%0AL%20273.960556%20180.090339%20%0AL%20303.2225%20152.824401%20%0A%22%20style%3D%22fill%3Anone%3Bstroke%3A%2300bfbf%3Bstroke-linecap%3Asquare%3B%22/%3E%0A%20%20%20%3C/g%3E%0A%20%20%20%3Cg%20id%3D%22line2d_82%22%3E%0A%20%20%20%20%3Cpath%20clip-path%3D%22url%28%23p118113b80c%29%22%20d%3D%22M%2039.865%20180.090339%20%0AL%2069.126944%20164.185208%20%0AL%2098.388889%20141.463594%20%0AL%20127.650833%20175.546016%20%0AL%20156.912778%20146.007917%20%0AL%20186.174722%2080.115234%20%0AL%20215.436667%20186.906823%20%0AL%20244.698611%20143.735755%20%0AL%20273.960556%20177.818177%20%0AL%20303.2225%20155.096562%20%0A%22%20style%3D%22fill%3Anone%3Bstroke%3A%23bf00bf%3Bstroke-linecap%3Asquare%3B%22/%3E%0A%20%20%20%3C/g%3E%0A%20%20%20%3Cg%20id%3D%22line2d_83%22%3E%0A%20%20%20%20%3Cpath%20clip-path%3D%22url%28%23p118113b80c%29%22%20d%3D%22M%2039.865%20177.818177%20%0AL%2069.126944%20161.913047%20%0AL%2098.388889%20136.919271%20%0AL%20127.650833%20173.273854%20%0AL%20156.912778%20143.735755%20%0AL%20186.174722%2073.29875%20%0AL%20215.436667%20184.634661%20%0AL%20244.698611%20141.463594%20%0AL%20273.960556%20175.546016%20%0AL%20303.2225%20152.824401%20%0A%22%20style%3D%22fill%3Anone%3Bstroke%3A%23bfbf00%3Bstroke-linecap%3Asquare%3B%22/%3E%0A%20%20%20%3C/g%3E%0A%20%20%20%3Cg%20id%3D%22line2d_84%22%3E%0A%20%20%20%20%3Cpath%20clip-path%3D%22url%28%23p118113b80c%29%22%20d%3D%22M%2039.865%20175.546016%20%0AL%2069.126944%20164.185208%20%0AL%2098.388889%20139.191432%20%0AL%20127.650833%20171.001693%20%0AL%20156.912778%20141.463594%20%0AL%20186.174722%2071.026589%20%0AL%20215.436667%20186.906823%20%0AL%20244.698611%20136.919271%20%0AL%20273.960556%20177.818177%20%0AL%20303.2225%20150.55224%20%0A%22%20style%3D%22fill%3Anone%3Bstroke%3A%23000000%3Bstroke-linecap%3Asquare%3B%22/%3E%0A%20%20%20%3C/g%3E%0A%20%20%20%3Cg%20id%3D%22line2d_85%22%3E%0A%20%20%20%20%3Cpath%20clip-path%3D%22url%28%23p118113b80c%29%22%20d%3D%22M%2039.865%20173.273854%20%0AL%2069.126944%20161.913047%20%0AL%2098.388889%20141.463594%20%0AL%20127.650833%20168.729531%20%0AL%20156.912778%20143.735755%20%0AL%20186.174722%2073.29875%20%0AL%20215.436667%20189.178984%20%0AL%20244.698611%20134.647109%20%0AL%20273.960556%20175.546016%20%0AL%20303.2225%20148.280078%20%0A%22%20style%3D%22fill%3Anone%3Bstroke%3A%230000ff%3Bstroke-linecap%3Asquare%3B%22/%3E%0A%20%20%20%3C/g%3E%0A%20%20%20%3Cg%20id%3D%22line2d_86%22%3E%0A%20%20%20%20%3Cpath%20clip-path%3D%22url%28%23p118113b80c%29%22%20d%3D%22M%2039.865%20171.001693%20%0AL%2069.126944%20164.185208%20%0AL%2098.388889%20139.191432%20%0AL%20127.650833%20171.001693%20%0AL%20156.912778%20130.102786%20%0AL%20186.174722%2071.026589%20%0AL%20215.436667%20186.906823%20%0AL%20244.698611%20132.374948%20%0AL%20273.960556%20173.273854%20%0AL%20303.2225%20146.007917%20%0A%22%20style%3D%22fill%3Anone%3Bstroke%3A%23008000%3Bstroke-linecap%3Asquare%3B%22/%3E%0A%20%20%20%3C/g%3E%0A%20%20%20%3Cg%20id%3D%22line2d_87%22%3E%0A%20%20%20%20%3Cpath%20clip-path%3D%22url%28%23p118113b80c%29%22%20d%3D%22M%2039.865%20168.729531%20%0AL%2069.126944%20161.913047%20%0AL%2098.388889%20125.558464%20%0AL%20127.650833%20173.273854%20%0AL%20156.912778%20132.374948%20%0AL%20186.174722%2057.39362%20%0AL%20215.436667%20184.634661%20%0AL%20244.698611%20123.286302%20%0AL%20273.960556%20175.546016%20%0AL%20303.2225%20148.280078%20%0A%22%20style%3D%22fill%3Anone%3Bstroke%3A%23ff0000%3Bstroke-linecap%3Asquare%3B%22/%3E%0A%20%20%20%3C/g%3E%0A%20%20%20%3Cg%20id%3D%22line2d_88%22%3E%0A%20%20%20%20%3Cpath%20clip-path%3D%22url%28%23p118113b80c%29%22%20d%3D%22M%2039.865%20171.001693%20%0AL%2069.126944%20157.368724%20%0AL%2098.388889%20114.197656%20%0AL%20127.650833%20171.001693%20%0AL%20156.912778%20130.102786%20%0AL%20186.174722%2059.665781%20%0AL%20215.436667%20182.3625%20%0AL%20244.698611%20121.014141%20%0AL%20273.960556%20173.273854%20%0AL%20303.2225%20134.647109%20%0A%22%20style%3D%22fill%3Anone%3Bstroke%3A%2300bfbf%3Bstroke-linecap%3Asquare%3B%22/%3E%0A%20%20%20%3C/g%3E%0A%20%20%20%3Cg%20id%3D%22line2d_89%22%3E%0A%20%20%20%20%3Cpath%20clip-path%3D%22url%28%23p118113b80c%29%22%20d%3D%22M%2039.865%20173.273854%20%0AL%2069.126944%20146.007917%20%0AL%2098.388889%20116.469818%20%0AL%20127.650833%20168.729531%20%0AL%20156.912778%20127.830625%20%0AL%20186.174722%2061.937943%20%0AL%20215.436667%20177.818177%20%0AL%20244.698611%20123.286302%20%0AL%20273.960556%20161.913047%20%0AL%20303.2225%20132.374948%20%0A%22%20style%3D%22fill%3Anone%3Bstroke%3A%23bf00bf%3Bstroke-linecap%3Asquare%3B%22/%3E%0A%20%20%20%3C/g%3E%0A%20%20%20%3Cg%20id%3D%22line2d_90%22%3E%0A%20%20%20%20%3Cpath%20clip-path%3D%22url%28%23p118113b80c%29%22%20d%3D%22M%2039.865%20171.001693%20%0AL%2069.126944%20148.280078%20%0AL%2098.388889%20118.741979%20%0AL%20127.650833%20157.368724%20%0AL%20156.912778%20130.102786%20%0AL%20186.174722%2064.210104%20%0AL%20215.436667%20175.546016%20%0AL%20244.698611%20125.558464%20%0AL%20273.960556%20159.640885%20%0AL%20303.2225%20134.647109%20%0A%22%20style%3D%22fill%3Anone%3Bstroke%3A%23bfbf00%3Bstroke-linecap%3Asquare%3B%22/%3E%0A%20%20%20%3C/g%3E%0A%20%20%20%3Cg%20id%3D%22line2d_91%22%3E%0A%20%20%20%20%3Cpath%20clip-path%3D%22url%28%23p118113b80c%29%22%20d%3D%22M%2039.865%20173.273854%20%0AL%2069.126944%20146.007917%20%0AL%2098.388889%20109.653333%20%0AL%20127.650833%20155.096562%20%0AL%20156.912778%20132.374948%20%0AL%20186.174722%2055.121458%20%0AL%20215.436667%20173.273854%20%0AL%20244.698611%20123.286302%20%0AL%20273.960556%20161.913047%20%0AL%20303.2225%20125.558464%20%0A%22%20style%3D%22fill%3Anone%3Bstroke%3A%23000000%3Bstroke-linecap%3Asquare%3B%22/%3E%0A%20%20%20%3C/g%3E%0A%20%20%20%3Cg%20id%3D%22line2d_92%22%3E%0A%20%20%20%20%3Cpath%20clip-path%3D%22url%28%23p118113b80c%29%22%20d%3D%22M%2039.865%20171.001693%20%0AL%2069.126944%20143.735755%20%0AL%2098.388889%20107.381172%20%0AL%20127.650833%20152.824401%20%0AL%20156.912778%20130.102786%20%0AL%20186.174722%2057.39362%20%0AL%20215.436667%20175.546016%20%0AL%20244.698611%20121.014141%20%0AL%20273.960556%20164.185208%20%0AL%20303.2225%20123.286302%20%0A%22%20style%3D%22fill%3Anone%3Bstroke%3A%230000ff%3Bstroke-linecap%3Asquare%3B%22/%3E%0A%20%20%20%3C/g%3E%0A%20%20%20%3Cg%20id%3D%22line2d_93%22%3E%0A%20%20%20%20%3Cpath%20clip-path%3D%22url%28%23p118113b80c%29%22%20d%3D%22M%2039.865%20168.729531%20%0AL%2069.126944%20141.463594%20%0AL%2098.388889%20105.10901%20%0AL%20127.650833%20141.463594%20%0AL%20156.912778%20132.374948%20%0AL%20186.174722%2059.665781%20%0AL%20215.436667%20177.818177%20%0AL%20244.698611%20123.286302%20%0AL%20273.960556%20161.913047%20%0AL%20303.2225%20125.558464%20%0A%22%20style%3D%22fill%3Anone%3Bstroke%3A%23008000%3Bstroke-linecap%3Asquare%3B%22/%3E%0A%20%20%20%3C/g%3E%0A%20%20%20%3Cg%20id%3D%22line2d_94%22%3E%0A%20%20%20%20%3Cpath%20clip-path%3D%22url%28%23p118113b80c%29%22%20d%3D%22M%2039.865%20171.001693%20%0AL%2069.126944%20139.191432%20%0AL%2098.388889%20102.836849%20%0AL%20127.650833%20143.735755%20%0AL%20156.912778%20134.647109%20%0AL%20186.174722%2057.39362%20%0AL%20215.436667%20175.546016%20%0AL%20244.698611%20125.558464%20%0AL%20273.960556%20164.185208%20%0AL%20303.2225%20123.286302%20%0A%22%20style%3D%22fill%3Anone%3Bstroke%3A%23ff0000%3Bstroke-linecap%3Asquare%3B%22/%3E%0A%20%20%20%3C/g%3E%0A%20%20%20%3Cg%20id%3D%22line2d_95%22%3E%0A%20%20%20%20%3Cpath%20clip-path%3D%22url%28%23p118113b80c%29%22%20d%3D%22M%2039.865%20164.185208%20%0AL%2069.126944%20136.919271%20%0AL%2098.388889%2098.292526%20%0AL%20127.650833%20141.463594%20%0AL%20156.912778%20121.014141%20%0AL%20186.174722%2055.121458%20%0AL%20215.436667%20161.913047%20%0AL%20244.698611%20123.286302%20%0AL%20273.960556%20166.45737%20%0AL%20303.2225%20125.558464%20%0A%22%20style%3D%22fill%3Anone%3Bstroke%3A%2300bfbf%3Bstroke-linecap%3Asquare%3B%22/%3E%0A%20%20%20%3C/g%3E%0A%20%20%20%3Cg%20id%3D%22line2d_96%22%3E%0A%20%20%20%20%3Cpath%20clip-path%3D%22url%28%23p118113b80c%29%22%20d%3D%22M%2039.865%20161.913047%20%0AL%2069.126944%20134.647109%20%0AL%2098.388889%20100.564687%20%0AL%20127.650833%20143.735755%20%0AL%20156.912778%20123.286302%20%0AL%20186.174722%2057.39362%20%0AL%20215.436667%20164.185208%20%0AL%20244.698611%20121.014141%20%0AL%20273.960556%20168.729531%20%0AL%20303.2225%20111.925495%20%0A%22%20style%3D%22fill%3Anone%3Bstroke%3A%23bf00bf%3Bstroke-linecap%3Asquare%3B%22/%3E%0A%20%20%20%3C/g%3E%0A%20%20%20%3Cg%20id%3D%22line2d_97%22%3E%0A%20%20%20%20%3Cpath%20clip-path%3D%22url%28%23p118113b80c%29%22%20d%3D%22M%2039.865%20159.640885%20%0AL%2069.126944%20136.919271%20%0AL%2098.388889%2098.292526%20%0AL%20127.650833%20141.463594%20%0AL%20156.912778%20125.558464%20%0AL%20186.174722%2055.121458%20%0AL%20215.436667%20161.913047%20%0AL%20244.698611%20118.741979%20%0AL%20273.960556%20159.640885%20%0AL%20303.2225%2098.292526%20%0A%22%20style%3D%22fill%3Anone%3Bstroke%3A%23bfbf00%3Bstroke-linecap%3Asquare%3B%22/%3E%0A%20%20%20%3C/g%3E%0A%20%20%20%3Cg%20id%3D%22line2d_98%22%3E%0A%20%20%20%20%3Cpath%20clip-path%3D%22url%28%23p118113b80c%29%22%20d%3D%22M%2039.865%20157.368724%20%0AL%2069.126944%20134.647109%20%0AL%2098.388889%20100.564687%20%0AL%20127.650833%20139.191432%20%0AL%20156.912778%20123.286302%20%0AL%20186.174722%2052.849297%20%0AL%20215.436667%20159.640885%20%0AL%20244.698611%20121.014141%20%0AL%20273.960556%20157.368724%20%0AL%20303.2225%2096.020365%20%0A%22%20style%3D%22fill%3Anone%3Bstroke%3A%23000000%3Bstroke-linecap%3Asquare%3B%22/%3E%0A%20%20%20%3C/g%3E%0A%20%20%20%3Cg%20id%3D%22line2d_99%22%3E%0A%20%20%20%20%3Cpath%20clip-path%3D%22url%28%23p118113b80c%29%22%20d%3D%22M%2039.865%20159.640885%20%0AL%2069.126944%20132.374948%20%0AL%2098.388889%2098.292526%20%0AL%20127.650833%20136.919271%20%0AL%20156.912778%20121.014141%20%0AL%20186.174722%2050.577135%20%0AL%20215.436667%20148.280078%20%0AL%20244.698611%20123.286302%20%0AL%20273.960556%20155.096562%20%0AL%20303.2225%2098.292526%20%0A%22%20style%3D%22fill%3Anone%3Bstroke%3A%230000ff%3Bstroke-linecap%3Asquare%3B%22/%3E%0A%20%20%20%3C/g%3E%0A%20%20%20%3Cg%20id%3D%22line2d_100%22%3E%0A%20%20%20%20%3Cpath%20clip-path%3D%22url%28%23p118113b80c%29%22%20d%3D%22M%2039.865%20157.368724%20%0AL%2069.126944%20130.102786%20%0AL%2098.388889%20100.564687%20%0AL%20127.650833%20134.647109%20%0AL%20156.912778%20123.286302%20%0AL%20186.174722%2048.304974%20%0AL%20215.436667%20150.55224%20%0AL%20244.698611%20121.014141%20%0AL%20273.960556%20152.824401%20%0AL%20303.2225%2096.020365%20%0A%22%20style%3D%22fill%3Anone%3Bstroke%3A%23008000%3Bstroke-linecap%3Asquare%3B%22/%3E%0A%20%20%20%3C/g%3E%0A%20%20%20%3Cg%20id%3D%22line2d_101%22%3E%0A%20%20%20%20%3Cpath%20clip-path%3D%22url%28%23p118113b80c%29%22%20d%3D%22M%2039.865%20155.096562%20%0AL%2069.126944%20125.558464%20%0AL%2098.388889%20102.836849%20%0AL%20127.650833%20136.919271%20%0AL%20156.912778%20125.558464%20%0AL%20186.174722%2050.577135%20%0AL%20215.436667%20148.280078%20%0AL%20244.698611%20118.741979%20%0AL%20273.960556%20155.096562%20%0AL%20303.2225%2093.748203%20%0A%22%20style%3D%22fill%3Anone%3Bstroke%3A%23ff0000%3Bstroke-linecap%3Asquare%3B%22/%3E%0A%20%20%20%3C/g%3E%0A%20%20%20%3Cg%20id%3D%22patch_3%22%3E%0A%20%20%20%20%3Cpath%20d%3D%22M%20303.2225%20291.42625%20%0AL%20303.2225%2018.766875%20%0A%22%20style%3D%22fill%3Anone%3Bstroke%3A%23000000%3Bstroke-linecap%3Asquare%3Bstroke-linejoin%3Amiter%3B%22/%3E%0A%20%20%20%3C/g%3E%0A%20%20%20%3Cg%20id%3D%22patch_4%22%3E%0A%20%20%20%20%3Cpath%20d%3D%22M%2039.865%20291.42625%20%0AL%2039.865%2018.766875%20%0A%22%20style%3D%22fill%3Anone%3Bstroke%3A%23000000%3Bstroke-linecap%3Asquare%3Bstroke-linejoin%3Amiter%3B%22/%3E%0A%20%20%20%3C/g%3E%0A%20%20%20%3Cg%20id%3D%22patch_5%22%3E%0A%20%20%20%20%3Cpath%20d%3D%22M%2039.865%20291.42625%20%0AL%20303.2225%20291.42625%20%0A%22%20style%3D%22fill%3Anone%3Bstroke%3A%23000000%3Bstroke-linecap%3Asquare%3Bstroke-linejoin%3Amiter%3B%22/%3E%0A%20%20%20%3C/g%3E%0A%20%20%20%3Cg%20id%3D%22patch_6%22%3E%0A%20%20%20%20%3Cpath%20d%3D%22M%2039.865%2018.766875%20%0AL%20303.222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02%22%3E%0A%20%20%20%20%20%20%3Cdefs%3E%0A%20%20%20%20%20%20%20%3Cpath%20d%3D%22M%200%200%20%0AL%200%20-4%20%0A%22%20id%3D%22mc3c4ed298c%22%20style%3D%22stroke%3A%23000000%3Bstroke-width%3A0.5%3B%22/%3E%0A%20%20%20%20%20%20%3C/defs%3E%0A%20%20%20%20%20%20%3Cg%3E%0A%20%20%20%20%20%20%20%3Cuse%20style%3D%22stroke%3A%23000000%3Bstroke-width%3A0.5%3B%22%20x%3D%2239.865%22%20xlink%3Ahref%3D%22%23mc3c4ed298c%22%20y%3D%22291.42625%22/%3E%0A%20%20%20%20%20%20%3C/g%3E%0A%20%20%20%20%20%3C/g%3E%0A%20%20%20%20%20%3Cg%20id%3D%22line2d_103%22%3E%0A%20%20%20%20%20%20%3Cdefs%3E%0A%20%20%20%20%20%20%20%3Cpath%20d%3D%22M%200%200%20%0AL%200%204%20%0A%22%20id%3D%22md33765124d%22%20style%3D%22stroke%3A%23000000%3Bstroke-width%3A0.5%3B%22/%3E%0A%20%20%20%20%20%20%3C/defs%3E%0A%20%20%20%20%20%20%3Cg%3E%0A%20%20%20%20%20%20%20%3Cuse%20style%3D%22stroke%3A%23000000%3Bstroke-width%3A0.5%3B%22%20x%3D%2239.865%22%20xlink%3Ahref%3D%22%23md33765124d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36.047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104%22%3E%0A%20%20%20%20%20%20%3Cg%3E%0A%20%20%20%20%20%20%20%3Cuse%20style%3D%22stroke%3A%23000000%3Bstroke-width%3A0.5%3B%22%20x%3D%2269.1269444444%22%20xlink%3Ahref%3D%22%23mc3c4ed298c%22%20y%3D%22291.42625%22/%3E%0A%20%20%20%20%20%20%3C/g%3E%0A%20%20%20%20%20%3C/g%3E%0A%20%20%20%20%20%3Cg%20id%3D%22line2d_105%22%3E%0A%20%20%20%20%20%20%3Cg%3E%0A%20%20%20%20%20%20%20%3Cuse%20style%3D%22stroke%3A%23000000%3Bstroke-width%3A0.5%3B%22%20x%3D%2269.1269444444%22%20xlink%3Ahref%3D%22%23md33765124d%22%20y%3D%2218.766875%22/%3E%0A%20%20%20%20%20%20%3C/g%3E%0A%20%20%20%20%20%3C/g%3E%0A%20%20%20%20%20%3Cg%20id%3D%22text_2%22%3E%0A%20%20%20%20%20%20%3C%21--%201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65.3094444444%20304.544375%29scale%280.12%20-0.12%29%22%3E%0A%20%20%20%20%20%20%20%3Cuse%20xlink%3Ahref%3D%22%23BitstreamVeraSans-Roman-31%22/%3E%0A%20%20%20%20%20%20%3C/g%3E%0A%20%20%20%20%20%3C/g%3E%0A%20%20%20%20%3C/g%3E%0A%20%20%20%20%3Cg%20id%3D%22xtick_3%22%3E%0A%20%20%20%20%20%3Cg%20id%3D%22line2d_106%22%3E%0A%20%20%20%20%20%20%3Cg%3E%0A%20%20%20%20%20%20%20%3Cuse%20style%3D%22stroke%3A%23000000%3Bstroke-width%3A0.5%3B%22%20x%3D%2298.3888888889%22%20xlink%3Ahref%3D%22%23mc3c4ed298c%22%20y%3D%22291.42625%22/%3E%0A%20%20%20%20%20%20%3C/g%3E%0A%20%20%20%20%20%3C/g%3E%0A%20%20%20%20%20%3Cg%20id%3D%22line2d_107%22%3E%0A%20%20%20%20%20%20%3Cg%3E%0A%20%20%20%20%20%20%20%3Cuse%20style%3D%22stroke%3A%23000000%3Bstroke-width%3A0.5%3B%22%20x%3D%2298.3888888889%22%20xlink%3Ahref%3D%22%23md33765124d%22%20y%3D%2218.766875%22/%3E%0A%20%20%20%20%20%20%3C/g%3E%0A%20%20%20%20%20%3C/g%3E%0A%20%20%20%20%20%3Cg%20id%3D%22text_3%22%3E%0A%20%20%20%20%20%20%3C%21--%202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94.5713888889%20304.544375%29scale%280.12%20-0.12%29%22%3E%0A%20%20%20%20%20%20%20%3Cuse%20xlink%3Ahref%3D%22%23BitstreamVeraSans-Roman-32%22/%3E%0A%20%20%20%20%20%20%3C/g%3E%0A%20%20%20%20%20%3C/g%3E%0A%20%20%20%20%3C/g%3E%0A%20%20%20%20%3Cg%20id%3D%22xtick_4%22%3E%0A%20%20%20%20%20%3Cg%20id%3D%22line2d_108%22%3E%0A%20%20%20%20%20%20%3Cg%3E%0A%20%20%20%20%20%20%20%3Cuse%20style%3D%22stroke%3A%23000000%3Bstroke-width%3A0.5%3B%22%20x%3D%22127.650833333%22%20xlink%3Ahref%3D%22%23mc3c4ed298c%22%20y%3D%22291.42625%22/%3E%0A%20%20%20%20%20%20%3C/g%3E%0A%20%20%20%20%20%3C/g%3E%0A%20%20%20%20%20%3Cg%20id%3D%22line2d_109%22%3E%0A%20%20%20%20%20%20%3Cg%3E%0A%20%20%20%20%20%20%20%3Cuse%20style%3D%22stroke%3A%23000000%3Bstroke-width%3A0.5%3B%22%20x%3D%22127.650833333%22%20xlink%3Ahref%3D%22%23md33765124d%22%20y%3D%2218.766875%22/%3E%0A%20%20%20%20%20%20%3C/g%3E%0A%20%20%20%20%20%3C/g%3E%0A%20%20%20%20%20%3Cg%20id%3D%22text_4%22%3E%0A%20%20%20%20%20%20%3C%21--%203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3.833333333%20304.544375%29scale%280.12%20-0.12%29%22%3E%0A%20%20%20%20%20%20%20%3Cuse%20xlink%3Ahref%3D%22%23BitstreamVeraSans-Roman-33%22/%3E%0A%20%20%20%20%20%20%3C/g%3E%0A%20%20%20%20%20%3C/g%3E%0A%20%20%20%20%3C/g%3E%0A%20%20%20%20%3Cg%20id%3D%22xtick_5%22%3E%0A%20%20%20%20%20%3Cg%20id%3D%22line2d_110%22%3E%0A%20%20%20%20%20%20%3Cg%3E%0A%20%20%20%20%20%20%20%3Cuse%20style%3D%22stroke%3A%23000000%3Bstroke-width%3A0.5%3B%22%20x%3D%22156.912777778%22%20xlink%3Ahref%3D%22%23mc3c4ed298c%22%20y%3D%22291.42625%22/%3E%0A%20%20%20%20%20%20%3C/g%3E%0A%20%20%20%20%20%3C/g%3E%0A%20%20%20%20%20%3Cg%20id%3D%22line2d_111%22%3E%0A%20%20%20%20%20%20%3Cg%3E%0A%20%20%20%20%20%20%20%3Cuse%20style%3D%22stroke%3A%23000000%3Bstroke-width%3A0.5%3B%22%20x%3D%22156.912777778%22%20xlink%3Ahref%3D%22%23md33765124d%22%20y%3D%2218.766875%22/%3E%0A%20%20%20%20%20%20%3C/g%3E%0A%20%20%20%20%20%3C/g%3E%0A%20%20%20%20%20%3Cg%20id%3D%22text_5%22%3E%0A%20%20%20%20%20%20%3C%21--%20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53.095277778%20304.544375%29scale%280.12%20-0.12%29%22%3E%0A%20%20%20%20%20%20%20%3Cuse%20xlink%3Ahref%3D%22%23BitstreamVeraSans-Roman-34%22/%3E%0A%20%20%20%20%20%20%3C/g%3E%0A%20%20%20%20%20%3C/g%3E%0A%20%20%20%20%3C/g%3E%0A%20%20%20%20%3Cg%20id%3D%22xtick_6%22%3E%0A%20%20%20%20%20%3Cg%20id%3D%22line2d_112%22%3E%0A%20%20%20%20%20%20%3Cg%3E%0A%20%20%20%20%20%20%20%3Cuse%20style%3D%22stroke%3A%23000000%3Bstroke-width%3A0.5%3B%22%20x%3D%22186.174722222%22%20xlink%3Ahref%3D%22%23mc3c4ed298c%22%20y%3D%22291.42625%22/%3E%0A%20%20%20%20%20%20%3C/g%3E%0A%20%20%20%20%20%3C/g%3E%0A%20%20%20%20%20%3Cg%20id%3D%22line2d_113%22%3E%0A%20%20%20%20%20%20%3Cg%3E%0A%20%20%20%20%20%20%20%3Cuse%20style%3D%22stroke%3A%23000000%3Bstroke-width%3A0.5%3B%22%20x%3D%22186.174722222%22%20xlink%3Ahref%3D%22%23md33765124d%22%20y%3D%2218.766875%22/%3E%0A%20%20%20%20%20%20%3C/g%3E%0A%20%20%20%20%20%3C/g%3E%0A%20%20%20%20%20%3Cg%20id%3D%22text_6%22%3E%0A%20%20%20%20%20%20%3C%21--%205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82.357222222%20304.544375%29scale%280.12%20-0.12%29%22%3E%0A%20%20%20%20%20%20%20%3Cuse%20xlink%3Ahref%3D%22%23BitstreamVeraSans-Roman-35%22/%3E%0A%20%20%20%20%20%20%3C/g%3E%0A%20%20%20%20%20%3C/g%3E%0A%20%20%20%20%3C/g%3E%0A%20%20%20%20%3Cg%20id%3D%22xtick_7%22%3E%0A%20%20%20%20%20%3Cg%20id%3D%22line2d_114%22%3E%0A%20%20%20%20%20%20%3Cg%3E%0A%20%20%20%20%20%20%20%3Cuse%20style%3D%22stroke%3A%23000000%3Bstroke-width%3A0.5%3B%22%20x%3D%22215.436666667%22%20xlink%3Ahref%3D%22%23mc3c4ed298c%22%20y%3D%22291.42625%22/%3E%0A%20%20%20%20%20%20%3C/g%3E%0A%20%20%20%20%20%3C/g%3E%0A%20%20%20%20%20%3Cg%20id%3D%22line2d_115%22%3E%0A%20%20%20%20%20%20%3Cg%3E%0A%20%20%20%20%20%20%20%3Cuse%20style%3D%22stroke%3A%23000000%3Bstroke-width%3A0.5%3B%22%20x%3D%22215.436666667%22%20xlink%3Ahref%3D%22%23md33765124d%22%20y%3D%2218.766875%22/%3E%0A%20%20%20%20%20%20%3C/g%3E%0A%20%20%20%20%20%3C/g%3E%0A%20%20%20%20%20%3Cg%20id%3D%22text_7%22%3E%0A%20%20%20%20%20%20%3C%21--%206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211.619166667%20304.544375%29scale%280.12%20-0.12%29%22%3E%0A%20%20%20%20%20%20%20%3Cuse%20xlink%3Ahref%3D%22%23BitstreamVeraSans-Roman-36%22/%3E%0A%20%20%20%20%20%20%3C/g%3E%0A%20%20%20%20%20%3C/g%3E%0A%20%20%20%20%3C/g%3E%0A%20%20%20%20%3Cg%20id%3D%22xtick_8%22%3E%0A%20%20%20%20%20%3Cg%20id%3D%22line2d_116%22%3E%0A%20%20%20%20%20%20%3Cg%3E%0A%20%20%20%20%20%20%20%3Cuse%20style%3D%22stroke%3A%23000000%3Bstroke-width%3A0.5%3B%22%20x%3D%22244.698611111%22%20xlink%3Ahref%3D%22%23mc3c4ed298c%22%20y%3D%22291.42625%22/%3E%0A%20%20%20%20%20%20%3C/g%3E%0A%20%20%20%20%20%3C/g%3E%0A%20%20%20%20%20%3Cg%20id%3D%22line2d_117%22%3E%0A%20%20%20%20%20%20%3Cg%3E%0A%20%20%20%20%20%20%20%3Cuse%20style%3D%22stroke%3A%23000000%3Bstroke-width%3A0.5%3B%22%20x%3D%22244.698611111%22%20xlink%3Ahref%3D%22%23md33765124d%22%20y%3D%2218.766875%22/%3E%0A%20%20%20%20%20%20%3C/g%3E%0A%20%20%20%20%20%3C/g%3E%0A%20%20%20%20%20%3Cg%20id%3D%22text_8%22%3E%0A%20%20%20%20%20%20%3C%21--%207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240.881111111%20304.544375%29scale%280.12%20-0.12%29%22%3E%0A%20%20%20%20%20%20%20%3Cuse%20xlink%3Ahref%3D%22%23BitstreamVeraSans-Roman-37%22/%3E%0A%20%20%20%20%20%20%3C/g%3E%0A%20%20%20%20%20%3C/g%3E%0A%20%20%20%20%3C/g%3E%0A%20%20%20%20%3Cg%20id%3D%22xtick_9%22%3E%0A%20%20%20%20%20%3Cg%20id%3D%22line2d_118%22%3E%0A%20%20%20%20%20%20%3Cg%3E%0A%20%20%20%20%20%20%20%3Cuse%20style%3D%22stroke%3A%23000000%3Bstroke-width%3A0.5%3B%22%20x%3D%22273.960555556%22%20xlink%3Ahref%3D%22%23mc3c4ed298c%22%20y%3D%22291.42625%22/%3E%0A%20%20%20%20%20%20%3C/g%3E%0A%20%20%20%20%20%3C/g%3E%0A%20%20%20%20%20%3Cg%20id%3D%22line2d_119%22%3E%0A%20%20%20%20%20%20%3Cg%3E%0A%20%20%20%20%20%20%20%3Cuse%20style%3D%22stroke%3A%23000000%3Bstroke-width%3A0.5%3B%22%20x%3D%22273.960555556%22%20xlink%3Ahref%3D%22%23md33765124d%22%20y%3D%2218.766875%22/%3E%0A%20%20%20%20%20%20%3C/g%3E%0A%20%20%20%20%20%3C/g%3E%0A%20%20%20%20%20%3Cg%20id%3D%22text_9%22%3E%0A%20%20%20%20%20%20%3C%21--%208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70.143055556%20304.544375%29scale%280.12%20-0.12%29%22%3E%0A%20%20%20%20%20%20%20%3Cuse%20xlink%3Ahref%3D%22%23BitstreamVeraSans-Roman-38%22/%3E%0A%20%20%20%20%20%20%3C/g%3E%0A%20%20%20%20%20%3C/g%3E%0A%20%20%20%20%3C/g%3E%0A%20%20%20%20%3Cg%20id%3D%22xtick_10%22%3E%0A%20%20%20%20%20%3Cg%20id%3D%22line2d_120%22%3E%0A%20%20%20%20%20%20%3Cg%3E%0A%20%20%20%20%20%20%20%3Cuse%20style%3D%22stroke%3A%23000000%3Bstroke-width%3A0.5%3B%22%20x%3D%22303.2225%22%20xlink%3Ahref%3D%22%23mc3c4ed298c%22%20y%3D%22291.42625%22/%3E%0A%20%20%20%20%20%20%3C/g%3E%0A%20%20%20%20%20%3C/g%3E%0A%20%20%20%20%20%3Cg%20id%3D%22line2d_121%22%3E%0A%20%20%20%20%20%20%3Cg%3E%0A%20%20%20%20%20%20%20%3Cuse%20style%3D%22stroke%3A%23000000%3Bstroke-width%3A0.5%3B%22%20x%3D%22303.2225%22%20xlink%3Ahref%3D%22%23md33765124d%22%20y%3D%2218.766875%22/%3E%0A%20%20%20%20%20%20%3C/g%3E%0A%20%20%20%20%20%3C/g%3E%0A%20%20%20%20%20%3Cg%20id%3D%22text_10%22%3E%0A%20%20%20%20%20%20%3C%21--%209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299.405%20304.544375%29scale%280.12%20-0.12%29%22%3E%0A%20%20%20%20%20%20%20%3Cuse%20xlink%3Ahref%3D%22%23BitstreamVeraSans-Roman-39%22/%3E%0A%20%20%20%20%20%20%3C/g%3E%0A%20%20%20%20%20%3C/g%3E%0A%20%20%20%20%3C/g%3E%0A%20%20%20%3C/g%3E%0A%20%20%20%3Cg%20id%3D%22matplotlib.axis_2%22%3E%0A%20%20%20%20%3Cg%20id%3D%22ytick_1%22%3E%0A%20%20%20%20%20%3Cg%20id%3D%22line2d_122%22%3E%0A%20%20%20%20%20%20%3Cdefs%3E%0A%20%20%20%20%20%20%20%3Cpath%20d%3D%22M%200%200%20%0AL%204%200%20%0A%22%20id%3D%22md7c11edf04%22%20style%3D%22stroke%3A%23000000%3Bstroke-width%3A0.5%3B%22/%3E%0A%20%20%20%20%20%20%3C/defs%3E%0A%20%20%20%20%20%20%3Cg%3E%0A%20%20%20%20%20%20%20%3Cuse%20style%3D%22stroke%3A%23000000%3Bstroke-width%3A0.5%3B%22%20x%3D%2239.865%22%20xlink%3Ahref%3D%22%23md7c11edf04%22%20y%3D%22291.42625%22/%3E%0A%20%20%20%20%20%20%3C/g%3E%0A%20%20%20%20%20%3C/g%3E%0A%20%20%20%20%20%3Cg%20id%3D%22line2d_123%22%3E%0A%20%20%20%20%20%20%3Cdefs%3E%0A%20%20%20%20%20%20%20%3Cpath%20d%3D%22M%200%200%20%0AL%20-4%200%20%0A%22%20id%3D%22mf6bc74017a%22%20style%3D%22stroke%3A%23000000%3Bstroke-width%3A0.5%3B%22/%3E%0A%20%20%20%20%20%20%3C/defs%3E%0A%20%20%20%20%20%20%3Cg%3E%0A%20%20%20%20%20%20%20%3Cuse%20style%3D%22stroke%3A%23000000%3Bstroke-width%3A0.5%3B%22%20x%3D%22303.2225%22%20xlink%3Ahref%3D%22%23mf6bc74017a%22%20y%3D%22291.42625%22/%3E%0A%20%20%20%20%20%20%3C/g%3E%0A%20%20%20%20%20%3C/g%3E%0A%20%20%20%20%20%3Cg%20id%3D%22text_11%22%3E%0A%20%20%20%20%20%20%3C%21--%200%20--%3E%0A%20%20%20%20%20%20%3Cg%20transform%3D%22translate%2828.23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24%22%3E%0A%20%20%20%20%20%20%3Cg%3E%0A%20%20%20%20%20%20%20%3Cuse%20style%3D%22stroke%3A%23000000%3Bstroke-width%3A0.5%3B%22%20x%3D%2239.865%22%20xlink%3Ahref%3D%22%23md7c11edf04%22%20y%3D%22245.983020833%22/%3E%0A%20%20%20%20%20%20%3C/g%3E%0A%20%20%20%20%20%3C/g%3E%0A%20%20%20%20%20%3Cg%20id%3D%22line2d_125%22%3E%0A%20%20%20%20%20%20%3Cg%3E%0A%20%20%20%20%20%20%20%3Cuse%20style%3D%22stroke%3A%23000000%3Bstroke-width%3A0.5%3B%22%20x%3D%22303.2225%22%20xlink%3Ahref%3D%22%23mf6bc74017a%22%20y%3D%22245.983020833%22/%3E%0A%20%20%20%20%20%20%3C/g%3E%0A%20%20%20%20%20%3C/g%3E%0A%20%20%20%20%20%3Cg%20id%3D%22text_12%22%3E%0A%20%20%20%20%20%20%3C%21--%2020%20--%3E%0A%20%20%20%20%20%20%3Cg%20transform%3D%22translate%2820.595%20249.294270833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26%22%3E%0A%20%20%20%20%20%20%3Cg%3E%0A%20%20%20%20%20%20%20%3Cuse%20style%3D%22stroke%3A%23000000%3Bstroke-width%3A0.5%3B%22%20x%3D%2239.865%22%20xlink%3Ahref%3D%22%23md7c11edf04%22%20y%3D%22200.539791667%22/%3E%0A%20%20%20%20%20%20%3C/g%3E%0A%20%20%20%20%20%3C/g%3E%0A%20%20%20%20%20%3Cg%20id%3D%22line2d_127%22%3E%0A%20%20%20%20%20%20%3Cg%3E%0A%20%20%20%20%20%20%20%3Cuse%20style%3D%22stroke%3A%23000000%3Bstroke-width%3A0.5%3B%22%20x%3D%22303.2225%22%20xlink%3Ahref%3D%22%23mf6bc74017a%22%20y%3D%22200.539791667%22/%3E%0A%20%20%20%20%20%20%3C/g%3E%0A%20%20%20%20%20%3C/g%3E%0A%20%20%20%20%20%3Cg%20id%3D%22text_13%22%3E%0A%20%20%20%20%20%20%3C%21--%2040%20--%3E%0A%20%20%20%20%20%20%3Cg%20transform%3D%22translate%2820.595%20203.851041667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128%22%3E%0A%20%20%20%20%20%20%3Cg%3E%0A%20%20%20%20%20%20%20%3Cuse%20style%3D%22stroke%3A%23000000%3Bstroke-width%3A0.5%3B%22%20x%3D%2239.865%22%20xlink%3Ahref%3D%22%23md7c11edf04%22%20y%3D%22155.0965625%22/%3E%0A%20%20%20%20%20%20%3C/g%3E%0A%20%20%20%20%20%3C/g%3E%0A%20%20%20%20%20%3Cg%20id%3D%22line2d_129%22%3E%0A%20%20%20%20%20%20%3Cg%3E%0A%20%20%20%20%20%20%20%3Cuse%20style%3D%22stroke%3A%23000000%3Bstroke-width%3A0.5%3B%22%20x%3D%22303.2225%22%20xlink%3Ahref%3D%22%23mf6bc74017a%22%20y%3D%22155.0965625%22/%3E%0A%20%20%20%20%20%20%3C/g%3E%0A%20%20%20%20%20%3C/g%3E%0A%20%20%20%20%20%3Cg%20id%3D%22text_14%22%3E%0A%20%20%20%20%20%20%3C%21--%2060%20--%3E%0A%20%20%20%20%20%20%3Cg%20transform%3D%22translate%2820.595%20158.4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130%22%3E%0A%20%20%20%20%20%20%3Cg%3E%0A%20%20%20%20%20%20%20%3Cuse%20style%3D%22stroke%3A%23000000%3Bstroke-width%3A0.5%3B%22%20x%3D%2239.865%22%20xlink%3Ahref%3D%22%23md7c11edf04%22%20y%3D%22109.653333333%22/%3E%0A%20%20%20%20%20%20%3C/g%3E%0A%20%20%20%20%20%3C/g%3E%0A%20%20%20%20%20%3Cg%20id%3D%22line2d_131%22%3E%0A%20%20%20%20%20%20%3Cg%3E%0A%20%20%20%20%20%20%20%3Cuse%20style%3D%22stroke%3A%23000000%3Bstroke-width%3A0.5%3B%22%20x%3D%22303.2225%22%20xlink%3Ahref%3D%22%23mf6bc74017a%22%20y%3D%22109.653333333%22/%3E%0A%20%20%20%20%20%20%3C/g%3E%0A%20%20%20%20%20%3C/g%3E%0A%20%20%20%20%20%3Cg%20id%3D%22text_15%22%3E%0A%20%20%20%20%20%20%3C%21--%2080%20--%3E%0A%20%20%20%20%20%20%3Cg%20transform%3D%22translate%2820.595%20112.964583333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132%22%3E%0A%20%20%20%20%20%20%3Cg%3E%0A%20%20%20%20%20%20%20%3Cuse%20style%3D%22stroke%3A%23000000%3Bstroke-width%3A0.5%3B%22%20x%3D%2239.865%22%20xlink%3Ahref%3D%22%23md7c11edf04%22%20y%3D%2264.2101041667%22/%3E%0A%20%20%20%20%20%20%3C/g%3E%0A%20%20%20%20%20%3C/g%3E%0A%20%20%20%20%20%3Cg%20id%3D%22line2d_133%22%3E%0A%20%20%20%20%20%20%3Cg%3E%0A%20%20%20%20%20%20%20%3Cuse%20style%3D%22stroke%3A%23000000%3Bstroke-width%3A0.5%3B%22%20x%3D%22303.2225%22%20xlink%3Ahref%3D%22%23mf6bc74017a%22%20y%3D%2264.2101041667%22/%3E%0A%20%20%20%20%20%20%3C/g%3E%0A%20%20%20%20%20%3C/g%3E%0A%20%20%20%20%20%3Cg%20id%3D%22text_16%22%3E%0A%20%20%20%20%20%20%3C%21--%20100%20--%3E%0A%20%20%20%20%20%20%3Cg%20transform%3D%22translate%2812.96%2067.5213541667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20%3Cg%20id%3D%22ytick_7%22%3E%0A%20%20%20%20%20%3Cg%20id%3D%22line2d_134%22%3E%0A%20%20%20%20%20%20%3Cg%3E%0A%20%20%20%20%20%20%20%3Cuse%20style%3D%22stroke%3A%23000000%3Bstroke-width%3A0.5%3B%22%20x%3D%2239.865%22%20xlink%3Ahref%3D%22%23md7c11edf04%22%20y%3D%2218.766875%22/%3E%0A%20%20%20%20%20%20%3C/g%3E%0A%20%20%20%20%20%3C/g%3E%0A%20%20%20%20%20%3Cg%20id%3D%22line2d_135%22%3E%0A%20%20%20%20%20%20%3Cg%3E%0A%20%20%20%20%20%20%20%3Cuse%20style%3D%22stroke%3A%23000000%3Bstroke-width%3A0.5%3B%22%20x%3D%22303.2225%22%20xlink%3Ahref%3D%22%23mf6bc74017a%22%20y%3D%2218.766875%22/%3E%0A%20%20%20%20%20%20%3C/g%3E%0A%20%20%20%20%20%3C/g%3E%0A%20%20%20%20%20%3Cg%20id%3D%22text_17%22%3E%0A%20%20%20%20%20%20%3C%21--%20120%20--%3E%0A%20%20%20%20%20%20%3Cg%20transform%3D%22translate%2812.96%2022.078125%29scale%280.12%20-0.12%29%22%3E%0A%20%20%20%20%20%20%20%3Cuse%20xlink%3Ahref%3D%22%23BitstreamVeraSans-Roman-31%22/%3E%0A%20%20%20%20%20%20%20%3Cuse%20x%3D%2263.623046875%22%20xlink%3Ahref%3D%22%23BitstreamVeraSans-Roman-32%22/%3E%0A%20%20%20%20%20%20%20%3Cuse%20x%3D%22127.24609375%22%20xlink%3Ahref%3D%22%23BitstreamVeraSans-Roman-30%22/%3E%0A%20%20%20%20%20%20%3C/g%3E%0A%20%20%20%20%20%3C/g%3E%0A%20%20%20%20%3C/g%3E%0A%20%20%20%3C/g%3E%0A%20%20%3C/g%3E%0A%20%3C/g%3E%0A%20%3Cdefs%3E%0A%20%20%3CclipPath%20id%3D%22p118113b80c%22%3E%0A%20%20%20%3Crect%20height%3D%22272.659375%22%20width%3D%22263.3575%22%20x%3D%2239.865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4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9.865%20291.42625%20%0AL%20303.2225%20291.42625%20%0AL%20303.2225%2018.766875%20%0AL%2039.865%2018.766875%20%0Az%0A%22%20style%3D%22fill%3A%23ffffff%3B%22/%3E%0A%20%20%20%3C/g%3E%0A%20%20%20%3Cg%20id%3D%22line2d_1%22%3E%0A%20%20%20%20%3Cpath%20clip-path%3D%22url%28%23p118113b80c%29%22%20d%3D%22M%2039.865%20291.42625%20%0AL%2069.126944%20291.42625%20%0AL%2098.388889%20291.42625%20%0AL%20127.650833%20291.42625%20%0AL%20156.912778%20291.42625%20%0AL%20186.174722%20291.42625%20%0AL%20215.436667%20291.42625%20%0AL%20244.698611%20291.42625%20%0AL%20273.960556%20291.42625%20%0AL%20303.2225%20291.42625%20%0A%22%20style%3D%22fill%3Anone%3Bstroke%3A%230000ff%3Bstroke-linecap%3Asquare%3B%22/%3E%0A%20%20%20%3C/g%3E%0A%20%20%20%3Cg%20id%3D%22line2d_2%22%3E%0A%20%20%20%20%3Cpath%20clip-path%3D%22url%28%23p118113b80c%29%22%20d%3D%22M%2039.865%20284.609766%20%0AL%2069.126944%20282.337604%20%0AL%2098.388889%20286.881927%20%0AL%20127.650833%20277.793281%20%0AL%20156.912778%20277.793281%20%0AL%20186.174722%20291.42625%20%0AL%20215.436667%20291.42625%20%0AL%20244.698611%20291.42625%20%0AL%20273.960556%20289.154089%20%0AL%20303.2225%20289.154089%20%0A%22%20style%3D%22fill%3Anone%3Bstroke%3A%23008000%3Bstroke-linecap%3Asquare%3B%22/%3E%0A%20%20%20%3C/g%3E%0A%20%20%20%3Cg%20id%3D%22line2d_3%22%3E%0A%20%20%20%20%3Cpath%20clip-path%3D%22url%28%23p118113b80c%29%22%20d%3D%22M%2039.865%20282.337604%20%0AL%2069.126944%20284.609766%20%0AL%2098.388889%20289.154089%20%0AL%20127.650833%20280.065443%20%0AL%20156.912778%20280.065443%20%0AL%20186.174722%20291.42625%20%0AL%20215.436667%20291.42625%20%0AL%20244.698611%20289.154089%20%0AL%20273.960556%20291.42625%20%0AL%20303.2225%20286.881927%20%0A%22%20style%3D%22fill%3Anone%3Bstroke%3A%23ff0000%3Bstroke-linecap%3Asquare%3B%22/%3E%0A%20%20%20%3C/g%3E%0A%20%20%20%3Cg%20id%3D%22line2d_4%22%3E%0A%20%20%20%20%3Cpath%20clip-path%3D%22url%28%23p118113b80c%29%22%20d%3D%22M%2039.865%20280.065443%20%0AL%2069.126944%20286.881927%20%0AL%2098.388889%20286.881927%20%0AL%20127.650833%20277.793281%20%0AL%20156.912778%20277.793281%20%0AL%20186.174722%20289.154089%20%0AL%20215.436667%20289.154089%20%0AL%20244.698611%20286.881927%20%0AL%20273.960556%20289.154089%20%0AL%20303.2225%20284.609766%20%0A%22%20style%3D%22fill%3Anone%3Bstroke%3A%2300bfbf%3Bstroke-linecap%3Asquare%3B%22/%3E%0A%20%20%20%3C/g%3E%0A%20%20%20%3Cg%20id%3D%22line2d_5%22%3E%0A%20%20%20%20%3Cpath%20clip-path%3D%22url%28%23p118113b80c%29%22%20d%3D%22M%2039.865%20282.337604%20%0AL%2069.126944%20282.337604%20%0AL%2098.388889%20284.609766%20%0AL%20127.650833%20275.52112%20%0AL%20156.912778%20280.065443%20%0AL%20186.174722%20275.52112%20%0AL%20215.436667%20291.42625%20%0AL%20244.698611%20289.154089%20%0AL%20273.960556%20286.881927%20%0AL%20303.2225%20282.337604%20%0A%22%20style%3D%22fill%3Anone%3Bstroke%3A%23bf00bf%3Bstroke-linecap%3Asquare%3B%22/%3E%0A%20%20%20%3C/g%3E%0A%20%20%20%3Cg%20id%3D%22line2d_6%22%3E%0A%20%20%20%20%3Cpath%20clip-path%3D%22url%28%23p118113b80c%29%22%20d%3D%22M%2039.865%20280.065443%20%0AL%2069.126944%20284.609766%20%0AL%2098.388889%20277.793281%20%0AL%20127.650833%20273.248958%20%0AL%20156.912778%20282.337604%20%0AL%20186.174722%20273.248958%20%0AL%20215.436667%20291.42625%20%0AL%20244.698611%20286.881927%20%0AL%20273.960556%20289.154089%20%0AL%20303.2225%20280.065443%20%0A%22%20style%3D%22fill%3Anone%3Bstroke%3A%23bfbf00%3Bstroke-linecap%3Asquare%3B%22/%3E%0A%20%20%20%3C/g%3E%0A%20%20%20%3Cg%20id%3D%22line2d_7%22%3E%0A%20%20%20%20%3Cpath%20clip-path%3D%22url%28%23p118113b80c%29%22%20d%3D%22M%2039.865%20277.793281%20%0AL%2069.126944%20282.337604%20%0AL%2098.388889%20280.065443%20%0AL%20127.650833%20270.976797%20%0AL%20156.912778%20280.065443%20%0AL%20186.174722%20266.432474%20%0AL%20215.436667%20282.337604%20%0AL%20244.698611%20284.609766%20%0AL%20273.960556%20291.42625%20%0AL%20303.2225%20282.337604%20%0A%22%20style%3D%22fill%3Anone%3Bstroke%3A%23000000%3Bstroke-linecap%3Asquare%3B%22/%3E%0A%20%20%20%3C/g%3E%0A%20%20%20%3Cg%20id%3D%22line2d_8%22%3E%0A%20%20%20%20%3Cpath%20clip-path%3D%22url%28%23p118113b80c%29%22%20d%3D%22M%2039.865%20275.52112%20%0AL%2069.126944%20277.793281%20%0AL%2098.388889%20277.793281%20%0AL%20127.650833%20268.704635%20%0AL%20156.912778%20270.976797%20%0AL%20186.174722%20264.160312%20%0AL%20215.436667%20280.065443%20%0AL%20244.698611%20270.976797%20%0AL%20273.960556%20291.42625%20%0AL%20303.2225%20284.609766%20%0A%22%20style%3D%22fill%3Anone%3Bstroke%3A%230000ff%3Bstroke-linecap%3Asquare%3B%22/%3E%0A%20%20%20%3C/g%3E%0A%20%20%20%3Cg%20id%3D%22line2d_9%22%3E%0A%20%20%20%20%3Cpath%20clip-path%3D%22url%28%23p118113b80c%29%22%20d%3D%22M%2039.865%20277.793281%20%0AL%2069.126944%20275.52112%20%0AL%2098.388889%20280.065443%20%0AL%20127.650833%20266.432474%20%0AL%20156.912778%20268.704635%20%0AL%20186.174722%20250.527344%20%0AL%20215.436667%20275.52112%20%0AL%20244.698611%20268.704635%20%0AL%20273.960556%20289.154089%20%0AL%20303.2225%20277.793281%20%0A%22%20style%3D%22fill%3Anone%3Bstroke%3A%23008000%3Bstroke-linecap%3Asquare%3B%22/%3E%0A%20%20%20%3C/g%3E%0A%20%20%20%3Cg%20id%3D%22line2d_10%22%3E%0A%20%20%20%20%3Cpath%20clip-path%3D%22url%28%23p118113b80c%29%22%20d%3D%22M%2039.865%20280.065443%20%0AL%2069.126944%20273.248958%20%0AL%2098.388889%20277.793281%20%0AL%20127.650833%20264.160312%20%0AL%20156.912778%20266.432474%20%0AL%20186.174722%20248.255182%20%0AL%20215.436667%20266.432474%20%0AL%20244.698611%20266.432474%20%0AL%20273.960556%20286.881927%20%0AL%20303.2225%20280.065443%20%0A%22%20style%3D%22fill%3Anone%3Bstroke%3A%23ff0000%3Bstroke-linecap%3Asquare%3B%22/%3E%0A%20%20%20%3C/g%3E%0A%20%20%20%3Cg%20id%3D%22line2d_11%22%3E%0A%20%20%20%20%3Cpath%20clip-path%3D%22url%28%23p118113b80c%29%22%20d%3D%22M%2039.865%20282.337604%20%0AL%2069.126944%20261.888151%20%0AL%2098.388889%20275.52112%20%0AL%20127.650833%20261.888151%20%0AL%20156.912778%20264.160312%20%0AL%20186.174722%20245.983021%20%0AL%20215.436667%20252.799505%20%0AL%20244.698611%20264.160312%20%0AL%20273.960556%20284.609766%20%0AL%20303.2225%20282.337604%20%0A%22%20style%3D%22fill%3Anone%3Bstroke%3A%2300bfbf%3Bstroke-linecap%3Asquare%3B%22/%3E%0A%20%20%20%3C/g%3E%0A%20%20%20%3Cg%20id%3D%22line2d_12%22%3E%0A%20%20%20%20%3Cpath%20clip-path%3D%22url%28%23p118113b80c%29%22%20d%3D%22M%2039.865%20284.609766%20%0AL%2069.126944%20264.160312%20%0AL%2098.388889%20273.248958%20%0AL%20127.650833%20264.160312%20%0AL%20156.912778%20261.888151%20%0AL%20186.174722%20232.350052%20%0AL%20215.436667%20255.071667%20%0AL%20244.698611%20266.432474%20%0AL%20273.960556%20282.337604%20%0AL%20303.2225%20284.609766%20%0A%22%20style%3D%22fill%3Anone%3Bstroke%3A%23bf00bf%3Bstroke-linecap%3Asquare%3B%22/%3E%0A%20%20%20%3C/g%3E%0A%20%20%20%3Cg%20id%3D%22line2d_13%22%3E%0A%20%20%20%20%3Cpath%20clip-path%3D%22url%28%23p118113b80c%29%22%20d%3D%22M%2039.865%20286.881927%20%0AL%2069.126944%20261.888151%20%0AL%2098.388889%20275.52112%20%0AL%20127.650833%20261.888151%20%0AL%20156.912778%20264.160312%20%0AL%20186.174722%20234.622214%20%0AL%20215.436667%20257.343828%20%0AL%20244.698611%20261.888151%20%0AL%20273.960556%20280.065443%20%0AL%20303.2225%20286.881927%20%0A%22%20style%3D%22fill%3Anone%3Bstroke%3A%23bfbf00%3Bstroke-linecap%3Asquare%3B%22/%3E%0A%20%20%20%3C/g%3E%0A%20%20%20%3Cg%20id%3D%22line2d_14%22%3E%0A%20%20%20%20%3Cpath%20clip-path%3D%22url%28%23p118113b80c%29%22%20d%3D%22M%2039.865%20289.154089%20%0AL%2069.126944%20259.61599%20%0AL%2098.388889%20273.248958%20%0AL%20127.650833%20264.160312%20%0AL%20156.912778%20266.432474%20%0AL%20186.174722%20220.989245%20%0AL%20215.436667%20255.071667%20%0AL%20244.698611%20259.61599%20%0AL%20273.960556%20268.704635%20%0AL%20303.2225%20284.609766%20%0A%22%20style%3D%22fill%3Anone%3Bstroke%3A%23000000%3Bstroke-linecap%3Asquare%3B%22/%3E%0A%20%20%20%3C/g%3E%0A%20%20%20%3Cg%20id%3D%22line2d_15%22%3E%0A%20%20%20%20%3Cpath%20clip-path%3D%22url%28%23p118113b80c%29%22%20d%3D%22M%2039.865%20291.42625%20%0AL%2069.126944%20257.343828%20%0AL%2098.388889%20275.52112%20%0AL%20127.650833%20266.432474%20%0AL%20156.912778%20268.704635%20%0AL%20186.174722%20223.261406%20%0AL%20215.436667%20252.799505%20%0AL%20244.698611%20257.343828%20%0AL%20273.960556%20259.61599%20%0AL%20303.2225%20270.976797%20%0A%22%20style%3D%22fill%3Anone%3Bstroke%3A%230000ff%3Bstroke-linecap%3Asquare%3B%22/%3E%0A%20%20%20%3C/g%3E%0A%20%20%20%3Cg%20id%3D%22line2d_16%22%3E%0A%20%20%20%20%3Cpath%20clip-path%3D%22url%28%23p118113b80c%29%22%20d%3D%22M%2039.865%20291.42625%20%0AL%2069.126944%20255.071667%20%0AL%2098.388889%20273.248958%20%0AL%20127.650833%20264.160312%20%0AL%20156.912778%20270.976797%20%0AL%20186.174722%20220.989245%20%0AL%20215.436667%20250.527344%20%0AL%20244.698611%20255.071667%20%0AL%20273.960556%20261.888151%20%0AL%20303.2225%20268.704635%20%0A%22%20style%3D%22fill%3Anone%3Bstroke%3A%23008000%3Bstroke-linecap%3Asquare%3B%22/%3E%0A%20%20%20%3C/g%3E%0A%20%20%20%3Cg%20id%3D%22line2d_17%22%3E%0A%20%20%20%20%3Cpath%20clip-path%3D%22url%28%23p118113b80c%29%22%20d%3D%22M%2039.865%20289.154089%20%0AL%2069.126944%20252.799505%20%0AL%2098.388889%20270.976797%20%0AL%20127.650833%20266.432474%20%0AL%20156.912778%20273.248958%20%0AL%20186.174722%20218.717083%20%0AL%20215.436667%20252.799505%20%0AL%20244.698611%20257.343828%20%0AL%20273.960556%20259.61599%20%0AL%20303.2225%20270.976797%20%0A%22%20style%3D%22fill%3Anone%3Bstroke%3A%23ff0000%3Bstroke-linecap%3Asquare%3B%22/%3E%0A%20%20%20%3C/g%3E%0A%20%20%20%3Cg%20id%3D%22line2d_18%22%3E%0A%20%20%20%20%3Cpath%20clip-path%3D%22url%28%23p118113b80c%29%22%20d%3D%22M%2039.865%20277.793281%20%0AL%2069.126944%20255.071667%20%0AL%2098.388889%20266.432474%20%0AL%20127.650833%20264.160312%20%0AL%20156.912778%20270.976797%20%0AL%20186.174722%20216.444922%20%0AL%20215.436667%20250.527344%20%0AL%20244.698611%20255.071667%20%0AL%20273.960556%20261.888151%20%0AL%20303.2225%20268.704635%20%0A%22%20style%3D%22fill%3Anone%3Bstroke%3A%2300bfbf%3Bstroke-linecap%3Asquare%3B%22/%3E%0A%20%20%20%3C/g%3E%0A%20%20%20%3Cg%20id%3D%22line2d_19%22%3E%0A%20%20%20%20%3Cpath%20clip-path%3D%22url%28%23p118113b80c%29%22%20d%3D%22M%2039.865%20280.065443%20%0AL%2069.126944%20243.710859%20%0AL%2098.388889%20268.704635%20%0AL%20127.650833%20266.432474%20%0AL%20156.912778%20268.704635%20%0AL%20186.174722%20218.717083%20%0AL%20215.436667%20252.799505%20%0AL%20244.698611%20252.799505%20%0AL%20273.960556%20264.160312%20%0AL%20303.2225%20266.432474%20%0A%22%20style%3D%22fill%3Anone%3Bstroke%3A%23bf00bf%3Bstroke-linecap%3Asquare%3B%22/%3E%0A%20%20%20%3C/g%3E%0A%20%20%20%3Cg%20id%3D%22line2d_20%22%3E%0A%20%20%20%20%3Cpath%20clip-path%3D%22url%28%23p118113b80c%29%22%20d%3D%22M%2039.865%20282.337604%20%0AL%2069.126944%20241.438698%20%0AL%2098.388889%20270.976797%20%0AL%20127.650833%20264.160312%20%0AL%20156.912778%20266.432474%20%0AL%20186.174722%20205.084115%20%0AL%20215.436667%20250.527344%20%0AL%20244.698611%20250.527344%20%0AL%20273.960556%20266.432474%20%0AL%20303.2225%20268.704635%20%0A%22%20style%3D%22fill%3Anone%3Bstroke%3A%23bfbf00%3Bstroke-linecap%3Asquare%3B%22/%3E%0A%20%20%20%3C/g%3E%0A%20%20%20%3Cg%20id%3D%22line2d_21%22%3E%0A%20%20%20%20%3Cpath%20clip-path%3D%22url%28%23p118113b80c%29%22%20d%3D%22M%2039.865%20280.065443%20%0AL%2069.126944%20239.166536%20%0AL%2098.388889%20268.704635%20%0AL%20127.650833%20261.888151%20%0AL%20156.912778%20264.160312%20%0AL%20186.174722%20202.811953%20%0AL%20215.436667%20248.255182%20%0AL%20244.698611%20248.255182%20%0AL%20273.960556%20264.160312%20%0AL%20303.2225%20270.976797%20%0A%22%20style%3D%22fill%3Anone%3Bstroke%3A%23000000%3Bstroke-linecap%3Asquare%3B%22/%3E%0A%20%20%20%3C/g%3E%0A%20%20%20%3Cg%20id%3D%22line2d_22%22%3E%0A%20%20%20%20%3Cpath%20clip-path%3D%22url%28%23p118113b80c%29%22%20d%3D%22M%2039.865%20282.337604%20%0AL%2069.126944%20236.894375%20%0AL%2098.388889%20266.432474%20%0AL%20127.650833%20252.799505%20%0AL%20156.912778%20261.888151%20%0AL%20186.174722%20205.084115%20%0AL%20215.436667%20250.527344%20%0AL%20244.698611%20250.527344%20%0AL%20273.960556%20266.432474%20%0AL%20303.2225%20268.704635%20%0A%22%20style%3D%22fill%3Anone%3Bstroke%3A%230000ff%3Bstroke-linecap%3Asquare%3B%22/%3E%0A%20%20%20%3C/g%3E%0A%20%20%20%3Cg%20id%3D%22line2d_23%22%3E%0A%20%20%20%20%3Cpath%20clip-path%3D%22url%28%23p118113b80c%29%22%20d%3D%22M%2039.865%20280.065443%20%0AL%2069.126944%20239.166536%20%0AL%2098.388889%20268.704635%20%0AL%20127.650833%20250.527344%20%0AL%20156.912778%20259.61599%20%0AL%20186.174722%20202.811953%20%0AL%20215.436667%20252.799505%20%0AL%20244.698611%20248.255182%20%0AL%20273.960556%20264.160312%20%0AL%20303.2225%20266.432474%20%0A%22%20style%3D%22fill%3Anone%3Bstroke%3A%23008000%3Bstroke-linecap%3Asquare%3B%22/%3E%0A%20%20%20%3C/g%3E%0A%20%20%20%3Cg%20id%3D%22line2d_24%22%3E%0A%20%20%20%20%3Cpath%20clip-path%3D%22url%28%23p118113b80c%29%22%20d%3D%22M%2039.865%20277.793281%20%0AL%2069.126944%20241.438698%20%0AL%2098.388889%20264.160312%20%0AL%20127.650833%20252.799505%20%0AL%20156.912778%20261.888151%20%0AL%20186.174722%20205.084115%20%0AL%20215.436667%20250.527344%20%0AL%20244.698611%20250.527344%20%0AL%20273.960556%20261.888151%20%0AL%20303.2225%20264.160312%20%0A%22%20style%3D%22fill%3Anone%3Bstroke%3A%23ff0000%3Bstroke-linecap%3Asquare%3B%22/%3E%0A%20%20%20%3C/g%3E%0A%20%20%20%3Cg%20id%3D%22line2d_25%22%3E%0A%20%20%20%20%3Cpath%20clip-path%3D%22url%28%23p118113b80c%29%22%20d%3D%22M%2039.865%20275.52112%20%0AL%2069.126944%20243.710859%20%0AL%2098.388889%20261.888151%20%0AL%20127.650833%20239.166536%20%0AL%20156.912778%20259.61599%20%0AL%20186.174722%20202.811953%20%0AL%20215.436667%20248.255182%20%0AL%20244.698611%20248.255182%20%0AL%20273.960556%20264.160312%20%0AL%20303.2225%20266.432474%20%0A%22%20style%3D%22fill%3Anone%3Bstroke%3A%2300bfbf%3Bstroke-linecap%3Asquare%3B%22/%3E%0A%20%20%20%3C/g%3E%0A%20%20%20%3Cg%20id%3D%22line2d_26%22%3E%0A%20%20%20%20%3Cpath%20clip-path%3D%22url%28%23p118113b80c%29%22%20d%3D%22M%2039.865%20273.248958%20%0AL%2069.126944%20245.983021%20%0AL%2098.388889%20259.61599%20%0AL%20127.650833%20241.438698%20%0AL%20156.912778%20257.343828%20%0AL%20186.174722%20205.084115%20%0AL%20215.436667%20245.983021%20%0AL%20244.698611%20245.983021%20%0AL%20273.960556%20255.071667%20%0AL%20303.2225%20257.343828%20%0A%22%20style%3D%22fill%3Anone%3Bstroke%3A%23bf00bf%3Bstroke-linecap%3Asquare%3B%22/%3E%0A%20%20%20%3C/g%3E%0A%20%20%20%3Cg%20id%3D%22line2d_27%22%3E%0A%20%20%20%20%3Cpath%20clip-path%3D%22url%28%23p118113b80c%29%22%20d%3D%22M%2039.865%20270.976797%20%0AL%2069.126944%20248.255182%20%0AL%2098.388889%20257.343828%20%0AL%20127.650833%20243.710859%20%0AL%20156.912778%20259.61599%20%0AL%20186.174722%20202.811953%20%0AL%20215.436667%20243.710859%20%0AL%20244.698611%20248.255182%20%0AL%20273.960556%20252.799505%20%0AL%20303.2225%20255.071667%20%0A%22%20style%3D%22fill%3Anone%3Bstroke%3A%23bfbf00%3Bstroke-linecap%3Asquare%3B%22/%3E%0A%20%20%20%3C/g%3E%0A%20%20%20%3Cg%20id%3D%22line2d_28%22%3E%0A%20%20%20%20%3Cpath%20clip-path%3D%22url%28%23p118113b80c%29%22%20d%3D%22M%2039.865%20273.248958%20%0AL%2069.126944%20245.983021%20%0AL%2098.388889%20255.071667%20%0AL%20127.650833%20241.438698%20%0AL%20156.912778%20257.343828%20%0AL%20186.174722%20205.084115%20%0AL%20215.436667%20241.438698%20%0AL%20244.698611%20245.983021%20%0AL%20273.960556%20255.071667%20%0AL%20303.2225%20257.343828%20%0A%22%20style%3D%22fill%3Anone%3Bstroke%3A%23000000%3Bstroke-linecap%3Asquare%3B%22/%3E%0A%20%20%20%3C/g%3E%0A%20%20%20%3Cg%20id%3D%22line2d_29%22%3E%0A%20%20%20%20%3Cpath%20clip-path%3D%22url%28%23p118113b80c%29%22%20d%3D%22M%2039.865%20270.976797%20%0AL%2069.126944%20243.710859%20%0AL%2098.388889%20252.799505%20%0AL%20127.650833%20243.710859%20%0AL%20156.912778%20255.071667%20%0AL%20186.174722%20202.811953%20%0AL%20215.436667%20239.166536%20%0AL%20244.698611%20236.894375%20%0AL%20273.960556%20252.799505%20%0AL%20303.2225%20252.799505%20%0A%22%20style%3D%22fill%3Anone%3Bstroke%3A%230000ff%3Bstroke-linecap%3Asquare%3B%22/%3E%0A%20%20%20%3C/g%3E%0A%20%20%20%3Cg%20id%3D%22line2d_30%22%3E%0A%20%20%20%20%3Cpath%20clip-path%3D%22url%28%23p118113b80c%29%22%20d%3D%22M%2039.865%20273.248958%20%0AL%2069.126944%20241.438698%20%0AL%2098.388889%20250.527344%20%0AL%20127.650833%20245.983021%20%0AL%20156.912778%20248.255182%20%0AL%20186.174722%20193.723307%20%0AL%20215.436667%20236.894375%20%0AL%20244.698611%20234.622214%20%0AL%20273.960556%20255.071667%20%0AL%20303.2225%20250.527344%20%0A%22%20style%3D%22fill%3Anone%3Bstroke%3A%23008000%3Bstroke-linecap%3Asquare%3B%22/%3E%0A%20%20%20%3C/g%3E%0A%20%20%20%3Cg%20id%3D%22line2d_31%22%3E%0A%20%20%20%20%3Cpath%20clip-path%3D%22url%28%23p118113b80c%29%22%20d%3D%22M%2039.865%20270.976797%20%0AL%2069.126944%20227.805729%20%0AL%2098.388889%20252.799505%20%0AL%20127.650833%20243.710859%20%0AL%20156.912778%20250.527344%20%0AL%20186.174722%20191.451146%20%0AL%20215.436667%20234.622214%20%0AL%20244.698611%20227.805729%20%0AL%20273.960556%20257.343828%20%0AL%20303.2225%20252.799505%20%0A%22%20style%3D%22fill%3Anone%3Bstroke%3A%23ff0000%3Bstroke-linecap%3Asquare%3B%22/%3E%0A%20%20%20%3C/g%3E%0A%20%20%20%3Cg%20id%3D%22line2d_32%22%3E%0A%20%20%20%20%3Cpath%20clip-path%3D%22url%28%23p118113b80c%29%22%20d%3D%22M%2039.865%20268.704635%20%0AL%2069.126944%20230.077891%20%0AL%2098.388889%20250.527344%20%0AL%20127.650833%20245.983021%20%0AL%20156.912778%20248.255182%20%0AL%20186.174722%20186.906823%20%0AL%20215.436667%20232.350052%20%0AL%20244.698611%20225.533568%20%0AL%20273.960556%20255.071667%20%0AL%20303.2225%20250.527344%20%0A%22%20style%3D%22fill%3Anone%3Bstroke%3A%2300bfbf%3Bstroke-linecap%3Asquare%3B%22/%3E%0A%20%20%20%3C/g%3E%0A%20%20%20%3Cg%20id%3D%22line2d_33%22%3E%0A%20%20%20%20%3Cpath%20clip-path%3D%22url%28%23p118113b80c%29%22%20d%3D%22M%2039.865%20266.432474%20%0AL%2069.126944%20232.350052%20%0AL%2098.388889%20248.255182%20%0AL%20127.650833%20236.894375%20%0AL%20156.912778%20250.527344%20%0AL%20186.174722%20189.178984%20%0AL%20215.436667%20230.077891%20%0AL%20244.698611%20216.444922%20%0AL%20273.960556%20257.343828%20%0AL%20303.2225%20248.255182%20%0A%22%20style%3D%22fill%3Anone%3Bstroke%3A%23bf00bf%3Bstroke-linecap%3Asquare%3B%22/%3E%0A%20%20%20%3C/g%3E%0A%20%20%20%3Cg%20id%3D%22line2d_34%22%3E%0A%20%20%20%20%3Cpath%20clip-path%3D%22url%28%23p118113b80c%29%22%20d%3D%22M%2039.865%20264.160312%20%0AL%2069.126944%20234.622214%20%0AL%2098.388889%20236.894375%20%0AL%20127.650833%20239.166536%20%0AL%20156.912778%20248.255182%20%0AL%20186.174722%20186.906823%20%0AL%20215.436667%20216.444922%20%0AL%20244.698611%20214.17276%20%0AL%20273.960556%20248.255182%20%0AL%20303.2225%20245.983021%20%0A%22%20style%3D%22fill%3Anone%3Bstroke%3A%23bfbf00%3Bstroke-linecap%3Asquare%3B%22/%3E%0A%20%20%20%3C/g%3E%0A%20%20%20%3Cg%20id%3D%22line2d_35%22%3E%0A%20%20%20%20%3Cpath%20clip-path%3D%22url%28%23p118113b80c%29%22%20d%3D%22M%2039.865%20266.432474%20%0AL%2069.126944%20232.350052%20%0AL%2098.388889%20234.622214%20%0AL%20127.650833%20236.894375%20%0AL%20156.912778%20241.438698%20%0AL%20186.174722%20189.178984%20%0AL%20215.436667%20218.717083%20%0AL%20244.698611%20216.444922%20%0AL%20273.960556%20245.983021%20%0AL%20303.2225%20243.710859%20%0A%22%20style%3D%22fill%3Anone%3Bstroke%3A%23000000%3Bstroke-linecap%3Asquare%3B%22/%3E%0A%20%20%20%3C/g%3E%0A%20%20%20%3Cg%20id%3D%22line2d_36%22%3E%0A%20%20%20%20%3Cpath%20clip-path%3D%22url%28%23p118113b80c%29%22%20d%3D%22M%2039.865%20257.343828%20%0AL%2069.126944%20230.077891%20%0AL%2098.388889%20236.894375%20%0AL%20127.650833%20239.166536%20%0AL%20156.912778%20239.166536%20%0AL%20186.174722%20191.451146%20%0AL%20215.436667%20211.900599%20%0AL%20244.698611%20214.17276%20%0AL%20273.960556%20243.710859%20%0AL%20303.2225%20241.438698%20%0A%22%20style%3D%22fill%3Anone%3Bstroke%3A%230000ff%3Bstroke-linecap%3Asquare%3B%22/%3E%0A%20%20%20%3C/g%3E%0A%20%20%20%3Cg%20id%3D%22line2d_37%22%3E%0A%20%20%20%20%3Cpath%20clip-path%3D%22url%28%23p118113b80c%29%22%20d%3D%22M%2039.865%20255.071667%20%0AL%2069.126944%20227.805729%20%0AL%2098.388889%20239.166536%20%0AL%20127.650833%20236.894375%20%0AL%20156.912778%20236.894375%20%0AL%20186.174722%20189.178984%20%0AL%20215.436667%20209.628437%20%0AL%20244.698611%20211.900599%20%0AL%20273.960556%20241.438698%20%0AL%20303.2225%20239.166536%20%0A%22%20style%3D%22fill%3Anone%3Bstroke%3A%23008000%3Bstroke-linecap%3Asquare%3B%22/%3E%0A%20%20%20%3C/g%3E%0A%20%20%20%3Cg%20id%3D%22line2d_38%22%3E%0A%20%20%20%20%3Cpath%20clip-path%3D%22url%28%23p118113b80c%29%22%20d%3D%22M%2039.865%20257.343828%20%0AL%2069.126944%20230.077891%20%0AL%2098.388889%20241.438698%20%0AL%20127.650833%20239.166536%20%0AL%20156.912778%20234.622214%20%0AL%20186.174722%20191.451146%20%0AL%20215.436667%20211.900599%20%0AL%20244.698611%20214.17276%20%0AL%20273.960556%20239.166536%20%0AL%20303.2225%20241.438698%20%0A%22%20style%3D%22fill%3Anone%3Bstroke%3A%23ff0000%3Bstroke-linecap%3Asquare%3B%22/%3E%0A%20%20%20%3C/g%3E%0A%20%20%20%3Cg%20id%3D%22line2d_39%22%3E%0A%20%20%20%20%3Cpath%20clip-path%3D%22url%28%23p118113b80c%29%22%20d%3D%22M%2039.865%20255.071667%20%0AL%2069.126944%20227.805729%20%0AL%2098.388889%20243.710859%20%0AL%20127.650833%20236.894375%20%0AL%20156.912778%20236.894375%20%0AL%20186.174722%20189.178984%20%0AL%20215.436667%20214.17276%20%0AL%20244.698611%20216.444922%20%0AL%20273.960556%20236.894375%20%0AL%20303.2225%20243.710859%20%0A%22%20style%3D%22fill%3Anone%3Bstroke%3A%2300bfbf%3Bstroke-linecap%3Asquare%3B%22/%3E%0A%20%20%20%3C/g%3E%0A%20%20%20%3Cg%20id%3D%22line2d_40%22%3E%0A%20%20%20%20%3Cpath%20clip-path%3D%22url%28%23p118113b80c%29%22%20d%3D%22M%2039.865%20257.343828%20%0AL%2069.126944%20225.533568%20%0AL%2098.388889%20241.438698%20%0AL%20127.650833%20232.350052%20%0AL%20156.912778%20239.166536%20%0AL%20186.174722%20191.451146%20%0AL%20215.436667%20211.900599%20%0AL%20244.698611%20205.084115%20%0AL%20273.960556%20239.166536%20%0AL%20303.2225%20241.438698%20%0A%22%20style%3D%22fill%3Anone%3Bstroke%3A%23bf00bf%3Bstroke-linecap%3Asquare%3B%22/%3E%0A%20%20%20%3C/g%3E%0A%20%20%20%3Cg%20id%3D%22line2d_41%22%3E%0A%20%20%20%20%3Cpath%20clip-path%3D%22url%28%23p118113b80c%29%22%20d%3D%22M%2039.865%20255.071667%20%0AL%2069.126944%20227.805729%20%0AL%2098.388889%20239.166536%20%0AL%20127.650833%20234.622214%20%0AL%20156.912778%20232.350052%20%0AL%20186.174722%20182.3625%20%0AL%20215.436667%20209.628437%20%0AL%20244.698611%20202.811953%20%0AL%20273.960556%20236.894375%20%0AL%20303.2225%20239.166536%20%0A%22%20style%3D%22fill%3Anone%3Bstroke%3A%23bfbf00%3Bstroke-linecap%3Asquare%3B%22/%3E%0A%20%20%20%3C/g%3E%0A%20%20%20%3Cg%20id%3D%22line2d_42%22%3E%0A%20%20%20%20%3Cpath%20clip-path%3D%22url%28%23p118113b80c%29%22%20d%3D%22M%2039.865%20252.799505%20%0AL%2069.126944%20216.444922%20%0AL%2098.388889%20236.894375%20%0AL%20127.650833%20236.894375%20%0AL%20156.912778%20230.077891%20%0AL%20186.174722%20173.273854%20%0AL%20215.436667%20207.356276%20%0AL%20244.698611%20200.539792%20%0AL%20273.960556%20234.622214%20%0AL%20303.2225%20241.438698%20%0A%22%20style%3D%22fill%3Anone%3Bstroke%3A%23000000%3Bstroke-linecap%3Asquare%3B%22/%3E%0A%20%20%20%3C/g%3E%0A%20%20%20%3Cg%20id%3D%22line2d_43%22%3E%0A%20%20%20%20%3Cpath%20clip-path%3D%22url%28%23p118113b80c%29%22%20d%3D%22M%2039.865%20250.527344%20%0AL%2069.126944%20214.17276%20%0AL%2098.388889%20225.533568%20%0AL%20127.650833%20239.166536%20%0AL%20156.912778%20227.805729%20%0AL%20186.174722%20175.546016%20%0AL%20215.436667%20209.628437%20%0AL%20244.698611%20202.811953%20%0AL%20273.960556%20232.350052%20%0AL%20303.2225%20239.166536%20%0A%22%20style%3D%22fill%3Anone%3Bstroke%3A%230000ff%3Bstroke-linecap%3Asquare%3B%22/%3E%0A%20%20%20%3C/g%3E%0A%20%20%20%3Cg%20id%3D%22line2d_44%22%3E%0A%20%20%20%20%3Cpath%20clip-path%3D%22url%28%23p118113b80c%29%22%20d%3D%22M%2039.865%20248.255182%20%0AL%2069.126944%20216.444922%20%0AL%2098.388889%20223.261406%20%0AL%20127.650833%20236.894375%20%0AL%20156.912778%20225.533568%20%0AL%20186.174722%20177.818177%20%0AL%20215.436667%20211.900599%20%0AL%20244.698611%20205.084115%20%0AL%20273.960556%20230.077891%20%0AL%20303.2225%20236.894375%20%0A%22%20style%3D%22fill%3Anone%3Bstroke%3A%23008000%3Bstroke-linecap%3Asquare%3B%22/%3E%0A%20%20%20%3C/g%3E%0A%20%20%20%3Cg%20id%3D%22line2d_45%22%3E%0A%20%20%20%20%3Cpath%20clip-path%3D%22url%28%23p118113b80c%29%22%20d%3D%22M%2039.865%20245.983021%20%0AL%2069.126944%20218.717083%20%0AL%2098.388889%20225.533568%20%0AL%20127.650833%20239.166536%20%0AL%20156.912778%20227.805729%20%0AL%20186.174722%20180.090339%20%0AL%20215.436667%20214.17276%20%0AL%20244.698611%20202.811953%20%0AL%20273.960556%20227.805729%20%0AL%20303.2225%20239.166536%20%0A%22%20style%3D%22fill%3Anone%3Bstroke%3A%23ff0000%3Bstroke-linecap%3Asquare%3B%22/%3E%0A%20%20%20%3C/g%3E%0A%20%20%20%3Cg%20id%3D%22line2d_46%22%3E%0A%20%20%20%20%3Cpath%20clip-path%3D%22url%28%23p118113b80c%29%22%20d%3D%22M%2039.865%20243.710859%20%0AL%2069.126944%20220.989245%20%0AL%2098.388889%20223.261406%20%0AL%20127.650833%20227.805729%20%0AL%20156.912778%20230.077891%20%0AL%20186.174722%20177.818177%20%0AL%20215.436667%20216.444922%20%0AL%20244.698611%20200.539792%20%0AL%20273.960556%20230.077891%20%0AL%20303.2225%20241.438698%20%0A%22%20style%3D%22fill%3Anone%3Bstroke%3A%2300bfbf%3Bstroke-linecap%3Asquare%3B%22/%3E%0A%20%20%20%3C/g%3E%0A%20%20%20%3Cg%20id%3D%22line2d_47%22%3E%0A%20%20%20%20%3Cpath%20clip-path%3D%22url%28%23p118113b80c%29%22%20d%3D%22M%2039.865%20241.438698%20%0AL%2069.126944%20223.261406%20%0AL%2098.388889%20220.989245%20%0AL%20127.650833%20225.533568%20%0AL%20156.912778%20227.805729%20%0AL%20186.174722%20175.546016%20%0AL%20215.436667%20214.17276%20%0AL%20244.698611%20198.26763%20%0AL%20273.960556%20218.717083%20%0AL%20303.2225%20243.710859%20%0A%22%20style%3D%22fill%3Anone%3Bstroke%3A%23bf00bf%3Bstroke-linecap%3Asquare%3B%22/%3E%0A%20%20%20%3C/g%3E%0A%20%20%20%3Cg%20id%3D%22line2d_48%22%3E%0A%20%20%20%20%3Cpath%20clip-path%3D%22url%28%23p118113b80c%29%22%20d%3D%22M%2039.865%20234.622214%20%0AL%2069.126944%20220.989245%20%0AL%2098.388889%20218.717083%20%0AL%20127.650833%20223.261406%20%0AL%20156.912778%20220.989245%20%0AL%20186.174722%20166.45737%20%0AL%20215.436667%20211.900599%20%0AL%20244.698611%20200.539792%20%0AL%20273.960556%20216.444922%20%0AL%20303.2225%20234.622214%20%0A%22%20style%3D%22fill%3Anone%3Bstroke%3A%23bfbf00%3Bstroke-linecap%3Asquare%3B%22/%3E%0A%20%20%20%3C/g%3E%0A%20%20%20%3Cg%20id%3D%22line2d_49%22%3E%0A%20%20%20%20%3Cpath%20clip-path%3D%22url%28%23p118113b80c%29%22%20d%3D%22M%2039.865%20232.350052%20%0AL%2069.126944%20223.261406%20%0AL%2098.388889%20216.444922%20%0AL%20127.650833%20225.533568%20%0AL%20156.912778%20218.717083%20%0AL%20186.174722%20164.185208%20%0AL%20215.436667%20209.628437%20%0AL%20244.698611%20191.451146%20%0AL%20273.960556%20214.17276%20%0AL%20303.2225%20232.350052%20%0A%22%20style%3D%22fill%3Anone%3Bstroke%3A%23000000%3Bstroke-linecap%3Asquare%3B%22/%3E%0A%20%20%20%3C/g%3E%0A%20%20%20%3Cg%20id%3D%22line2d_50%22%3E%0A%20%20%20%20%3Cpath%20clip-path%3D%22url%28%23p118113b80c%29%22%20d%3D%22M%2039.865%20230.077891%20%0AL%2069.126944%20225.533568%20%0AL%2098.388889%20214.17276%20%0AL%20127.650833%20227.805729%20%0AL%20156.912778%20207.356276%20%0AL%20186.174722%20161.913047%20%0AL%20215.436667%20207.356276%20%0AL%20244.698611%20193.723307%20%0AL%20273.960556%20216.444922%20%0AL%20303.2225%20230.077891%20%0A%22%20style%3D%22fill%3Anone%3Bstroke%3A%230000ff%3Bstroke-linecap%3Asquare%3B%22/%3E%0A%20%20%20%3C/g%3E%0A%20%20%20%3Cg%20id%3D%22line2d_51%22%3E%0A%20%20%20%20%3Cpath%20clip-path%3D%22url%28%23p118113b80c%29%22%20d%3D%22M%2039.865%20227.805729%20%0AL%2069.126944%20220.989245%20%0AL%2098.388889%20211.900599%20%0AL%20127.650833%20225.533568%20%0AL%20156.912778%20205.084115%20%0AL%20186.174722%20152.824401%20%0AL%20215.436667%20205.084115%20%0AL%20244.698611%20191.451146%20%0AL%20273.960556%20214.17276%20%0AL%20303.2225%20227.805729%20%0A%22%20style%3D%22fill%3Anone%3Bstroke%3A%23008000%3Bstroke-linecap%3Asquare%3B%22/%3E%0A%20%20%20%3C/g%3E%0A%20%20%20%3Cg%20id%3D%22line2d_52%22%3E%0A%20%20%20%20%3Cpath%20clip-path%3D%22url%28%23p118113b80c%29%22%20d%3D%22M%2039.865%20216.444922%20%0AL%2069.126944%20218.717083%20%0AL%2098.388889%20214.17276%20%0AL%20127.650833%20227.805729%20%0AL%20156.912778%20207.356276%20%0AL%20186.174722%20155.096562%20%0AL%20215.436667%20202.811953%20%0AL%20244.698611%20189.178984%20%0AL%20273.960556%20216.444922%20%0AL%20303.2225%20225.533568%20%0A%22%20style%3D%22fill%3Anone%3Bstroke%3A%23ff0000%3Bstroke-linecap%3Asquare%3B%22/%3E%0A%20%20%20%3C/g%3E%0A%20%20%20%3Cg%20id%3D%22line2d_53%22%3E%0A%20%20%20%20%3Cpath%20clip-path%3D%22url%28%23p118113b80c%29%22%20d%3D%22M%2039.865%20214.17276%20%0AL%2069.126944%20211.900599%20%0AL%2098.388889%20216.444922%20%0AL%20127.650833%20225.533568%20%0AL%20156.912778%20205.084115%20%0AL%20186.174722%20157.368724%20%0AL%20215.436667%20200.539792%20%0AL%20244.698611%20186.906823%20%0AL%20273.960556%20214.17276%20%0AL%20303.2225%20223.261406%20%0A%22%20style%3D%22fill%3Anone%3Bstroke%3A%2300bfbf%3Bstroke-linecap%3Asquare%3B%22/%3E%0A%20%20%20%3C/g%3E%0A%20%20%20%3Cg%20id%3D%22line2d_54%22%3E%0A%20%20%20%20%3Cpath%20clip-path%3D%22url%28%23p118113b80c%29%22%20d%3D%22M%2039.865%20205.084115%20%0AL%2069.126944%20209.628437%20%0AL%2098.388889%20214.17276%20%0AL%20127.650833%20227.805729%20%0AL%20156.912778%20207.356276%20%0AL%20186.174722%20159.640885%20%0AL%20215.436667%20202.811953%20%0AL%20244.698611%20184.634661%20%0AL%20273.960556%20211.900599%20%0AL%20303.2225%20220.989245%20%0A%22%20style%3D%22fill%3Anone%3Bstroke%3A%23bf00bf%3Bstroke-linecap%3Asquare%3B%22/%3E%0A%20%20%20%3C/g%3E%0A%20%20%20%3Cg%20id%3D%22line2d_55%22%3E%0A%20%20%20%20%3Cpath%20clip-path%3D%22url%28%23p118113b80c%29%22%20d%3D%22M%2039.865%20202.811953%20%0AL%2069.126944%20205.084115%20%0AL%2098.388889%20216.444922%20%0AL%20127.650833%20216.444922%20%0AL%20156.912778%20205.084115%20%0AL%20186.174722%20157.368724%20%0AL%20215.436667%20200.539792%20%0AL%20244.698611%20182.3625%20%0AL%20273.960556%20214.17276%20%0AL%20303.2225%20218.717083%20%0A%22%20style%3D%22fill%3Anone%3Bstroke%3A%23bfbf00%3Bstroke-linecap%3Asquare%3B%22/%3E%0A%20%20%20%3C/g%3E%0A%20%20%20%3Cg%20id%3D%22line2d_56%22%3E%0A%20%20%20%20%3Cpath%20clip-path%3D%22url%28%23p118113b80c%29%22%20d%3D%22M%2039.865%20205.084115%20%0AL%2069.126944%20202.811953%20%0AL%2098.388889%20202.811953%20%0AL%20127.650833%20214.17276%20%0AL%20156.912778%20207.356276%20%0AL%20186.174722%20155.096562%20%0AL%20215.436667%20198.26763%20%0AL%20244.698611%20180.090339%20%0AL%20273.960556%20211.900599%20%0AL%20303.2225%20216.444922%20%0A%22%20style%3D%22fill%3Anone%3Bstroke%3A%23000000%3Bstroke-linecap%3Asquare%3B%22/%3E%0A%20%20%20%3C/g%3E%0A%20%20%20%3Cg%20id%3D%22line2d_57%22%3E%0A%20%20%20%20%3Cpath%20clip-path%3D%22url%28%23p118113b80c%29%22%20d%3D%22M%2039.865%20202.811953%20%0AL%2069.126944%20200.539792%20%0AL%2098.388889%20205.084115%20%0AL%20127.650833%20216.444922%20%0AL%20156.912778%20193.723307%20%0AL%20186.174722%20150.55224%20%0AL%20215.436667%20193.723307%20%0AL%20244.698611%20177.818177%20%0AL%20273.960556%20200.539792%20%0AL%20303.2225%20214.17276%20%0A%22%20style%3D%22fill%3Anone%3Bstroke%3A%230000ff%3Bstroke-linecap%3Asquare%3B%22/%3E%0A%20%20%20%3C/g%3E%0A%20%20%20%3Cg%20id%3D%22line2d_58%22%3E%0A%20%20%20%20%3Cpath%20clip-path%3D%22url%28%23p118113b80c%29%22%20d%3D%22M%2039.865%20200.539792%20%0AL%2069.126944%20198.26763%20%0AL%2098.388889%20202.811953%20%0AL%20127.650833%20218.717083%20%0AL%20156.912778%20195.995469%20%0AL%20186.174722%20152.824401%20%0AL%20215.436667%20195.995469%20%0AL%20244.698611%20180.090339%20%0AL%20273.960556%20198.26763%20%0AL%20303.2225%20216.444922%20%0A%22%20style%3D%22fill%3Anone%3Bstroke%3A%23008000%3Bstroke-linecap%3Asquare%3B%22/%3E%0A%20%20%20%3C/g%3E%0A%20%20%20%3Cg%20id%3D%22line2d_59%22%3E%0A%20%20%20%20%3Cpath%20clip-path%3D%22url%28%23p118113b80c%29%22%20d%3D%22M%2039.865%20202.811953%20%0AL%2069.126944%20200.539792%20%0AL%2098.388889%20205.084115%20%0AL%20127.650833%20220.989245%20%0AL%20156.912778%20198.26763%20%0AL%20186.174722%20155.096562%20%0AL%20215.436667%20193.723307%20%0AL%20244.698611%20182.3625%20%0AL%20273.960556%20195.995469%20%0AL%20303.2225%20214.17276%20%0A%22%20style%3D%22fill%3Anone%3Bstroke%3A%23ff0000%3Bstroke-linecap%3Asquare%3B%22/%3E%0A%20%20%20%3C/g%3E%0A%20%20%20%3Cg%20id%3D%22line2d_60%22%3E%0A%20%20%20%20%3Cpath%20clip-path%3D%22url%28%23p118113b80c%29%22%20d%3D%22M%2039.865%20200.539792%20%0AL%2069.126944%20202.811953%20%0AL%2098.388889%20202.811953%20%0AL%20127.650833%20223.261406%20%0AL%20156.912778%20195.995469%20%0AL%20186.174722%20152.824401%20%0AL%20215.436667%20191.451146%20%0AL%20244.698611%20184.634661%20%0AL%20273.960556%20198.26763%20%0AL%20303.2225%20211.900599%20%0A%22%20style%3D%22fill%3Anone%3Bstroke%3A%2300bfbf%3Bstroke-linecap%3Asquare%3B%22/%3E%0A%20%20%20%3C/g%3E%0A%20%20%20%3Cg%20id%3D%22line2d_61%22%3E%0A%20%20%20%20%3Cpath%20clip-path%3D%22url%28%23p118113b80c%29%22%20d%3D%22M%2039.865%20198.26763%20%0AL%2069.126944%20200.539792%20%0AL%2098.388889%20205.084115%20%0AL%20127.650833%20220.989245%20%0AL%20156.912778%20191.451146%20%0AL%20186.174722%20150.55224%20%0AL%20215.436667%20184.634661%20%0AL%20244.698611%20182.3625%20%0AL%20273.960556%20195.995469%20%0AL%20303.2225%20209.628437%20%0A%22%20style%3D%22fill%3Anone%3Bstroke%3A%23bf00bf%3Bstroke-linecap%3Asquare%3B%22/%3E%0A%20%20%20%3C/g%3E%0A%20%20%20%3Cg%20id%3D%22line2d_62%22%3E%0A%20%20%20%20%3Cpath%20clip-path%3D%22url%28%23p118113b80c%29%22%20d%3D%22M%2039.865%20193.723307%20%0AL%2069.126944%20198.26763%20%0AL%2098.388889%20202.811953%20%0AL%20127.650833%20218.717083%20%0AL%20156.912778%20193.723307%20%0AL%20186.174722%20146.007917%20%0AL%20215.436667%20180.090339%20%0AL%20244.698611%20180.090339%20%0AL%20273.960556%20193.723307%20%0AL%20303.2225%20207.356276%20%0A%22%20style%3D%22fill%3Anone%3Bstroke%3A%23bfbf00%3Bstroke-linecap%3Asquare%3B%22/%3E%0A%20%20%20%3C/g%3E%0A%20%20%20%3Cg%20id%3D%22line2d_63%22%3E%0A%20%20%20%20%3Cpath%20clip-path%3D%22url%28%23p118113b80c%29%22%20d%3D%22M%2039.865%20191.451146%20%0AL%2069.126944%20195.995469%20%0AL%2098.388889%20193.723307%20%0AL%20127.650833%20209.628437%20%0AL%20156.912778%20195.995469%20%0AL%20186.174722%20139.191432%20%0AL%20215.436667%20177.818177%20%0AL%20244.698611%20171.001693%20%0AL%20273.960556%20191.451146%20%0AL%20303.2225%20205.084115%20%0A%22%20style%3D%22fill%3Anone%3Bstroke%3A%23000000%3Bstroke-linecap%3Asquare%3B%22/%3E%0A%20%20%20%3C/g%3E%0A%20%20%20%3Cg%20id%3D%22line2d_64%22%3E%0A%20%20%20%20%3Cpath%20clip-path%3D%22url%28%23p118113b80c%29%22%20d%3D%22M%2039.865%20189.178984%20%0AL%2069.126944%20193.723307%20%0AL%2098.388889%20184.634661%20%0AL%20127.650833%20195.995469%20%0AL%20156.912778%20198.26763%20%0AL%20186.174722%20127.830625%20%0AL%20215.436667%20180.090339%20%0AL%20244.698611%20168.729531%20%0AL%20273.960556%20193.723307%20%0AL%20303.2225%20207.356276%20%0A%22%20style%3D%22fill%3Anone%3Bstroke%3A%230000ff%3Bstroke-linecap%3Asquare%3B%22/%3E%0A%20%20%20%3C/g%3E%0A%20%20%20%3Cg%20id%3D%22line2d_65%22%3E%0A%20%20%20%20%3Cpath%20clip-path%3D%22url%28%23p118113b80c%29%22%20d%3D%22M%2039.865%20191.451146%20%0AL%2069.126944%20195.995469%20%0AL%2098.388889%20180.090339%20%0AL%20127.650833%20193.723307%20%0AL%20156.912778%20195.995469%20%0AL%20186.174722%20125.558464%20%0AL%20215.436667%20182.3625%20%0AL%20244.698611%20171.001693%20%0AL%20273.960556%20191.451146%20%0AL%20303.2225%20209.628437%20%0A%22%20style%3D%22fill%3Anone%3Bstroke%3A%23008000%3Bstroke-linecap%3Asquare%3B%22/%3E%0A%20%20%20%3C/g%3E%0A%20%20%20%3Cg%20id%3D%22line2d_66%22%3E%0A%20%20%20%20%3Cpath%20clip-path%3D%22url%28%23p118113b80c%29%22%20d%3D%22M%2039.865%20193.723307%20%0AL%2069.126944%20193.723307%20%0AL%2098.388889%20175.546016%20%0AL%20127.650833%20191.451146%20%0AL%20156.912778%20193.723307%20%0AL%20186.174722%20127.830625%20%0AL%20215.436667%20184.634661%20%0AL%20244.698611%20168.729531%20%0AL%20273.960556%20193.723307%20%0AL%20303.2225%20195.995469%20%0A%22%20style%3D%22fill%3Anone%3Bstroke%3A%23ff0000%3Bstroke-linecap%3Asquare%3B%22/%3E%0A%20%20%20%3C/g%3E%0A%20%20%20%3Cg%20id%3D%22line2d_67%22%3E%0A%20%20%20%20%3Cpath%20clip-path%3D%22url%28%23p118113b80c%29%22%20d%3D%22M%2039.865%20191.451146%20%0AL%2069.126944%20191.451146%20%0AL%2098.388889%20177.818177%20%0AL%20127.650833%20189.178984%20%0AL%20156.912778%20191.451146%20%0AL%20186.174722%20125.558464%20%0AL%20215.436667%20186.906823%20%0AL%20244.698611%20166.45737%20%0AL%20273.960556%20191.451146%20%0AL%20303.2225%20193.723307%20%0A%22%20style%3D%22fill%3Anone%3Bstroke%3A%2300bfbf%3Bstroke-linecap%3Asquare%3B%22/%3E%0A%20%20%20%3C/g%3E%0A%20%20%20%3Cg%20id%3D%22line2d_68%22%3E%0A%20%20%20%20%3Cpath%20clip-path%3D%22url%28%23p118113b80c%29%22%20d%3D%22M%2039.865%20189.178984%20%0AL%2069.126944%20189.178984%20%0AL%2098.388889%20175.546016%20%0AL%20127.650833%20186.906823%20%0AL%20156.912778%20189.178984%20%0AL%20186.174722%20123.286302%20%0AL%20215.436667%20189.178984%20%0AL%20244.698611%20168.729531%20%0AL%20273.960556%20189.178984%20%0AL%20303.2225%20191.451146%20%0A%22%20style%3D%22fill%3Anone%3Bstroke%3A%23bf00bf%3Bstroke-linecap%3Asquare%3B%22/%3E%0A%20%20%20%3C/g%3E%0A%20%20%20%3Cg%20id%3D%22line2d_69%22%3E%0A%20%20%20%20%3Cpath%20clip-path%3D%22url%28%23p118113b80c%29%22%20d%3D%22M%2039.865%20191.451146%20%0AL%2069.126944%20182.3625%20%0AL%2098.388889%20171.001693%20%0AL%20127.650833%20189.178984%20%0AL%20156.912778%20180.090339%20%0AL%20186.174722%20121.014141%20%0AL%20215.436667%20186.906823%20%0AL%20244.698611%20155.096562%20%0AL%20273.960556%20191.451146%20%0AL%20303.2225%20193.723307%20%0A%22%20style%3D%22fill%3Anone%3Bstroke%3A%23bfbf00%3Bstroke-linecap%3Asquare%3B%22/%3E%0A%20%20%20%3C/g%3E%0A%20%20%20%3Cg%20id%3D%22line2d_70%22%3E%0A%20%20%20%20%3Cpath%20clip-path%3D%22url%28%23p118113b80c%29%22%20d%3D%22M%2039.865%20193.723307%20%0AL%2069.126944%20180.090339%20%0AL%2098.388889%20173.273854%20%0AL%20127.650833%20186.906823%20%0AL%20156.912778%20168.729531%20%0AL%20186.174722%20118.741979%20%0AL%20215.436667%20189.178984%20%0AL%20244.698611%20152.824401%20%0AL%20273.960556%20193.723307%20%0AL%20303.2225%20195.995469%20%0A%22%20style%3D%22fill%3Anone%3Bstroke%3A%23000000%3Bstroke-linecap%3Asquare%3B%22/%3E%0A%20%20%20%3C/g%3E%0A%20%20%20%3Cg%20id%3D%22line2d_71%22%3E%0A%20%20%20%20%3Cpath%20clip-path%3D%22url%28%23p118113b80c%29%22%20d%3D%22M%2039.865%20191.451146%20%0AL%2069.126944%20177.818177%20%0AL%2098.388889%20159.640885%20%0AL%20127.650833%20182.3625%20%0AL%20156.912778%20166.45737%20%0AL%20186.174722%20116.469818%20%0AL%20215.436667%20186.906823%20%0AL%20244.698611%20150.55224%20%0AL%20273.960556%20195.995469%20%0AL%20303.2225%20198.26763%20%0A%22%20style%3D%22fill%3Anone%3Bstroke%3A%230000ff%3Bstroke-linecap%3Asquare%3B%22/%3E%0A%20%20%20%3C/g%3E%0A%20%20%20%3Cg%20id%3D%22line2d_72%22%3E%0A%20%20%20%20%3Cpath%20clip-path%3D%22url%28%23p118113b80c%29%22%20d%3D%22M%2039.865%20189.178984%20%0AL%2069.126944%20180.090339%20%0AL%2098.388889%20157.368724%20%0AL%20127.650833%20180.090339%20%0AL%20156.912778%20164.185208%20%0AL%20186.174722%20118.741979%20%0AL%20215.436667%20182.3625%20%0AL%20244.698611%20148.280078%20%0AL%20273.960556%20193.723307%20%0AL%20303.2225%20189.178984%20%0A%22%20style%3D%22fill%3Anone%3Bstroke%3A%23008000%3Bstroke-linecap%3Asquare%3B%22/%3E%0A%20%20%20%3C/g%3E%0A%20%20%20%3Cg%20id%3D%22line2d_73%22%3E%0A%20%20%20%20%3Cpath%20clip-path%3D%22url%28%23p118113b80c%29%22%20d%3D%22M%2039.865%20184.634661%20%0AL%2069.126944%20177.818177%20%0AL%2098.388889%20152.824401%20%0AL%20127.650833%20177.818177%20%0AL%20156.912778%20161.913047%20%0AL%20186.174722%20116.469818%20%0AL%20215.436667%20180.090339%20%0AL%20244.698611%20150.55224%20%0AL%20273.960556%20191.451146%20%0AL%20303.2225%20186.906823%20%0A%22%20style%3D%22fill%3Anone%3Bstroke%3A%23ff0000%3Bstroke-linecap%3Asquare%3B%22/%3E%0A%20%20%20%3C/g%3E%0A%20%20%20%3Cg%20id%3D%22line2d_74%22%3E%0A%20%20%20%20%3Cpath%20clip-path%3D%22url%28%23p118113b80c%29%22%20d%3D%22M%2039.865%20186.906823%20%0AL%2069.126944%20180.090339%20%0AL%2098.388889%20150.55224%20%0AL%20127.650833%20175.546016%20%0AL%20156.912778%20155.096562%20%0AL%20186.174722%20114.197656%20%0AL%20215.436667%20177.818177%20%0AL%20244.698611%20148.280078%20%0AL%20273.960556%20193.723307%20%0AL%20303.2225%20177.818177%20%0A%22%20style%3D%22fill%3Anone%3Bstroke%3A%2300bfbf%3Bstroke-linecap%3Asquare%3B%22/%3E%0A%20%20%20%3C/g%3E%0A%20%20%20%3Cg%20id%3D%22line2d_75%22%3E%0A%20%20%20%20%3Cpath%20clip-path%3D%22url%28%23p118113b80c%29%22%20d%3D%22M%2039.865%20189.178984%20%0AL%2069.126944%20177.818177%20%0AL%2098.388889%20152.824401%20%0AL%20127.650833%20177.818177%20%0AL%20156.912778%20152.824401%20%0AL%20186.174722%20100.564687%20%0AL%20215.436667%20180.090339%20%0AL%20244.698611%20146.007917%20%0AL%20273.960556%20195.995469%20%0AL%20303.2225%20180.090339%20%0A%22%20style%3D%22fill%3Anone%3Bstroke%3A%23bf00bf%3Bstroke-linecap%3Asquare%3B%22/%3E%0A%20%20%20%3C/g%3E%0A%20%20%20%3Cg%20id%3D%22line2d_76%22%3E%0A%20%20%20%20%3Cpath%20clip-path%3D%22url%28%23p118113b80c%29%22%20d%3D%22M%2039.865%20186.906823%20%0AL%2069.126944%20175.546016%20%0AL%2098.388889%20150.55224%20%0AL%20127.650833%20180.090339%20%0AL%20156.912778%20150.55224%20%0AL%20186.174722%20102.836849%20%0AL%20215.436667%20177.818177%20%0AL%20244.698611%20139.191432%20%0AL%20273.960556%20198.26763%20%0AL%20303.2225%20166.45737%20%0A%22%20style%3D%22fill%3Anone%3Bstroke%3A%23bfbf00%3Bstroke-linecap%3Asquare%3B%22/%3E%0A%20%20%20%3C/g%3E%0A%20%20%20%3Cg%20id%3D%22line2d_77%22%3E%0A%20%20%20%20%3Cpath%20clip-path%3D%22url%28%23p118113b80c%29%22%20d%3D%22M%2039.865%20189.178984%20%0AL%2069.126944%20173.273854%20%0AL%2098.388889%20148.280078%20%0AL%20127.650833%20177.818177%20%0AL%20156.912778%20148.280078%20%0AL%20186.174722%2091.476042%20%0AL%20215.436667%20180.090339%20%0AL%20244.698611%20141.463594%20%0AL%20273.960556%20195.995469%20%0AL%20303.2225%20164.185208%20%0A%22%20style%3D%22fill%3Anone%3Bstroke%3A%23000000%3Bstroke-linecap%3Asquare%3B%22/%3E%0A%20%20%20%3C/g%3E%0A%20%20%20%3Cg%20id%3D%22line2d_78%22%3E%0A%20%20%20%20%3Cpath%20clip-path%3D%22url%28%23p118113b80c%29%22%20d%3D%22M%2039.865%20186.906823%20%0AL%2069.126944%20164.185208%20%0AL%2098.388889%20146.007917%20%0AL%20127.650833%20180.090339%20%0AL%20156.912778%20146.007917%20%0AL%20186.174722%2093.748203%20%0AL%20215.436667%20182.3625%20%0AL%20244.698611%20139.191432%20%0AL%20273.960556%20186.906823%20%0AL%20303.2225%20161.913047%20%0A%22%20style%3D%22fill%3Anone%3Bstroke%3A%230000ff%3Bstroke-linecap%3Asquare%3B%22/%3E%0A%20%20%20%3C/g%3E%0A%20%20%20%3Cg%20id%3D%22line2d_79%22%3E%0A%20%20%20%20%3Cpath%20clip-path%3D%22url%28%23p118113b80c%29%22%20d%3D%22M%2039.865%20184.634661%20%0AL%2069.126944%20166.45737%20%0AL%2098.388889%20148.280078%20%0AL%20127.650833%20177.818177%20%0AL%20156.912778%20143.735755%20%0AL%20186.174722%2084.659557%20%0AL%20215.436667%20180.090339%20%0AL%20244.698611%20141.463594%20%0AL%20273.960556%20184.634661%20%0AL%20303.2225%20152.824401%20%0A%22%20style%3D%22fill%3Anone%3Bstroke%3A%23008000%3Bstroke-linecap%3Asquare%3B%22/%3E%0A%20%20%20%3C/g%3E%0A%20%20%20%3Cg%20id%3D%22line2d_80%22%3E%0A%20%20%20%20%3Cpath%20clip-path%3D%22url%28%23p118113b80c%29%22%20d%3D%22M%2039.865%20182.3625%20%0AL%2069.126944%20168.729531%20%0AL%2098.388889%20146.007917%20%0AL%20127.650833%20175.546016%20%0AL%20156.912778%20141.463594%20%0AL%20186.174722%2086.931719%20%0AL%20215.436667%20182.3625%20%0AL%20244.698611%20143.735755%20%0AL%20273.960556%20182.3625%20%0AL%20303.2225%20150.55224%20%0A%22%20style%3D%22fill%3Anone%3Bstroke%3A%23ff0000%3Bstroke-linecap%3Asquare%3B%22/%3E%0A%20%20%20%3C/g%3E%0A%20%20%20%3Cg%20id%3D%22line2d_81%22%3E%0A%20%20%20%20%3Cpath%20clip-path%3D%22url%28%23p118113b80c%29%22%20d%3D%22M%2039.865%20177.818177%20%0AL%2069.126944%20166.45737%20%0AL%2098.388889%20143.735755%20%0AL%20127.650833%20173.273854%20%0AL%20156.912778%20143.735755%20%0AL%20186.174722%2077.843073%20%0AL%20215.436667%20184.634661%20%0AL%20244.698611%20146.007917%20%0AL%20273.960556%20180.090339%20%0AL%20303.2225%20152.824401%20%0A%22%20style%3D%22fill%3Anone%3Bstroke%3A%2300bfbf%3Bstroke-linecap%3Asquare%3B%22/%3E%0A%20%20%20%3C/g%3E%0A%20%20%20%3Cg%20id%3D%22line2d_82%22%3E%0A%20%20%20%20%3Cpath%20clip-path%3D%22url%28%23p118113b80c%29%22%20d%3D%22M%2039.865%20180.090339%20%0AL%2069.126944%20164.185208%20%0AL%2098.388889%20141.463594%20%0AL%20127.650833%20175.546016%20%0AL%20156.912778%20146.007917%20%0AL%20186.174722%2080.115234%20%0AL%20215.436667%20186.906823%20%0AL%20244.698611%20143.735755%20%0AL%20273.960556%20177.818177%20%0AL%20303.2225%20155.096562%20%0A%22%20style%3D%22fill%3Anone%3Bstroke%3A%23bf00bf%3Bstroke-linecap%3Asquare%3B%22/%3E%0A%20%20%20%3C/g%3E%0A%20%20%20%3Cg%20id%3D%22line2d_83%22%3E%0A%20%20%20%20%3Cpath%20clip-path%3D%22url%28%23p118113b80c%29%22%20d%3D%22M%2039.865%20177.818177%20%0AL%2069.126944%20161.913047%20%0AL%2098.388889%20136.919271%20%0AL%20127.650833%20173.273854%20%0AL%20156.912778%20143.735755%20%0AL%20186.174722%2073.29875%20%0AL%20215.436667%20184.634661%20%0AL%20244.698611%20141.463594%20%0AL%20273.960556%20175.546016%20%0AL%20303.2225%20152.824401%20%0A%22%20style%3D%22fill%3Anone%3Bstroke%3A%23bfbf00%3Bstroke-linecap%3Asquare%3B%22/%3E%0A%20%20%20%3C/g%3E%0A%20%20%20%3Cg%20id%3D%22line2d_84%22%3E%0A%20%20%20%20%3Cpath%20clip-path%3D%22url%28%23p118113b80c%29%22%20d%3D%22M%2039.865%20175.546016%20%0AL%2069.126944%20164.185208%20%0AL%2098.388889%20139.191432%20%0AL%20127.650833%20171.001693%20%0AL%20156.912778%20141.463594%20%0AL%20186.174722%2071.026589%20%0AL%20215.436667%20186.906823%20%0AL%20244.698611%20136.919271%20%0AL%20273.960556%20177.818177%20%0AL%20303.2225%20150.55224%20%0A%22%20style%3D%22fill%3Anone%3Bstroke%3A%23000000%3Bstroke-linecap%3Asquare%3B%22/%3E%0A%20%20%20%3C/g%3E%0A%20%20%20%3Cg%20id%3D%22line2d_85%22%3E%0A%20%20%20%20%3Cpath%20clip-path%3D%22url%28%23p118113b80c%29%22%20d%3D%22M%2039.865%20173.273854%20%0AL%2069.126944%20161.913047%20%0AL%2098.388889%20141.463594%20%0AL%20127.650833%20168.729531%20%0AL%20156.912778%20143.735755%20%0AL%20186.174722%2073.29875%20%0AL%20215.436667%20189.178984%20%0AL%20244.698611%20134.647109%20%0AL%20273.960556%20175.546016%20%0AL%20303.2225%20148.280078%20%0A%22%20style%3D%22fill%3Anone%3Bstroke%3A%230000ff%3Bstroke-linecap%3Asquare%3B%22/%3E%0A%20%20%20%3C/g%3E%0A%20%20%20%3Cg%20id%3D%22line2d_86%22%3E%0A%20%20%20%20%3Cpath%20clip-path%3D%22url%28%23p118113b80c%29%22%20d%3D%22M%2039.865%20171.001693%20%0AL%2069.126944%20164.185208%20%0AL%2098.388889%20139.191432%20%0AL%20127.650833%20171.001693%20%0AL%20156.912778%20130.102786%20%0AL%20186.174722%2071.026589%20%0AL%20215.436667%20186.906823%20%0AL%20244.698611%20132.374948%20%0AL%20273.960556%20173.273854%20%0AL%20303.2225%20146.007917%20%0A%22%20style%3D%22fill%3Anone%3Bstroke%3A%23008000%3Bstroke-linecap%3Asquare%3B%22/%3E%0A%20%20%20%3C/g%3E%0A%20%20%20%3Cg%20id%3D%22line2d_87%22%3E%0A%20%20%20%20%3Cpath%20clip-path%3D%22url%28%23p118113b80c%29%22%20d%3D%22M%2039.865%20168.729531%20%0AL%2069.126944%20161.913047%20%0AL%2098.388889%20125.558464%20%0AL%20127.650833%20173.273854%20%0AL%20156.912778%20132.374948%20%0AL%20186.174722%2057.39362%20%0AL%20215.436667%20184.634661%20%0AL%20244.698611%20123.286302%20%0AL%20273.960556%20175.546016%20%0AL%20303.2225%20148.280078%20%0A%22%20style%3D%22fill%3Anone%3Bstroke%3A%23ff0000%3Bstroke-linecap%3Asquare%3B%22/%3E%0A%20%20%20%3C/g%3E%0A%20%20%20%3Cg%20id%3D%22line2d_88%22%3E%0A%20%20%20%20%3Cpath%20clip-path%3D%22url%28%23p118113b80c%29%22%20d%3D%22M%2039.865%20171.001693%20%0AL%2069.126944%20157.368724%20%0AL%2098.388889%20114.197656%20%0AL%20127.650833%20171.001693%20%0AL%20156.912778%20130.102786%20%0AL%20186.174722%2059.665781%20%0AL%20215.436667%20182.3625%20%0AL%20244.698611%20121.014141%20%0AL%20273.960556%20173.273854%20%0AL%20303.2225%20134.647109%20%0A%22%20style%3D%22fill%3Anone%3Bstroke%3A%2300bfbf%3Bstroke-linecap%3Asquare%3B%22/%3E%0A%20%20%20%3C/g%3E%0A%20%20%20%3Cg%20id%3D%22line2d_89%22%3E%0A%20%20%20%20%3Cpath%20clip-path%3D%22url%28%23p118113b80c%29%22%20d%3D%22M%2039.865%20173.273854%20%0AL%2069.126944%20146.007917%20%0AL%2098.388889%20116.469818%20%0AL%20127.650833%20168.729531%20%0AL%20156.912778%20127.830625%20%0AL%20186.174722%2061.937943%20%0AL%20215.436667%20177.818177%20%0AL%20244.698611%20123.286302%20%0AL%20273.960556%20161.913047%20%0AL%20303.2225%20132.374948%20%0A%22%20style%3D%22fill%3Anone%3Bstroke%3A%23bf00bf%3Bstroke-linecap%3Asquare%3B%22/%3E%0A%20%20%20%3C/g%3E%0A%20%20%20%3Cg%20id%3D%22line2d_90%22%3E%0A%20%20%20%20%3Cpath%20clip-path%3D%22url%28%23p118113b80c%29%22%20d%3D%22M%2039.865%20171.001693%20%0AL%2069.126944%20148.280078%20%0AL%2098.388889%20118.741979%20%0AL%20127.650833%20157.368724%20%0AL%20156.912778%20130.102786%20%0AL%20186.174722%2064.210104%20%0AL%20215.436667%20175.546016%20%0AL%20244.698611%20125.558464%20%0AL%20273.960556%20159.640885%20%0AL%20303.2225%20134.647109%20%0A%22%20style%3D%22fill%3Anone%3Bstroke%3A%23bfbf00%3Bstroke-linecap%3Asquare%3B%22/%3E%0A%20%20%20%3C/g%3E%0A%20%20%20%3Cg%20id%3D%22line2d_91%22%3E%0A%20%20%20%20%3Cpath%20clip-path%3D%22url%28%23p118113b80c%29%22%20d%3D%22M%2039.865%20173.273854%20%0AL%2069.126944%20146.007917%20%0AL%2098.388889%20109.653333%20%0AL%20127.650833%20155.096562%20%0AL%20156.912778%20132.374948%20%0AL%20186.174722%2055.121458%20%0AL%20215.436667%20173.273854%20%0AL%20244.698611%20123.286302%20%0AL%20273.960556%20161.913047%20%0AL%20303.2225%20125.558464%20%0A%22%20style%3D%22fill%3Anone%3Bstroke%3A%23000000%3Bstroke-linecap%3Asquare%3B%22/%3E%0A%20%20%20%3C/g%3E%0A%20%20%20%3Cg%20id%3D%22line2d_92%22%3E%0A%20%20%20%20%3Cpath%20clip-path%3D%22url%28%23p118113b80c%29%22%20d%3D%22M%2039.865%20171.001693%20%0AL%2069.126944%20143.735755%20%0AL%2098.388889%20107.381172%20%0AL%20127.650833%20152.824401%20%0AL%20156.912778%20130.102786%20%0AL%20186.174722%2057.39362%20%0AL%20215.436667%20175.546016%20%0AL%20244.698611%20121.014141%20%0AL%20273.960556%20164.185208%20%0AL%20303.2225%20123.286302%20%0A%22%20style%3D%22fill%3Anone%3Bstroke%3A%230000ff%3Bstroke-linecap%3Asquare%3B%22/%3E%0A%20%20%20%3C/g%3E%0A%20%20%20%3Cg%20id%3D%22line2d_93%22%3E%0A%20%20%20%20%3Cpath%20clip-path%3D%22url%28%23p118113b80c%29%22%20d%3D%22M%2039.865%20168.729531%20%0AL%2069.126944%20141.463594%20%0AL%2098.388889%20105.10901%20%0AL%20127.650833%20141.463594%20%0AL%20156.912778%20132.374948%20%0AL%20186.174722%2059.665781%20%0AL%20215.436667%20177.818177%20%0AL%20244.698611%20123.286302%20%0AL%20273.960556%20161.913047%20%0AL%20303.2225%20125.558464%20%0A%22%20style%3D%22fill%3Anone%3Bstroke%3A%23008000%3Bstroke-linecap%3Asquare%3B%22/%3E%0A%20%20%20%3C/g%3E%0A%20%20%20%3Cg%20id%3D%22line2d_94%22%3E%0A%20%20%20%20%3Cpath%20clip-path%3D%22url%28%23p118113b80c%29%22%20d%3D%22M%2039.865%20171.001693%20%0AL%2069.126944%20139.191432%20%0AL%2098.388889%20102.836849%20%0AL%20127.650833%20143.735755%20%0AL%20156.912778%20134.647109%20%0AL%20186.174722%2057.39362%20%0AL%20215.436667%20175.546016%20%0AL%20244.698611%20125.558464%20%0AL%20273.960556%20164.185208%20%0AL%20303.2225%20123.286302%20%0A%22%20style%3D%22fill%3Anone%3Bstroke%3A%23ff0000%3Bstroke-linecap%3Asquare%3B%22/%3E%0A%20%20%20%3C/g%3E%0A%20%20%20%3Cg%20id%3D%22line2d_95%22%3E%0A%20%20%20%20%3Cpath%20clip-path%3D%22url%28%23p118113b80c%29%22%20d%3D%22M%2039.865%20164.185208%20%0AL%2069.126944%20136.919271%20%0AL%2098.388889%2098.292526%20%0AL%20127.650833%20141.463594%20%0AL%20156.912778%20121.014141%20%0AL%20186.174722%2055.121458%20%0AL%20215.436667%20161.913047%20%0AL%20244.698611%20123.286302%20%0AL%20273.960556%20166.45737%20%0AL%20303.2225%20125.558464%20%0A%22%20style%3D%22fill%3Anone%3Bstroke%3A%2300bfbf%3Bstroke-linecap%3Asquare%3B%22/%3E%0A%20%20%20%3C/g%3E%0A%20%20%20%3Cg%20id%3D%22line2d_96%22%3E%0A%20%20%20%20%3Cpath%20clip-path%3D%22url%28%23p118113b80c%29%22%20d%3D%22M%2039.865%20161.913047%20%0AL%2069.126944%20134.647109%20%0AL%2098.388889%20100.564687%20%0AL%20127.650833%20143.735755%20%0AL%20156.912778%20123.286302%20%0AL%20186.174722%2057.39362%20%0AL%20215.436667%20164.185208%20%0AL%20244.698611%20121.014141%20%0AL%20273.960556%20168.729531%20%0AL%20303.2225%20111.925495%20%0A%22%20style%3D%22fill%3Anone%3Bstroke%3A%23bf00bf%3Bstroke-linecap%3Asquare%3B%22/%3E%0A%20%20%20%3C/g%3E%0A%20%20%20%3Cg%20id%3D%22line2d_97%22%3E%0A%20%20%20%20%3Cpath%20clip-path%3D%22url%28%23p118113b80c%29%22%20d%3D%22M%2039.865%20159.640885%20%0AL%2069.126944%20136.919271%20%0AL%2098.388889%2098.292526%20%0AL%20127.650833%20141.463594%20%0AL%20156.912778%20125.558464%20%0AL%20186.174722%2055.121458%20%0AL%20215.436667%20161.913047%20%0AL%20244.698611%20118.741979%20%0AL%20273.960556%20159.640885%20%0AL%20303.2225%2098.292526%20%0A%22%20style%3D%22fill%3Anone%3Bstroke%3A%23bfbf00%3Bstroke-linecap%3Asquare%3B%22/%3E%0A%20%20%20%3C/g%3E%0A%20%20%20%3Cg%20id%3D%22line2d_98%22%3E%0A%20%20%20%20%3Cpath%20clip-path%3D%22url%28%23p118113b80c%29%22%20d%3D%22M%2039.865%20157.368724%20%0AL%2069.126944%20134.647109%20%0AL%2098.388889%20100.564687%20%0AL%20127.650833%20139.191432%20%0AL%20156.912778%20123.286302%20%0AL%20186.174722%2052.849297%20%0AL%20215.436667%20159.640885%20%0AL%20244.698611%20121.014141%20%0AL%20273.960556%20157.368724%20%0AL%20303.2225%2096.020365%20%0A%22%20style%3D%22fill%3Anone%3Bstroke%3A%23000000%3Bstroke-linecap%3Asquare%3B%22/%3E%0A%20%20%20%3C/g%3E%0A%20%20%20%3Cg%20id%3D%22line2d_99%22%3E%0A%20%20%20%20%3Cpath%20clip-path%3D%22url%28%23p118113b80c%29%22%20d%3D%22M%2039.865%20159.640885%20%0AL%2069.126944%20132.374948%20%0AL%2098.388889%2098.292526%20%0AL%20127.650833%20136.919271%20%0AL%20156.912778%20121.014141%20%0AL%20186.174722%2050.577135%20%0AL%20215.436667%20148.280078%20%0AL%20244.698611%20123.286302%20%0AL%20273.960556%20155.096562%20%0AL%20303.2225%2098.292526%20%0A%22%20style%3D%22fill%3Anone%3Bstroke%3A%230000ff%3Bstroke-linecap%3Asquare%3B%22/%3E%0A%20%20%20%3C/g%3E%0A%20%20%20%3Cg%20id%3D%22line2d_100%22%3E%0A%20%20%20%20%3Cpath%20clip-path%3D%22url%28%23p118113b80c%29%22%20d%3D%22M%2039.865%20157.368724%20%0AL%2069.126944%20130.102786%20%0AL%2098.388889%20100.564687%20%0AL%20127.650833%20134.647109%20%0AL%20156.912778%20123.286302%20%0AL%20186.174722%2048.304974%20%0AL%20215.436667%20150.55224%20%0AL%20244.698611%20121.014141%20%0AL%20273.960556%20152.824401%20%0AL%20303.2225%2096.020365%20%0A%22%20style%3D%22fill%3Anone%3Bstroke%3A%23008000%3Bstroke-linecap%3Asquare%3B%22/%3E%0A%20%20%20%3C/g%3E%0A%20%20%20%3Cg%20id%3D%22line2d_101%22%3E%0A%20%20%20%20%3Cpath%20clip-path%3D%22url%28%23p118113b80c%29%22%20d%3D%22M%2039.865%20155.096562%20%0AL%2069.126944%20125.558464%20%0AL%2098.388889%20102.836849%20%0AL%20127.650833%20136.919271%20%0AL%20156.912778%20125.558464%20%0AL%20186.174722%2050.577135%20%0AL%20215.436667%20148.280078%20%0AL%20244.698611%20118.741979%20%0AL%20273.960556%20155.096562%20%0AL%20303.2225%2093.748203%20%0A%22%20style%3D%22fill%3Anone%3Bstroke%3A%23ff0000%3Bstroke-linecap%3Asquare%3B%22/%3E%0A%20%20%20%3C/g%3E%0A%20%20%20%3Cg%20id%3D%22patch_3%22%3E%0A%20%20%20%20%3Cpath%20d%3D%22M%20303.2225%20291.42625%20%0AL%20303.2225%2018.766875%20%0A%22%20style%3D%22fill%3Anone%3Bstroke%3A%23000000%3Bstroke-linecap%3Asquare%3Bstroke-linejoin%3Amiter%3B%22/%3E%0A%20%20%20%3C/g%3E%0A%20%20%20%3Cg%20id%3D%22patch_4%22%3E%0A%20%20%20%20%3Cpath%20d%3D%22M%2039.865%20291.42625%20%0AL%2039.865%2018.766875%20%0A%22%20style%3D%22fill%3Anone%3Bstroke%3A%23000000%3Bstroke-linecap%3Asquare%3Bstroke-linejoin%3Amiter%3B%22/%3E%0A%20%20%20%3C/g%3E%0A%20%20%20%3Cg%20id%3D%22patch_5%22%3E%0A%20%20%20%20%3Cpath%20d%3D%22M%2039.865%20291.42625%20%0AL%20303.2225%20291.42625%20%0A%22%20style%3D%22fill%3Anone%3Bstroke%3A%23000000%3Bstroke-linecap%3Asquare%3Bstroke-linejoin%3Amiter%3B%22/%3E%0A%20%20%20%3C/g%3E%0A%20%20%20%3Cg%20id%3D%22patch_6%22%3E%0A%20%20%20%20%3Cpath%20d%3D%22M%2039.865%2018.766875%20%0AL%20303.222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02%22%3E%0A%20%20%20%20%20%20%3Cdefs%3E%0A%20%20%20%20%20%20%20%3Cpath%20d%3D%22M%200%200%20%0AL%200%20-4%20%0A%22%20id%3D%22mc3c4ed298c%22%20style%3D%22stroke%3A%23000000%3Bstroke-width%3A0.5%3B%22/%3E%0A%20%20%20%20%20%20%3C/defs%3E%0A%20%20%20%20%20%20%3Cg%3E%0A%20%20%20%20%20%20%20%3Cuse%20style%3D%22stroke%3A%23000000%3Bstroke-width%3A0.5%3B%22%20x%3D%2239.865%22%20xlink%3Ahref%3D%22%23mc3c4ed298c%22%20y%3D%22291.42625%22/%3E%0A%20%20%20%20%20%20%3C/g%3E%0A%20%20%20%20%20%3C/g%3E%0A%20%20%20%20%20%3Cg%20id%3D%22line2d_103%22%3E%0A%20%20%20%20%20%20%3Cdefs%3E%0A%20%20%20%20%20%20%20%3Cpath%20d%3D%22M%200%200%20%0AL%200%204%20%0A%22%20id%3D%22md33765124d%22%20style%3D%22stroke%3A%23000000%3Bstroke-width%3A0.5%3B%22/%3E%0A%20%20%20%20%20%20%3C/defs%3E%0A%20%20%20%20%20%20%3Cg%3E%0A%20%20%20%20%20%20%20%3Cuse%20style%3D%22stroke%3A%23000000%3Bstroke-width%3A0.5%3B%22%20x%3D%2239.865%22%20xlink%3Ahref%3D%22%23md33765124d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36.047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104%22%3E%0A%20%20%20%20%20%20%3Cg%3E%0A%20%20%20%20%20%20%20%3Cuse%20style%3D%22stroke%3A%23000000%3Bstroke-width%3A0.5%3B%22%20x%3D%2269.1269444444%22%20xlink%3Ahref%3D%22%23mc3c4ed298c%22%20y%3D%22291.42625%22/%3E%0A%20%20%20%20%20%20%3C/g%3E%0A%20%20%20%20%20%3C/g%3E%0A%20%20%20%20%20%3Cg%20id%3D%22line2d_105%22%3E%0A%20%20%20%20%20%20%3Cg%3E%0A%20%20%20%20%20%20%20%3Cuse%20style%3D%22stroke%3A%23000000%3Bstroke-width%3A0.5%3B%22%20x%3D%2269.1269444444%22%20xlink%3Ahref%3D%22%23md33765124d%22%20y%3D%2218.766875%22/%3E%0A%20%20%20%20%20%20%3C/g%3E%0A%20%20%20%20%20%3C/g%3E%0A%20%20%20%20%20%3Cg%20id%3D%22text_2%22%3E%0A%20%20%20%20%20%20%3C%21--%201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65.3094444444%20304.544375%29scale%280.12%20-0.12%29%22%3E%0A%20%20%20%20%20%20%20%3Cuse%20xlink%3Ahref%3D%22%23BitstreamVeraSans-Roman-31%22/%3E%0A%20%20%20%20%20%20%3C/g%3E%0A%20%20%20%20%20%3C/g%3E%0A%20%20%20%20%3C/g%3E%0A%20%20%20%20%3Cg%20id%3D%22xtick_3%22%3E%0A%20%20%20%20%20%3Cg%20id%3D%22line2d_106%22%3E%0A%20%20%20%20%20%20%3Cg%3E%0A%20%20%20%20%20%20%20%3Cuse%20style%3D%22stroke%3A%23000000%3Bstroke-width%3A0.5%3B%22%20x%3D%2298.3888888889%22%20xlink%3Ahref%3D%22%23mc3c4ed298c%22%20y%3D%22291.42625%22/%3E%0A%20%20%20%20%20%20%3C/g%3E%0A%20%20%20%20%20%3C/g%3E%0A%20%20%20%20%20%3Cg%20id%3D%22line2d_107%22%3E%0A%20%20%20%20%20%20%3Cg%3E%0A%20%20%20%20%20%20%20%3Cuse%20style%3D%22stroke%3A%23000000%3Bstroke-width%3A0.5%3B%22%20x%3D%2298.3888888889%22%20xlink%3Ahref%3D%22%23md33765124d%22%20y%3D%2218.766875%22/%3E%0A%20%20%20%20%20%20%3C/g%3E%0A%20%20%20%20%20%3C/g%3E%0A%20%20%20%20%20%3Cg%20id%3D%22text_3%22%3E%0A%20%20%20%20%20%20%3C%21--%202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94.5713888889%20304.544375%29scale%280.12%20-0.12%29%22%3E%0A%20%20%20%20%20%20%20%3Cuse%20xlink%3Ahref%3D%22%23BitstreamVeraSans-Roman-32%22/%3E%0A%20%20%20%20%20%20%3C/g%3E%0A%20%20%20%20%20%3C/g%3E%0A%20%20%20%20%3C/g%3E%0A%20%20%20%20%3Cg%20id%3D%22xtick_4%22%3E%0A%20%20%20%20%20%3Cg%20id%3D%22line2d_108%22%3E%0A%20%20%20%20%20%20%3Cg%3E%0A%20%20%20%20%20%20%20%3Cuse%20style%3D%22stroke%3A%23000000%3Bstroke-width%3A0.5%3B%22%20x%3D%22127.650833333%22%20xlink%3Ahref%3D%22%23mc3c4ed298c%22%20y%3D%22291.42625%22/%3E%0A%20%20%20%20%20%20%3C/g%3E%0A%20%20%20%20%20%3C/g%3E%0A%20%20%20%20%20%3Cg%20id%3D%22line2d_109%22%3E%0A%20%20%20%20%20%20%3Cg%3E%0A%20%20%20%20%20%20%20%3Cuse%20style%3D%22stroke%3A%23000000%3Bstroke-width%3A0.5%3B%22%20x%3D%22127.650833333%22%20xlink%3Ahref%3D%22%23md33765124d%22%20y%3D%2218.766875%22/%3E%0A%20%20%20%20%20%20%3C/g%3E%0A%20%20%20%20%20%3C/g%3E%0A%20%20%20%20%20%3Cg%20id%3D%22text_4%22%3E%0A%20%20%20%20%20%20%3C%21--%203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3.833333333%20304.544375%29scale%280.12%20-0.12%29%22%3E%0A%20%20%20%20%20%20%20%3Cuse%20xlink%3Ahref%3D%22%23BitstreamVeraSans-Roman-33%22/%3E%0A%20%20%20%20%20%20%3C/g%3E%0A%20%20%20%20%20%3C/g%3E%0A%20%20%20%20%3C/g%3E%0A%20%20%20%20%3Cg%20id%3D%22xtick_5%22%3E%0A%20%20%20%20%20%3Cg%20id%3D%22line2d_110%22%3E%0A%20%20%20%20%20%20%3Cg%3E%0A%20%20%20%20%20%20%20%3Cuse%20style%3D%22stroke%3A%23000000%3Bstroke-width%3A0.5%3B%22%20x%3D%22156.912777778%22%20xlink%3Ahref%3D%22%23mc3c4ed298c%22%20y%3D%22291.42625%22/%3E%0A%20%20%20%20%20%20%3C/g%3E%0A%20%20%20%20%20%3C/g%3E%0A%20%20%20%20%20%3Cg%20id%3D%22line2d_111%22%3E%0A%20%20%20%20%20%20%3Cg%3E%0A%20%20%20%20%20%20%20%3Cuse%20style%3D%22stroke%3A%23000000%3Bstroke-width%3A0.5%3B%22%20x%3D%22156.912777778%22%20xlink%3Ahref%3D%22%23md33765124d%22%20y%3D%2218.766875%22/%3E%0A%20%20%20%20%20%20%3C/g%3E%0A%20%20%20%20%20%3C/g%3E%0A%20%20%20%20%20%3Cg%20id%3D%22text_5%22%3E%0A%20%20%20%20%20%20%3C%21--%20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53.095277778%20304.544375%29scale%280.12%20-0.12%29%22%3E%0A%20%20%20%20%20%20%20%3Cuse%20xlink%3Ahref%3D%22%23BitstreamVeraSans-Roman-34%22/%3E%0A%20%20%20%20%20%20%3C/g%3E%0A%20%20%20%20%20%3C/g%3E%0A%20%20%20%20%3C/g%3E%0A%20%20%20%20%3Cg%20id%3D%22xtick_6%22%3E%0A%20%20%20%20%20%3Cg%20id%3D%22line2d_112%22%3E%0A%20%20%20%20%20%20%3Cg%3E%0A%20%20%20%20%20%20%20%3Cuse%20style%3D%22stroke%3A%23000000%3Bstroke-width%3A0.5%3B%22%20x%3D%22186.174722222%22%20xlink%3Ahref%3D%22%23mc3c4ed298c%22%20y%3D%22291.42625%22/%3E%0A%20%20%20%20%20%20%3C/g%3E%0A%20%20%20%20%20%3C/g%3E%0A%20%20%20%20%20%3Cg%20id%3D%22line2d_113%22%3E%0A%20%20%20%20%20%20%3Cg%3E%0A%20%20%20%20%20%20%20%3Cuse%20style%3D%22stroke%3A%23000000%3Bstroke-width%3A0.5%3B%22%20x%3D%22186.174722222%22%20xlink%3Ahref%3D%22%23md33765124d%22%20y%3D%2218.766875%22/%3E%0A%20%20%20%20%20%20%3C/g%3E%0A%20%20%20%20%20%3C/g%3E%0A%20%20%20%20%20%3Cg%20id%3D%22text_6%22%3E%0A%20%20%20%20%20%20%3C%21--%205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82.357222222%20304.544375%29scale%280.12%20-0.12%29%22%3E%0A%20%20%20%20%20%20%20%3Cuse%20xlink%3Ahref%3D%22%23BitstreamVeraSans-Roman-35%22/%3E%0A%20%20%20%20%20%20%3C/g%3E%0A%20%20%20%20%20%3C/g%3E%0A%20%20%20%20%3C/g%3E%0A%20%20%20%20%3Cg%20id%3D%22xtick_7%22%3E%0A%20%20%20%20%20%3Cg%20id%3D%22line2d_114%22%3E%0A%20%20%20%20%20%20%3Cg%3E%0A%20%20%20%20%20%20%20%3Cuse%20style%3D%22stroke%3A%23000000%3Bstroke-width%3A0.5%3B%22%20x%3D%22215.436666667%22%20xlink%3Ahref%3D%22%23mc3c4ed298c%22%20y%3D%22291.42625%22/%3E%0A%20%20%20%20%20%20%3C/g%3E%0A%20%20%20%20%20%3C/g%3E%0A%20%20%20%20%20%3Cg%20id%3D%22line2d_115%22%3E%0A%20%20%20%20%20%20%3Cg%3E%0A%20%20%20%20%20%20%20%3Cuse%20style%3D%22stroke%3A%23000000%3Bstroke-width%3A0.5%3B%22%20x%3D%22215.436666667%22%20xlink%3Ahref%3D%22%23md33765124d%22%20y%3D%2218.766875%22/%3E%0A%20%20%20%20%20%20%3C/g%3E%0A%20%20%20%20%20%3C/g%3E%0A%20%20%20%20%20%3Cg%20id%3D%22text_7%22%3E%0A%20%20%20%20%20%20%3C%21--%206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211.619166667%20304.544375%29scale%280.12%20-0.12%29%22%3E%0A%20%20%20%20%20%20%20%3Cuse%20xlink%3Ahref%3D%22%23BitstreamVeraSans-Roman-36%22/%3E%0A%20%20%20%20%20%20%3C/g%3E%0A%20%20%20%20%20%3C/g%3E%0A%20%20%20%20%3C/g%3E%0A%20%20%20%20%3Cg%20id%3D%22xtick_8%22%3E%0A%20%20%20%20%20%3Cg%20id%3D%22line2d_116%22%3E%0A%20%20%20%20%20%20%3Cg%3E%0A%20%20%20%20%20%20%20%3Cuse%20style%3D%22stroke%3A%23000000%3Bstroke-width%3A0.5%3B%22%20x%3D%22244.698611111%22%20xlink%3Ahref%3D%22%23mc3c4ed298c%22%20y%3D%22291.42625%22/%3E%0A%20%20%20%20%20%20%3C/g%3E%0A%20%20%20%20%20%3C/g%3E%0A%20%20%20%20%20%3Cg%20id%3D%22line2d_117%22%3E%0A%20%20%20%20%20%20%3Cg%3E%0A%20%20%20%20%20%20%20%3Cuse%20style%3D%22stroke%3A%23000000%3Bstroke-width%3A0.5%3B%22%20x%3D%22244.698611111%22%20xlink%3Ahref%3D%22%23md33765124d%22%20y%3D%2218.766875%22/%3E%0A%20%20%20%20%20%20%3C/g%3E%0A%20%20%20%20%20%3C/g%3E%0A%20%20%20%20%20%3Cg%20id%3D%22text_8%22%3E%0A%20%20%20%20%20%20%3C%21--%207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240.881111111%20304.544375%29scale%280.12%20-0.12%29%22%3E%0A%20%20%20%20%20%20%20%3Cuse%20xlink%3Ahref%3D%22%23BitstreamVeraSans-Roman-37%22/%3E%0A%20%20%20%20%20%20%3C/g%3E%0A%20%20%20%20%20%3C/g%3E%0A%20%20%20%20%3C/g%3E%0A%20%20%20%20%3Cg%20id%3D%22xtick_9%22%3E%0A%20%20%20%20%20%3Cg%20id%3D%22line2d_118%22%3E%0A%20%20%20%20%20%20%3Cg%3E%0A%20%20%20%20%20%20%20%3Cuse%20style%3D%22stroke%3A%23000000%3Bstroke-width%3A0.5%3B%22%20x%3D%22273.960555556%22%20xlink%3Ahref%3D%22%23mc3c4ed298c%22%20y%3D%22291.42625%22/%3E%0A%20%20%20%20%20%20%3C/g%3E%0A%20%20%20%20%20%3C/g%3E%0A%20%20%20%20%20%3Cg%20id%3D%22line2d_119%22%3E%0A%20%20%20%20%20%20%3Cg%3E%0A%20%20%20%20%20%20%20%3Cuse%20style%3D%22stroke%3A%23000000%3Bstroke-width%3A0.5%3B%22%20x%3D%22273.960555556%22%20xlink%3Ahref%3D%22%23md33765124d%22%20y%3D%2218.766875%22/%3E%0A%20%20%20%20%20%20%3C/g%3E%0A%20%20%20%20%20%3C/g%3E%0A%20%20%20%20%20%3Cg%20id%3D%22text_9%22%3E%0A%20%20%20%20%20%20%3C%21--%208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70.143055556%20304.544375%29scale%280.12%20-0.12%29%22%3E%0A%20%20%20%20%20%20%20%3Cuse%20xlink%3Ahref%3D%22%23BitstreamVeraSans-Roman-38%22/%3E%0A%20%20%20%20%20%20%3C/g%3E%0A%20%20%20%20%20%3C/g%3E%0A%20%20%20%20%3C/g%3E%0A%20%20%20%20%3Cg%20id%3D%22xtick_10%22%3E%0A%20%20%20%20%20%3Cg%20id%3D%22line2d_120%22%3E%0A%20%20%20%20%20%20%3Cg%3E%0A%20%20%20%20%20%20%20%3Cuse%20style%3D%22stroke%3A%23000000%3Bstroke-width%3A0.5%3B%22%20x%3D%22303.2225%22%20xlink%3Ahref%3D%22%23mc3c4ed298c%22%20y%3D%22291.42625%22/%3E%0A%20%20%20%20%20%20%3C/g%3E%0A%20%20%20%20%20%3C/g%3E%0A%20%20%20%20%20%3Cg%20id%3D%22line2d_121%22%3E%0A%20%20%20%20%20%20%3Cg%3E%0A%20%20%20%20%20%20%20%3Cuse%20style%3D%22stroke%3A%23000000%3Bstroke-width%3A0.5%3B%22%20x%3D%22303.2225%22%20xlink%3Ahref%3D%22%23md33765124d%22%20y%3D%2218.766875%22/%3E%0A%20%20%20%20%20%20%3C/g%3E%0A%20%20%20%20%20%3C/g%3E%0A%20%20%20%20%20%3Cg%20id%3D%22text_10%22%3E%0A%20%20%20%20%20%20%3C%21--%209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299.405%20304.544375%29scale%280.12%20-0.12%29%22%3E%0A%20%20%20%20%20%20%20%3Cuse%20xlink%3Ahref%3D%22%23BitstreamVeraSans-Roman-39%22/%3E%0A%20%20%20%20%20%20%3C/g%3E%0A%20%20%20%20%20%3C/g%3E%0A%20%20%20%20%3C/g%3E%0A%20%20%20%3C/g%3E%0A%20%20%20%3Cg%20id%3D%22matplotlib.axis_2%22%3E%0A%20%20%20%20%3Cg%20id%3D%22ytick_1%22%3E%0A%20%20%20%20%20%3Cg%20id%3D%22line2d_122%22%3E%0A%20%20%20%20%20%20%3Cdefs%3E%0A%20%20%20%20%20%20%20%3Cpath%20d%3D%22M%200%200%20%0AL%204%200%20%0A%22%20id%3D%22md7c11edf04%22%20style%3D%22stroke%3A%23000000%3Bstroke-width%3A0.5%3B%22/%3E%0A%20%20%20%20%20%20%3C/defs%3E%0A%20%20%20%20%20%20%3Cg%3E%0A%20%20%20%20%20%20%20%3Cuse%20style%3D%22stroke%3A%23000000%3Bstroke-width%3A0.5%3B%22%20x%3D%2239.865%22%20xlink%3Ahref%3D%22%23md7c11edf04%22%20y%3D%22291.42625%22/%3E%0A%20%20%20%20%20%20%3C/g%3E%0A%20%20%20%20%20%3C/g%3E%0A%20%20%20%20%20%3Cg%20id%3D%22line2d_123%22%3E%0A%20%20%20%20%20%20%3Cdefs%3E%0A%20%20%20%20%20%20%20%3Cpath%20d%3D%22M%200%200%20%0AL%20-4%200%20%0A%22%20id%3D%22mf6bc74017a%22%20style%3D%22stroke%3A%23000000%3Bstroke-width%3A0.5%3B%22/%3E%0A%20%20%20%20%20%20%3C/defs%3E%0A%20%20%20%20%20%20%3Cg%3E%0A%20%20%20%20%20%20%20%3Cuse%20style%3D%22stroke%3A%23000000%3Bstroke-width%3A0.5%3B%22%20x%3D%22303.2225%22%20xlink%3Ahref%3D%22%23mf6bc74017a%22%20y%3D%22291.42625%22/%3E%0A%20%20%20%20%20%20%3C/g%3E%0A%20%20%20%20%20%3C/g%3E%0A%20%20%20%20%20%3Cg%20id%3D%22text_11%22%3E%0A%20%20%20%20%20%20%3C%21--%200%20--%3E%0A%20%20%20%20%20%20%3Cg%20transform%3D%22translate%2828.23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24%22%3E%0A%20%20%20%20%20%20%3Cg%3E%0A%20%20%20%20%20%20%20%3Cuse%20style%3D%22stroke%3A%23000000%3Bstroke-width%3A0.5%3B%22%20x%3D%2239.865%22%20xlink%3Ahref%3D%22%23md7c11edf04%22%20y%3D%22245.983020833%22/%3E%0A%20%20%20%20%20%20%3C/g%3E%0A%20%20%20%20%20%3C/g%3E%0A%20%20%20%20%20%3Cg%20id%3D%22line2d_125%22%3E%0A%20%20%20%20%20%20%3Cg%3E%0A%20%20%20%20%20%20%20%3Cuse%20style%3D%22stroke%3A%23000000%3Bstroke-width%3A0.5%3B%22%20x%3D%22303.2225%22%20xlink%3Ahref%3D%22%23mf6bc74017a%22%20y%3D%22245.983020833%22/%3E%0A%20%20%20%20%20%20%3C/g%3E%0A%20%20%20%20%20%3C/g%3E%0A%20%20%20%20%20%3Cg%20id%3D%22text_12%22%3E%0A%20%20%20%20%20%20%3C%21--%2020%20--%3E%0A%20%20%20%20%20%20%3Cg%20transform%3D%22translate%2820.595%20249.294270833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26%22%3E%0A%20%20%20%20%20%20%3Cg%3E%0A%20%20%20%20%20%20%20%3Cuse%20style%3D%22stroke%3A%23000000%3Bstroke-width%3A0.5%3B%22%20x%3D%2239.865%22%20xlink%3Ahref%3D%22%23md7c11edf04%22%20y%3D%22200.539791667%22/%3E%0A%20%20%20%20%20%20%3C/g%3E%0A%20%20%20%20%20%3C/g%3E%0A%20%20%20%20%20%3Cg%20id%3D%22line2d_127%22%3E%0A%20%20%20%20%20%20%3Cg%3E%0A%20%20%20%20%20%20%20%3Cuse%20style%3D%22stroke%3A%23000000%3Bstroke-width%3A0.5%3B%22%20x%3D%22303.2225%22%20xlink%3Ahref%3D%22%23mf6bc74017a%22%20y%3D%22200.539791667%22/%3E%0A%20%20%20%20%20%20%3C/g%3E%0A%20%20%20%20%20%3C/g%3E%0A%20%20%20%20%20%3Cg%20id%3D%22text_13%22%3E%0A%20%20%20%20%20%20%3C%21--%2040%20--%3E%0A%20%20%20%20%20%20%3Cg%20transform%3D%22translate%2820.595%20203.851041667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128%22%3E%0A%20%20%20%20%20%20%3Cg%3E%0A%20%20%20%20%20%20%20%3Cuse%20style%3D%22stroke%3A%23000000%3Bstroke-width%3A0.5%3B%22%20x%3D%2239.865%22%20xlink%3Ahref%3D%22%23md7c11edf04%22%20y%3D%22155.0965625%22/%3E%0A%20%20%20%20%20%20%3C/g%3E%0A%20%20%20%20%20%3C/g%3E%0A%20%20%20%20%20%3Cg%20id%3D%22line2d_129%22%3E%0A%20%20%20%20%20%20%3Cg%3E%0A%20%20%20%20%20%20%20%3Cuse%20style%3D%22stroke%3A%23000000%3Bstroke-width%3A0.5%3B%22%20x%3D%22303.2225%22%20xlink%3Ahref%3D%22%23mf6bc74017a%22%20y%3D%22155.0965625%22/%3E%0A%20%20%20%20%20%20%3C/g%3E%0A%20%20%20%20%20%3C/g%3E%0A%20%20%20%20%20%3Cg%20id%3D%22text_14%22%3E%0A%20%20%20%20%20%20%3C%21--%2060%20--%3E%0A%20%20%20%20%20%20%3Cg%20transform%3D%22translate%2820.595%20158.4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130%22%3E%0A%20%20%20%20%20%20%3Cg%3E%0A%20%20%20%20%20%20%20%3Cuse%20style%3D%22stroke%3A%23000000%3Bstroke-width%3A0.5%3B%22%20x%3D%2239.865%22%20xlink%3Ahref%3D%22%23md7c11edf04%22%20y%3D%22109.653333333%22/%3E%0A%20%20%20%20%20%20%3C/g%3E%0A%20%20%20%20%20%3C/g%3E%0A%20%20%20%20%20%3Cg%20id%3D%22line2d_131%22%3E%0A%20%20%20%20%20%20%3Cg%3E%0A%20%20%20%20%20%20%20%3Cuse%20style%3D%22stroke%3A%23000000%3Bstroke-width%3A0.5%3B%22%20x%3D%22303.2225%22%20xlink%3Ahref%3D%22%23mf6bc74017a%22%20y%3D%22109.653333333%22/%3E%0A%20%20%20%20%20%20%3C/g%3E%0A%20%20%20%20%20%3C/g%3E%0A%20%20%20%20%20%3Cg%20id%3D%22text_15%22%3E%0A%20%20%20%20%20%20%3C%21--%2080%20--%3E%0A%20%20%20%20%20%20%3Cg%20transform%3D%22translate%2820.595%20112.964583333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132%22%3E%0A%20%20%20%20%20%20%3Cg%3E%0A%20%20%20%20%20%20%20%3Cuse%20style%3D%22stroke%3A%23000000%3Bstroke-width%3A0.5%3B%22%20x%3D%2239.865%22%20xlink%3Ahref%3D%22%23md7c11edf04%22%20y%3D%2264.2101041667%22/%3E%0A%20%20%20%20%20%20%3C/g%3E%0A%20%20%20%20%20%3C/g%3E%0A%20%20%20%20%20%3Cg%20id%3D%22line2d_133%22%3E%0A%20%20%20%20%20%20%3Cg%3E%0A%20%20%20%20%20%20%20%3Cuse%20style%3D%22stroke%3A%23000000%3Bstroke-width%3A0.5%3B%22%20x%3D%22303.2225%22%20xlink%3Ahref%3D%22%23mf6bc74017a%22%20y%3D%2264.2101041667%22/%3E%0A%20%20%20%20%20%20%3C/g%3E%0A%20%20%20%20%20%3C/g%3E%0A%20%20%20%20%20%3Cg%20id%3D%22text_16%22%3E%0A%20%20%20%20%20%20%3C%21--%20100%20--%3E%0A%20%20%20%20%20%20%3Cg%20transform%3D%22translate%2812.96%2067.5213541667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20%3Cg%20id%3D%22ytick_7%22%3E%0A%20%20%20%20%20%3Cg%20id%3D%22line2d_134%22%3E%0A%20%20%20%20%20%20%3Cg%3E%0A%20%20%20%20%20%20%20%3Cuse%20style%3D%22stroke%3A%23000000%3Bstroke-width%3A0.5%3B%22%20x%3D%2239.865%22%20xlink%3Ahref%3D%22%23md7c11edf04%22%20y%3D%2218.766875%22/%3E%0A%20%20%20%20%20%20%3C/g%3E%0A%20%20%20%20%20%3C/g%3E%0A%20%20%20%20%20%3Cg%20id%3D%22line2d_135%22%3E%0A%20%20%20%20%20%20%3Cg%3E%0A%20%20%20%20%20%20%20%3Cuse%20style%3D%22stroke%3A%23000000%3Bstroke-width%3A0.5%3B%22%20x%3D%22303.2225%22%20xlink%3Ahref%3D%22%23mf6bc74017a%22%20y%3D%2218.766875%22/%3E%0A%20%20%20%20%20%20%3C/g%3E%0A%20%20%20%20%20%3C/g%3E%0A%20%20%20%20%20%3Cg%20id%3D%22text_17%22%3E%0A%20%20%20%20%20%20%3C%21--%20120%20--%3E%0A%20%20%20%20%20%20%3Cg%20transform%3D%22translate%2812.96%2022.078125%29scale%280.12%20-0.12%29%22%3E%0A%20%20%20%20%20%20%20%3Cuse%20xlink%3Ahref%3D%22%23BitstreamVeraSans-Roman-31%22/%3E%0A%20%20%20%20%20%20%20%3Cuse%20x%3D%2263.623046875%22%20xlink%3Ahref%3D%22%23BitstreamVeraSans-Roman-32%22/%3E%0A%20%20%20%20%20%20%20%3Cuse%20x%3D%22127.24609375%22%20xlink%3Ahref%3D%22%23BitstreamVeraSans-Roman-30%22/%3E%0A%20%20%20%20%20%20%3C/g%3E%0A%20%20%20%20%20%3C/g%3E%0A%20%20%20%20%3C/g%3E%0A%20%20%20%3C/g%3E%0A%20%20%3C/g%3E%0A%20%3C/g%3E%0A%20%3Cdefs%3E%0A%20%20%3CclipPath%20id%3D%22p118113b80c%22%3E%0A%20%20%20%3Crect%20height%3D%22272.659375%22%20width%3D%22263.3575%22%20x%3D%2239.865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91" y="1280152"/>
            <a:ext cx="2568834" cy="256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50" y="3866706"/>
            <a:ext cx="2759149" cy="275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4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Clumsiness (250 Random Walks)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143001"/>
            <a:ext cx="8372475" cy="51069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range(250) 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range(100) 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dice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dice &lt;= 2: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max(0, step - 1)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: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step =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(step)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np_aw_t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np_aw_t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178900" cy="217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48" y="1281112"/>
            <a:ext cx="3201952" cy="32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7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Distribution of Final Steps Reached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372475" cy="526732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[0]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range(100) 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dice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dice &lt;= 2: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max(0, step - 1)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step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&lt;= 0.001 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(step)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np_aw_t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all_walks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np_aw_t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[-1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,:]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43000"/>
            <a:ext cx="40671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Odds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(ends &gt; 59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Out[1]: 0.78800000000000003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[2]: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collections import Counter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Counter(ends&gt;=60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Out[3]: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Counter({False: 212, True: 788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&gt;=60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ends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788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448675" cy="4964113"/>
          </a:xfrm>
        </p:spPr>
        <p:txBody>
          <a:bodyPr/>
          <a:lstStyle/>
          <a:p>
            <a:r>
              <a:rPr lang="en-US" dirty="0" smtClean="0"/>
              <a:t>Roll a die 100 times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/>
              <a:t> or </a:t>
            </a:r>
            <a:r>
              <a:rPr lang="en-US" dirty="0" smtClean="0"/>
              <a:t>2 </a:t>
            </a:r>
            <a:r>
              <a:rPr lang="en-US" dirty="0" smtClean="0"/>
              <a:t> = </a:t>
            </a:r>
            <a:r>
              <a:rPr lang="en-US" dirty="0" smtClean="0"/>
              <a:t>move down 1 step</a:t>
            </a:r>
          </a:p>
          <a:p>
            <a:pPr lvl="1"/>
            <a:r>
              <a:rPr lang="en-US" dirty="0" smtClean="0"/>
              <a:t>3  , 4  ,  </a:t>
            </a:r>
            <a:r>
              <a:rPr lang="en-US" dirty="0" smtClean="0"/>
              <a:t>5 </a:t>
            </a:r>
            <a:r>
              <a:rPr lang="en-US" dirty="0" smtClean="0"/>
              <a:t> = </a:t>
            </a:r>
            <a:r>
              <a:rPr lang="en-US" dirty="0" smtClean="0"/>
              <a:t>move up 1 step</a:t>
            </a:r>
          </a:p>
          <a:p>
            <a:pPr lvl="1"/>
            <a:r>
              <a:rPr lang="en-US" dirty="0" smtClean="0"/>
              <a:t>6 </a:t>
            </a:r>
            <a:r>
              <a:rPr lang="en-US" dirty="0" smtClean="0"/>
              <a:t> = </a:t>
            </a:r>
            <a:r>
              <a:rPr lang="en-US" dirty="0" smtClean="0"/>
              <a:t>roll again and move the number of steps designated by </a:t>
            </a:r>
            <a:r>
              <a:rPr lang="en-US" dirty="0" smtClean="0"/>
              <a:t>that roll</a:t>
            </a:r>
            <a:endParaRPr lang="en-US" dirty="0"/>
          </a:p>
          <a:p>
            <a:r>
              <a:rPr lang="en-US" dirty="0" smtClean="0"/>
              <a:t>Can’t go below bottom step</a:t>
            </a:r>
          </a:p>
          <a:p>
            <a:r>
              <a:rPr lang="en-US" dirty="0" smtClean="0"/>
              <a:t>0.1% chance of falling down stairs </a:t>
            </a:r>
            <a:r>
              <a:rPr lang="en-US" dirty="0" smtClean="0"/>
              <a:t>(restart </a:t>
            </a:r>
            <a:r>
              <a:rPr lang="en-US" dirty="0" smtClean="0"/>
              <a:t>from step </a:t>
            </a:r>
            <a:r>
              <a:rPr lang="en-US" dirty="0"/>
              <a:t>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What is the chance that you will reach the 60</a:t>
            </a:r>
            <a:r>
              <a:rPr lang="en-US" baseline="30000" dirty="0" smtClean="0"/>
              <a:t>th</a:t>
            </a:r>
            <a:r>
              <a:rPr lang="en-US" dirty="0" smtClean="0"/>
              <a:t> step?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72" y="1765067"/>
            <a:ext cx="275165" cy="25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86" y="1752600"/>
            <a:ext cx="281763" cy="27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43" y="2133249"/>
            <a:ext cx="290206" cy="27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59" y="2133249"/>
            <a:ext cx="286957" cy="27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2133249"/>
            <a:ext cx="286833" cy="27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86329" y="2467885"/>
            <a:ext cx="295678" cy="2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Random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 function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Generates a random float between 0 and </a:t>
            </a:r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err="1" smtClean="0"/>
              <a:t>randint</a:t>
            </a:r>
            <a:r>
              <a:rPr lang="en-US" dirty="0" smtClean="0"/>
              <a:t>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Generates a random integer</a:t>
            </a:r>
          </a:p>
          <a:p>
            <a:pPr lvl="1"/>
            <a:r>
              <a:rPr lang="en-US" dirty="0" smtClean="0"/>
              <a:t>Must designate range range from which to </a:t>
            </a:r>
            <a:r>
              <a:rPr lang="en-US" dirty="0" smtClean="0"/>
              <a:t>pick</a:t>
            </a:r>
          </a:p>
          <a:p>
            <a:pPr lvl="1"/>
            <a:r>
              <a:rPr lang="en-US" dirty="0" smtClean="0"/>
              <a:t>Use this to simulate roll of die: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eed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Allows for the same random numbers to be used </a:t>
            </a:r>
            <a:r>
              <a:rPr lang="en-US" dirty="0"/>
              <a:t>w</a:t>
            </a:r>
            <a:r>
              <a:rPr lang="en-US" dirty="0" smtClean="0"/>
              <a:t>hen same seed designated</a:t>
            </a:r>
          </a:p>
          <a:p>
            <a:pPr lvl="1"/>
            <a:r>
              <a:rPr lang="en-US" dirty="0" smtClean="0"/>
              <a:t>Allows for reproducible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next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= 50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dice &lt;= 2 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 = step - 1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 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 = step + 1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 = step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5242" y="5258514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58D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&lt;script.py&gt; output:</a:t>
            </a:r>
          </a:p>
          <a:p>
            <a:r>
              <a:rPr lang="en-US" sz="1600" dirty="0">
                <a:solidFill>
                  <a:srgbClr val="C58D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6</a:t>
            </a:r>
          </a:p>
          <a:p>
            <a:r>
              <a:rPr lang="en-US" sz="1600" dirty="0">
                <a:solidFill>
                  <a:srgbClr val="C58D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C58D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sz="1600" dirty="0">
              <a:solidFill>
                <a:srgbClr val="C58D3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walk = succession of random steps (e.g. determined by rolling dice)</a:t>
            </a:r>
          </a:p>
          <a:p>
            <a:pPr lvl="1"/>
            <a:r>
              <a:rPr lang="en-US" dirty="0" smtClean="0"/>
              <a:t>Each step based upon the previous step</a:t>
            </a:r>
          </a:p>
          <a:p>
            <a:endParaRPr lang="en-US" dirty="0"/>
          </a:p>
          <a:p>
            <a:r>
              <a:rPr lang="en-US" dirty="0" smtClean="0"/>
              <a:t>For this game, each sequence of rolling the die 100 times is a random walk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 fontAlgn="ctr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 fontAlgn="auto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[0]</a:t>
            </a:r>
          </a:p>
          <a:p>
            <a:pPr marL="0" indent="0" fontAlgn="auto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range(100) :</a:t>
            </a:r>
          </a:p>
          <a:p>
            <a:pPr marL="0" indent="0" fontAlgn="auto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dice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dice &lt;= 2:</a:t>
            </a:r>
          </a:p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step - 1</a:t>
            </a:r>
          </a:p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5:</a:t>
            </a:r>
          </a:p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step + 1</a:t>
            </a:r>
          </a:p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 font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step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 fontAlgn="auto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(step)</a:t>
            </a:r>
          </a:p>
          <a:p>
            <a:pPr marL="0" indent="0" fontAlgn="auto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1295400"/>
            <a:ext cx="4038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&lt;script.py&gt; output: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[0, 3, 4, 5, 4, 5, 6, 7, 6, 5, 4, 3, 2, 1, 0,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5, 4, 3, 4, 3, 4, 5, 6, 7, 8, 7, 8, 7, 8, 9, 10, 11, 10, 14, 15, 14, 15, 14, 15, 16, 17, 18, 19, 20, 21, 24, 25, 26, 27, 32, 33, 37, 38, 37, 38, 39, 38, 39, 40, 42, 43, 44, 43, 42, 43, 44, 43, 42, 43, 44, 46, 45, 44, 45, 44, 45, 46, 47, 49, 48, 49, 50, 51, 52, 53, 52, 51, 52, 51, 52, 53, 52, 55, 56, 57, 58, 57, 58, 59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go below bottom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372475" cy="52673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[0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range(100) 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dice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dice &lt;= 2: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max(0, step - 1)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step + 1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step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(step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&lt;script.py&gt; output: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[0, 3, 4, 5, 4, 5, 6, 7, 6, 5, 4, 3, 2, 1, 0,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6, 5, 4, 5, 4, 5, 6, 7, 8, 9, 8, 9, 8, 9, 10, 11, 12, 11, 15, 16, 15, 16, 15, 16, 17, 18, 19, 20, 21, 22, 25, 26, 27, 28, 33, 34, 38, 39, 38, 39, 40, 39, 40, 41, 43, 44, 45, 44, 43, 44, 45, 44, 43, 44, 45, 47, 46, 45, 46, 45, 46, 47, 48, 50, 49, 50, 51, 52, 53, 54, 53, 52, 53, 52, 53, 54, 53, 56, 57, 58, 59, 58, 59, 60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the Walk (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63" y="1240467"/>
            <a:ext cx="8372475" cy="56175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[0]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range(100) 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step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dice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(1,7)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dice &lt;= 2: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max(0, step - 1)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dice &lt;= 5: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step + 1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step = step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(1,7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random_walk.append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(step)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random_walk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sp>
        <p:nvSpPr>
          <p:cNvPr id="5" name="AutoShape 2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2.23%20291.42625%20%0AL%20295.5875%20291.42625%20%0AL%20295.5875%2018.766875%20%0AL%2032.23%2018.766875%20%0Az%0A%22%20style%3D%22fill%3A%23ffffff%3B%22/%3E%0A%20%20%20%3C/g%3E%0A%20%20%20%3Cg%20id%3D%22line2d_1%22%3E%0A%20%20%20%20%3Cpath%20clip-path%3D%22url%28%23pc8a04b829c%29%22%20d%3D%22M%2032.23%20291.42625%20%0AL%2034.863575%20277.793281%20%0AL%2037.49715%20273.248958%20%0AL%2040.130725%20268.704635%20%0AL%2042.7643%20273.248958%20%0AL%2045.397875%20268.704635%20%0AL%2048.03145%20264.160312%20%0AL%2050.665025%20259.61599%20%0AL%2053.2986%20264.160312%20%0AL%2055.932175%20268.704635%20%0AL%2058.56575%20273.248958%20%0AL%2061.199325%20277.793281%20%0AL%2063.8329%20282.337604%20%0AL%2066.466475%20286.881927%20%0AL%2069.10005%20291.42625%20%0AL%2071.733625%20291.42625%20%0AL%2074.3672%20286.881927%20%0AL%2077.000775%20264.160312%20%0AL%2079.63435%20268.704635%20%0AL%2082.267925%20273.248958%20%0AL%2084.9015%20268.704635%20%0AL%2087.535075%20273.248958%20%0AL%2090.16865%20268.704635%20%0AL%2092.802225%20264.160312%20%0AL%2095.4358%20259.61599%20%0AL%2098.069375%20255.071667%20%0AL%20100.70295%20250.527344%20%0AL%20103.336525%20255.071667%20%0AL%20105.9701%20250.527344%20%0AL%20108.603675%20255.071667%20%0AL%20111.23725%20250.527344%20%0AL%20113.870825%20245.983021%20%0AL%20116.5044%20241.438698%20%0AL%20119.137975%20236.894375%20%0AL%20121.77155%20241.438698%20%0AL%20124.405125%20223.261406%20%0AL%20127.0387%20218.717083%20%0AL%20129.672275%20223.261406%20%0AL%20132.30585%20218.717083%20%0AL%20134.939425%20223.261406%20%0AL%20137.573%20218.717083%20%0AL%20140.206575%20214.17276%20%0AL%20142.84015%20209.628437%20%0AL%20145.473725%20205.084115%20%0AL%20148.1073%20200.539792%20%0AL%20150.740875%20195.995469%20%0AL%20153.37445%20191.451146%20%0AL%20156.008025%20177.818177%20%0AL%20158.6416%20173.273854%20%0AL%20161.275175%20168.729531%20%0AL%20163.90875%20164.185208%20%0AL%20166.542325%20141.463594%20%0AL%20169.1759%20136.919271%20%0AL%20171.809475%20118.741979%20%0AL%20174.44305%20114.197656%20%0AL%20177.076625%20118.741979%20%0AL%20179.7102%20114.197656%20%0AL%20182.343775%20109.653333%20%0AL%20184.97735%20114.197656%20%0AL%20187.610925%20109.653333%20%0AL%20190.2445%20105.10901%20%0AL%20192.878075%2096.020365%20%0AL%20195.51165%2091.476042%20%0AL%20198.145225%2086.931719%20%0AL%20200.7788%2091.476042%20%0AL%20203.412375%2096.020365%20%0AL%20206.04595%2091.476042%20%0AL%20208.679525%2086.931719%20%0AL%20211.3131%2091.476042%20%0AL%20213.946675%2096.020365%20%0AL%20216.58025%2091.476042%20%0AL%20219.213825%2086.931719%20%0AL%20221.8474%2077.843073%20%0AL%20224.480975%2082.387396%20%0AL%20227.11455%2086.931719%20%0AL%20229.748125%2082.387396%20%0AL%20232.3817%2086.931719%20%0AL%20235.015275%2082.387396%20%0AL%20237.64885%2077.843073%20%0AL%20240.282425%2073.29875%20%0AL%20242.916%2064.210104%20%0AL%20245.549575%2068.754427%20%0AL%20248.18315%2064.210104%20%0AL%20250.816725%2059.665781%20%0AL%20253.4503%2055.121458%20%0AL%20256.083875%2050.577135%20%0AL%20258.71745%2046.032812%20%0AL%20261.351025%2050.577135%20%0AL%20263.9846%2055.121458%20%0AL%20266.618175%2050.577135%20%0AL%20269.25175%2055.121458%20%0AL%20271.885325%2050.577135%20%0AL%20274.5189%2046.032812%20%0AL%20277.152475%2050.577135%20%0AL%20279.78605%2036.944167%20%0AL%20282.419625%2032.399844%20%0AL%20285.0532%2027.855521%20%0AL%20287.686775%2023.311198%20%0AL%20290.32035%2027.855521%20%0AL%20292.953925%2023.311198%20%0AL%20295.5875%2018.766875%20%0A%22%20style%3D%22fill%3Anone%3Bstroke%3A%230000ff%3Bstroke-linecap%3Asquare%3B%22/%3E%0A%20%20%20%3C/g%3E%0A%20%20%20%3Cg%20id%3D%22patch_3%22%3E%0A%20%20%20%20%3Cpath%20d%3D%22M%2032.23%20291.42625%20%0AL%2032.23%2018.766875%20%0A%22%20style%3D%22fill%3Anone%3Bstroke%3A%23000000%3Bstroke-linecap%3Asquare%3Bstroke-linejoin%3Amiter%3B%22/%3E%0A%20%20%20%3C/g%3E%0A%20%20%20%3Cg%20id%3D%22patch_4%22%3E%0A%20%20%20%20%3Cpath%20d%3D%22M%2032.23%2018.766875%20%0AL%20295.5875%2018.766875%20%0A%22%20style%3D%22fill%3Anone%3Bstroke%3A%23000000%3Bstroke-linecap%3Asquare%3Bstroke-linejoin%3Amiter%3B%22/%3E%0A%20%20%20%3C/g%3E%0A%20%20%20%3Cg%20id%3D%22patch_5%22%3E%0A%20%20%20%20%3Cpath%20d%3D%22M%2032.23%20291.42625%20%0AL%20295.5875%20291.42625%20%0A%22%20style%3D%22fill%3Anone%3Bstroke%3A%23000000%3Bstroke-linecap%3Asquare%3Bstroke-linejoin%3Amiter%3B%22/%3E%0A%20%20%20%3C/g%3E%0A%20%20%20%3Cg%20id%3D%22patch_6%22%3E%0A%20%20%20%20%3Cpath%20d%3D%22M%20295.5875%20291.42625%20%0AL%20295.5875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2%22%3E%0A%20%20%20%20%20%20%3Cdefs%3E%0A%20%20%20%20%20%20%20%3Cpath%20d%3D%22M%200%200%20%0AL%200%20-4%20%0A%22%20id%3D%22m6d9254c9cf%22%20style%3D%22stroke%3A%23000000%3Bstroke-width%3A0.5%3B%22/%3E%0A%20%20%20%20%20%20%3C/defs%3E%0A%20%20%20%20%20%20%3Cg%3E%0A%20%20%20%20%20%20%20%3Cuse%20style%3D%22stroke%3A%23000000%3Bstroke-width%3A0.5%3B%22%20x%3D%2232.23%22%20xlink%3Ahref%3D%22%23m6d9254c9cf%22%20y%3D%22291.42625%22/%3E%0A%20%20%20%20%20%20%3C/g%3E%0A%20%20%20%20%20%3C/g%3E%0A%20%20%20%20%20%3Cg%20id%3D%22line2d_3%22%3E%0A%20%20%20%20%20%20%3Cdefs%3E%0A%20%20%20%20%20%20%20%3Cpath%20d%3D%22M%200%200%20%0AL%200%204%20%0A%22%20id%3D%22mc3ab94868a%22%20style%3D%22stroke%3A%23000000%3Bstroke-width%3A0.5%3B%22/%3E%0A%20%20%20%20%20%20%3C/defs%3E%0A%20%20%20%20%20%20%3Cg%3E%0A%20%20%20%20%20%20%20%3Cuse%20style%3D%22stroke%3A%23000000%3Bstroke-width%3A0.5%3B%22%20x%3D%2232.23%22%20xlink%3Ahref%3D%22%23mc3ab94868a%22%20y%3D%2218.766875%22/%3E%0A%20%20%20%20%20%20%3C/g%3E%0A%20%20%20%20%20%3C/g%3E%0A%20%20%20%20%20%3Cg%20id%3D%22text_1%22%3E%0A%20%20%20%20%20%20%3C%21--%200%20--%3E%0A%20%20%20%20%20%20%3Cdefs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3C/defs%3E%0A%20%20%20%20%20%20%3Cg%20transform%3D%22translate%2828.4125%20304.544375%29scale%280.12%20-0.12%29%22%3E%0A%20%20%20%20%20%20%20%3Cuse%20xlink%3Ahref%3D%22%23BitstreamVeraSans-Roman-30%22/%3E%0A%20%20%20%20%20%20%3C/g%3E%0A%20%20%20%20%20%3C/g%3E%0A%20%20%20%20%3C/g%3E%0A%20%20%20%20%3Cg%20id%3D%22xtick_2%22%3E%0A%20%20%20%20%20%3Cg%20id%3D%22line2d_4%22%3E%0A%20%20%20%20%20%20%3Cg%3E%0A%20%20%20%20%20%20%20%3Cuse%20style%3D%22stroke%3A%23000000%3Bstroke-width%3A0.5%3B%22%20x%3D%2284.9015%22%20xlink%3Ahref%3D%22%23m6d9254c9cf%22%20y%3D%22291.42625%22/%3E%0A%20%20%20%20%20%20%3C/g%3E%0A%20%20%20%20%20%3C/g%3E%0A%20%20%20%20%20%3Cg%20id%3D%22line2d_5%22%3E%0A%20%20%20%20%20%20%3Cg%3E%0A%20%20%20%20%20%20%20%3Cuse%20style%3D%22stroke%3A%23000000%3Bstroke-width%3A0.5%3B%22%20x%3D%2284.9015%22%20xlink%3Ahref%3D%22%23mc3ab94868a%22%20y%3D%2218.766875%22/%3E%0A%20%20%20%20%20%20%3C/g%3E%0A%20%20%20%20%20%3C/g%3E%0A%20%20%20%20%20%3Cg%20id%3D%22text_2%22%3E%0A%20%20%20%20%20%20%3C%21--%2020%20--%3E%0A%20%20%20%20%20%20%3Cdefs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77.2665%20304.544375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xtick_3%22%3E%0A%20%20%20%20%20%3Cg%20id%3D%22line2d_6%22%3E%0A%20%20%20%20%20%20%3Cg%3E%0A%20%20%20%20%20%20%20%3Cuse%20style%3D%22stroke%3A%23000000%3Bstroke-width%3A0.5%3B%22%20x%3D%22137.573%22%20xlink%3Ahref%3D%22%23m6d9254c9cf%22%20y%3D%22291.42625%22/%3E%0A%20%20%20%20%20%20%3C/g%3E%0A%20%20%20%20%20%3C/g%3E%0A%20%20%20%20%20%3Cg%20id%3D%22line2d_7%22%3E%0A%20%20%20%20%20%20%3Cg%3E%0A%20%20%20%20%20%20%20%3Cuse%20style%3D%22stroke%3A%23000000%3Bstroke-width%3A0.5%3B%22%20x%3D%22137.573%22%20xlink%3Ahref%3D%22%23mc3ab94868a%22%20y%3D%2218.766875%22/%3E%0A%20%20%20%20%20%20%3C/g%3E%0A%20%20%20%20%20%3C/g%3E%0A%20%20%20%20%20%3Cg%20id%3D%22text_3%22%3E%0A%20%20%20%20%20%20%3C%21--%2040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29.938%20304.544375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xtick_4%22%3E%0A%20%20%20%20%20%3Cg%20id%3D%22line2d_8%22%3E%0A%20%20%20%20%20%20%3Cg%3E%0A%20%20%20%20%20%20%20%3Cuse%20style%3D%22stroke%3A%23000000%3Bstroke-width%3A0.5%3B%22%20x%3D%22190.2445%22%20xlink%3Ahref%3D%22%23m6d9254c9cf%22%20y%3D%22291.42625%22/%3E%0A%20%20%20%20%20%20%3C/g%3E%0A%20%20%20%20%20%3C/g%3E%0A%20%20%20%20%20%3Cg%20id%3D%22line2d_9%22%3E%0A%20%20%20%20%20%20%3Cg%3E%0A%20%20%20%20%20%20%20%3Cuse%20style%3D%22stroke%3A%23000000%3Bstroke-width%3A0.5%3B%22%20x%3D%22190.2445%22%20xlink%3Ahref%3D%22%23mc3ab94868a%22%20y%3D%2218.766875%22/%3E%0A%20%20%20%20%20%20%3C/g%3E%0A%20%20%20%20%20%3C/g%3E%0A%20%20%20%20%20%3Cg%20id%3D%22text_4%22%3E%0A%20%20%20%20%20%20%3C%21--%2060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182.6095%20304.54437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xtick_5%22%3E%0A%20%20%20%20%20%3Cg%20id%3D%22line2d_10%22%3E%0A%20%20%20%20%20%20%3Cg%3E%0A%20%20%20%20%20%20%20%3Cuse%20style%3D%22stroke%3A%23000000%3Bstroke-width%3A0.5%3B%22%20x%3D%22242.916%22%20xlink%3Ahref%3D%22%23m6d9254c9cf%22%20y%3D%22291.42625%22/%3E%0A%20%20%20%20%20%20%3C/g%3E%0A%20%20%20%20%20%3C/g%3E%0A%20%20%20%20%20%3Cg%20id%3D%22line2d_11%22%3E%0A%20%20%20%20%20%20%3Cg%3E%0A%20%20%20%20%20%20%20%3Cuse%20style%3D%22stroke%3A%23000000%3Bstroke-width%3A0.5%3B%22%20x%3D%22242.916%22%20xlink%3Ahref%3D%22%23mc3ab94868a%22%20y%3D%2218.766875%22/%3E%0A%20%20%20%20%20%20%3C/g%3E%0A%20%20%20%20%20%3C/g%3E%0A%20%20%20%20%20%3Cg%20id%3D%22text_5%22%3E%0A%20%20%20%20%20%20%3C%21--%2080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235.281%20304.544375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xtick_6%22%3E%0A%20%20%20%20%20%3Cg%20id%3D%22line2d_12%22%3E%0A%20%20%20%20%20%20%3Cg%3E%0A%20%20%20%20%20%20%20%3Cuse%20style%3D%22stroke%3A%23000000%3Bstroke-width%3A0.5%3B%22%20x%3D%22295.5875%22%20xlink%3Ahref%3D%22%23m6d9254c9cf%22%20y%3D%22291.42625%22/%3E%0A%20%20%20%20%20%20%3C/g%3E%0A%20%20%20%20%20%3C/g%3E%0A%20%20%20%20%20%3Cg%20id%3D%22line2d_13%22%3E%0A%20%20%20%20%20%20%3Cg%3E%0A%20%20%20%20%20%20%20%3Cuse%20style%3D%22stroke%3A%23000000%3Bstroke-width%3A0.5%3B%22%20x%3D%22295.5875%22%20xlink%3Ahref%3D%22%23mc3ab94868a%22%20y%3D%2218.766875%22/%3E%0A%20%20%20%20%20%20%3C/g%3E%0A%20%20%20%20%20%3C/g%3E%0A%20%20%20%20%20%3Cg%20id%3D%22text_6%22%3E%0A%20%20%20%20%20%20%3C%21--%20100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3C/defs%3E%0A%20%20%20%20%20%20%3Cg%20transform%3D%22translate%28284.135%20304.544375%29scale%280.12%20-0.12%29%22%3E%0A%20%20%20%20%20%20%20%3Cuse%20xlink%3Ahref%3D%22%23BitstreamVeraSans-Roman-31%22/%3E%0A%20%20%20%20%20%20%20%3Cuse%20x%3D%2263.623046875%22%20xlink%3Ahref%3D%22%23BitstreamVeraSans-Roman-30%22/%3E%0A%20%20%20%20%20%20%20%3Cuse%20x%3D%22127.24609375%22%20xlink%3Ahref%3D%22%23BitstreamVeraSans-Roman-30%22/%3E%0A%20%20%20%20%20%20%3C/g%3E%0A%20%20%20%20%20%3C/g%3E%0A%20%20%20%20%3C/g%3E%0A%20%20%20%3C/g%3E%0A%20%20%20%3Cg%20id%3D%22matplotlib.axis_2%22%3E%0A%20%20%20%20%3Cg%20id%3D%22ytick_1%22%3E%0A%20%20%20%20%20%3Cg%20id%3D%22line2d_14%22%3E%0A%20%20%20%20%20%20%3Cdefs%3E%0A%20%20%20%20%20%20%20%3Cpath%20d%3D%22M%200%200%20%0AL%204%200%20%0A%22%20id%3D%22m76499072d6%22%20style%3D%22stroke%3A%23000000%3Bstroke-width%3A0.5%3B%22/%3E%0A%20%20%20%20%20%20%3C/defs%3E%0A%20%20%20%20%20%20%3Cg%3E%0A%20%20%20%20%20%20%20%3Cuse%20style%3D%22stroke%3A%23000000%3Bstroke-width%3A0.5%3B%22%20x%3D%2232.23%22%20xlink%3Ahref%3D%22%23m76499072d6%22%20y%3D%22291.42625%22/%3E%0A%20%20%20%20%20%20%3C/g%3E%0A%20%20%20%20%20%3C/g%3E%0A%20%20%20%20%20%3Cg%20id%3D%22line2d_15%22%3E%0A%20%20%20%20%20%20%3Cdefs%3E%0A%20%20%20%20%20%20%20%3Cpath%20d%3D%22M%200%200%20%0AL%20-4%200%20%0A%22%20id%3D%22m001e396fa2%22%20style%3D%22stroke%3A%23000000%3Bstroke-width%3A0.5%3B%22/%3E%0A%20%20%20%20%20%20%3C/defs%3E%0A%20%20%20%20%20%20%3Cg%3E%0A%20%20%20%20%20%20%20%3Cuse%20style%3D%22stroke%3A%23000000%3Bstroke-width%3A0.5%3B%22%20x%3D%22295.5875%22%20xlink%3Ahref%3D%22%23m001e396fa2%22%20y%3D%22291.42625%22/%3E%0A%20%20%20%20%20%20%3C/g%3E%0A%20%20%20%20%20%3C/g%3E%0A%20%20%20%20%20%3Cg%20id%3D%22text_7%22%3E%0A%20%20%20%20%20%20%3C%21--%200%20--%3E%0A%20%20%20%20%20%20%3Cg%20transform%3D%22translate%2820.595%20294.7375%29scale%280.12%20-0.12%29%22%3E%0A%20%20%20%20%20%20%20%3Cuse%20xlink%3Ahref%3D%22%23BitstreamVeraSans-Roman-30%22/%3E%0A%20%20%20%20%20%20%3C/g%3E%0A%20%20%20%20%20%3C/g%3E%0A%20%20%20%20%3C/g%3E%0A%20%20%20%20%3Cg%20id%3D%22ytick_2%22%3E%0A%20%20%20%20%20%3Cg%20id%3D%22line2d_16%22%3E%0A%20%20%20%20%20%20%3Cg%3E%0A%20%20%20%20%20%20%20%3Cuse%20style%3D%22stroke%3A%23000000%3Bstroke-width%3A0.5%3B%22%20x%3D%2232.23%22%20xlink%3Ahref%3D%22%23m76499072d6%22%20y%3D%22245.983020833%22/%3E%0A%20%20%20%20%20%20%3C/g%3E%0A%20%20%20%20%20%3C/g%3E%0A%20%20%20%20%20%3Cg%20id%3D%22line2d_17%22%3E%0A%20%20%20%20%20%20%3Cg%3E%0A%20%20%20%20%20%20%20%3Cuse%20style%3D%22stroke%3A%23000000%3Bstroke-width%3A0.5%3B%22%20x%3D%22295.5875%22%20xlink%3Ahref%3D%22%23m001e396fa2%22%20y%3D%22245.983020833%22/%3E%0A%20%20%20%20%20%20%3C/g%3E%0A%20%20%20%20%20%3C/g%3E%0A%20%20%20%20%20%3Cg%20id%3D%22text_8%22%3E%0A%20%20%20%20%20%20%3C%21--%2010%20--%3E%0A%20%20%20%20%20%20%3Cg%20transform%3D%22translate%2812.96%20249.294270833%29scale%280.12%20-0.12%29%22%3E%0A%20%20%20%20%20%20%20%3Cuse%20xlink%3Ahref%3D%22%23BitstreamVeraSans-Roman-31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18%22%3E%0A%20%20%20%20%20%20%3Cg%3E%0A%20%20%20%20%20%20%20%3Cuse%20style%3D%22stroke%3A%23000000%3Bstroke-width%3A0.5%3B%22%20x%3D%2232.23%22%20xlink%3Ahref%3D%22%23m76499072d6%22%20y%3D%22200.539791667%22/%3E%0A%20%20%20%20%20%20%3C/g%3E%0A%20%20%20%20%20%3C/g%3E%0A%20%20%20%20%20%3Cg%20id%3D%22line2d_19%22%3E%0A%20%20%20%20%20%20%3Cg%3E%0A%20%20%20%20%20%20%20%3Cuse%20style%3D%22stroke%3A%23000000%3Bstroke-width%3A0.5%3B%22%20x%3D%22295.5875%22%20xlink%3Ahref%3D%22%23m001e396fa2%22%20y%3D%22200.539791667%22/%3E%0A%20%20%20%20%20%20%3C/g%3E%0A%20%20%20%20%20%3C/g%3E%0A%20%20%20%20%20%3Cg%20id%3D%22text_9%22%3E%0A%20%20%20%20%20%20%3C%21--%2020%20--%3E%0A%20%20%20%20%20%20%3Cg%20transform%3D%22translate%2812.96%20203.851041667%29scale%280.12%20-0.12%29%22%3E%0A%20%20%20%20%20%20%20%3Cuse%20xlink%3Ahref%3D%22%23BitstreamVeraSans-Roman-32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20%22%3E%0A%20%20%20%20%20%20%3Cg%3E%0A%20%20%20%20%20%20%20%3Cuse%20style%3D%22stroke%3A%23000000%3Bstroke-width%3A0.5%3B%22%20x%3D%2232.23%22%20xlink%3Ahref%3D%22%23m76499072d6%22%20y%3D%22155.0965625%22/%3E%0A%20%20%20%20%20%20%3C/g%3E%0A%20%20%20%20%20%3C/g%3E%0A%20%20%20%20%20%3Cg%20id%3D%22line2d_21%22%3E%0A%20%20%20%20%20%20%3Cg%3E%0A%20%20%20%20%20%20%20%3Cuse%20style%3D%22stroke%3A%23000000%3Bstroke-width%3A0.5%3B%22%20x%3D%22295.5875%22%20xlink%3Ahref%3D%22%23m001e396fa2%22%20y%3D%22155.0965625%22/%3E%0A%20%20%20%20%20%20%3C/g%3E%0A%20%20%20%20%20%3C/g%3E%0A%20%20%20%20%20%3Cg%20id%3D%22text_10%22%3E%0A%20%20%20%20%20%20%3C%21--%2030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2.96%20158.4078125%29scale%280.12%20-0.12%29%22%3E%0A%20%20%20%20%20%20%20%3Cuse%20xlink%3Ahref%3D%22%23BitstreamVeraSans-Roman-33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22%22%3E%0A%20%20%20%20%20%20%3Cg%3E%0A%20%20%20%20%20%20%20%3Cuse%20style%3D%22stroke%3A%23000000%3Bstroke-width%3A0.5%3B%22%20x%3D%2232.23%22%20xlink%3Ahref%3D%22%23m76499072d6%22%20y%3D%22109.653333333%22/%3E%0A%20%20%20%20%20%20%3C/g%3E%0A%20%20%20%20%20%3C/g%3E%0A%20%20%20%20%20%3Cg%20id%3D%22line2d_23%22%3E%0A%20%20%20%20%20%20%3Cg%3E%0A%20%20%20%20%20%20%20%3Cuse%20style%3D%22stroke%3A%23000000%3Bstroke-width%3A0.5%3B%22%20x%3D%22295.5875%22%20xlink%3Ahref%3D%22%23m001e396fa2%22%20y%3D%22109.653333333%22/%3E%0A%20%20%20%20%20%20%3C/g%3E%0A%20%20%20%20%20%3C/g%3E%0A%20%20%20%20%20%3Cg%20id%3D%22text_11%22%3E%0A%20%20%20%20%20%20%3C%21--%2040%20--%3E%0A%20%20%20%20%20%20%3Cg%20transform%3D%22translate%2812.96%20112.964583333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24%22%3E%0A%20%20%20%20%20%20%3Cg%3E%0A%20%20%20%20%20%20%20%3Cuse%20style%3D%22stroke%3A%23000000%3Bstroke-width%3A0.5%3B%22%20x%3D%2232.23%22%20xlink%3Ahref%3D%22%23m76499072d6%22%20y%3D%2264.2101041667%22/%3E%0A%20%20%20%20%20%20%3C/g%3E%0A%20%20%20%20%20%3C/g%3E%0A%20%20%20%20%20%3Cg%20id%3D%22line2d_25%22%3E%0A%20%20%20%20%20%20%3Cg%3E%0A%20%20%20%20%20%20%20%3Cuse%20style%3D%22stroke%3A%23000000%3Bstroke-width%3A0.5%3B%22%20x%3D%22295.5875%22%20xlink%3Ahref%3D%22%23m001e396fa2%22%20y%3D%2264.2101041667%22/%3E%0A%20%20%20%20%20%20%3C/g%3E%0A%20%20%20%20%20%3C/g%3E%0A%20%20%20%20%20%3Cg%20id%3D%22text_12%22%3E%0A%20%20%20%20%20%20%3C%21--%2050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12.96%2067.5213541667%29scale%280.12%20-0.12%29%22%3E%0A%20%20%20%20%20%20%20%3Cuse%20xlink%3Ahref%3D%22%23BitstreamVeraSans-Roman-35%22/%3E%0A%20%20%20%20%20%20%20%3Cuse%20x%3D%2263.623046875%22%20xlink%3Ahref%3D%22%23BitstreamVeraSans-Roman-30%22/%3E%0A%20%20%20%20%20%20%3C/g%3E%0A%20%20%20%20%20%3C/g%3E%0A%20%20%20%20%3C/g%3E%0A%20%20%20%20%3Cg%20id%3D%22ytick_7%22%3E%0A%20%20%20%20%20%3Cg%20id%3D%22line2d_26%22%3E%0A%20%20%20%20%20%20%3Cg%3E%0A%20%20%20%20%20%20%20%3Cuse%20style%3D%22stroke%3A%23000000%3Bstroke-width%3A0.5%3B%22%20x%3D%2232.23%22%20xlink%3Ahref%3D%22%23m76499072d6%22%20y%3D%2218.766875%22/%3E%0A%20%20%20%20%20%20%3C/g%3E%0A%20%20%20%20%20%3C/g%3E%0A%20%20%20%20%20%3Cg%20id%3D%22line2d_27%22%3E%0A%20%20%20%20%20%20%3Cg%3E%0A%20%20%20%20%20%20%20%3Cuse%20style%3D%22stroke%3A%23000000%3Bstroke-width%3A0.5%3B%22%20x%3D%22295.5875%22%20xlink%3Ahref%3D%22%23m001e396fa2%22%20y%3D%2218.766875%22/%3E%0A%20%20%20%20%20%20%3C/g%3E%0A%20%20%20%20%20%3C/g%3E%0A%20%20%20%20%20%3Cg%20id%3D%22text_13%22%3E%0A%20%20%20%20%20%20%3C%21--%2060%20--%3E%0A%20%20%20%20%20%20%3Cg%20transform%3D%22translate%2812.96%2022.07812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3C/g%3E%0A%20%20%3C/g%3E%0A%20%3C/g%3E%0A%20%3Cdefs%3E%0A%20%20%3CclipPath%20id%3D%22pc8a04b829c%22%3E%0A%20%20%20%3Crect%20height%3D%22272.659375%22%20width%3D%22263.3575%22%20x%3D%2232.23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58187"/>
            <a:ext cx="3085214" cy="30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Random Walks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walk depends on the sequence of die values thrown</a:t>
            </a:r>
          </a:p>
          <a:p>
            <a:endParaRPr lang="en-US" dirty="0"/>
          </a:p>
          <a:p>
            <a:r>
              <a:rPr lang="en-US" dirty="0" smtClean="0"/>
              <a:t>What is the chance you reach 60</a:t>
            </a:r>
            <a:r>
              <a:rPr lang="en-US" baseline="30000" dirty="0" smtClean="0"/>
              <a:t>th</a:t>
            </a:r>
            <a:r>
              <a:rPr lang="en-US" dirty="0" smtClean="0"/>
              <a:t> step?</a:t>
            </a:r>
          </a:p>
          <a:p>
            <a:endParaRPr lang="en-US" dirty="0"/>
          </a:p>
          <a:p>
            <a:r>
              <a:rPr lang="en-US" dirty="0" smtClean="0"/>
              <a:t>Each random walk ends on a different step</a:t>
            </a:r>
          </a:p>
          <a:p>
            <a:r>
              <a:rPr lang="en-US" dirty="0" smtClean="0"/>
              <a:t>Simulate walk 1000s of times, you get 1000s of final steps</a:t>
            </a:r>
          </a:p>
          <a:p>
            <a:r>
              <a:rPr lang="en-US" dirty="0" smtClean="0"/>
              <a:t>Distribution of final steps</a:t>
            </a:r>
          </a:p>
          <a:p>
            <a:r>
              <a:rPr lang="en-US" dirty="0"/>
              <a:t>U</a:t>
            </a:r>
            <a:r>
              <a:rPr lang="en-US" dirty="0" smtClean="0"/>
              <a:t>se this distribution to calculate chances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2/13/2016"/>
</p:tagLst>
</file>

<file path=ppt/theme/theme1.xml><?xml version="1.0" encoding="utf-8"?>
<a:theme xmlns:a="http://schemas.openxmlformats.org/drawingml/2006/main" name="gRED PPT template">
  <a:themeElements>
    <a:clrScheme name="Default Design 1">
      <a:dk1>
        <a:srgbClr val="000000"/>
      </a:dk1>
      <a:lt1>
        <a:srgbClr val="FFFFFF"/>
      </a:lt1>
      <a:dk2>
        <a:srgbClr val="031D62"/>
      </a:dk2>
      <a:lt2>
        <a:srgbClr val="000000"/>
      </a:lt2>
      <a:accent1>
        <a:srgbClr val="031D62"/>
      </a:accent1>
      <a:accent2>
        <a:srgbClr val="7EAFCD"/>
      </a:accent2>
      <a:accent3>
        <a:srgbClr val="FFFFFF"/>
      </a:accent3>
      <a:accent4>
        <a:srgbClr val="000000"/>
      </a:accent4>
      <a:accent5>
        <a:srgbClr val="AAABB7"/>
      </a:accent5>
      <a:accent6>
        <a:srgbClr val="729EBA"/>
      </a:accent6>
      <a:hlink>
        <a:srgbClr val="B1BB1E"/>
      </a:hlink>
      <a:folHlink>
        <a:srgbClr val="283B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31D62"/>
        </a:dk2>
        <a:lt2>
          <a:srgbClr val="000000"/>
        </a:lt2>
        <a:accent1>
          <a:srgbClr val="031D62"/>
        </a:accent1>
        <a:accent2>
          <a:srgbClr val="7EAFCD"/>
        </a:accent2>
        <a:accent3>
          <a:srgbClr val="FFFFFF"/>
        </a:accent3>
        <a:accent4>
          <a:srgbClr val="000000"/>
        </a:accent4>
        <a:accent5>
          <a:srgbClr val="AAABB7"/>
        </a:accent5>
        <a:accent6>
          <a:srgbClr val="729EBA"/>
        </a:accent6>
        <a:hlink>
          <a:srgbClr val="B1BB1E"/>
        </a:hlink>
        <a:folHlink>
          <a:srgbClr val="283B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gRED PPT template</Template>
  <TotalTime>26203</TotalTime>
  <Words>3518</Words>
  <Application>Microsoft Office PowerPoint</Application>
  <PresentationFormat>On-screen Show (4:3)</PresentationFormat>
  <Paragraphs>226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gRED PPT template</vt:lpstr>
      <vt:lpstr>Chapter 5 – Case Study: Hacker Statistics</vt:lpstr>
      <vt:lpstr>Rules of the game</vt:lpstr>
      <vt:lpstr>Numpy Random Functions</vt:lpstr>
      <vt:lpstr>Determine next move</vt:lpstr>
      <vt:lpstr>Random Walk</vt:lpstr>
      <vt:lpstr>PowerPoint Presentation</vt:lpstr>
      <vt:lpstr>Can’t go below bottom step</vt:lpstr>
      <vt:lpstr>Plot the Walk (matplotlib)</vt:lpstr>
      <vt:lpstr>Distribution of Random Walks</vt:lpstr>
      <vt:lpstr>Steps reached in 100 Random Walks</vt:lpstr>
      <vt:lpstr>Results (steps reached)</vt:lpstr>
      <vt:lpstr>Visualize (10 Random Walks)</vt:lpstr>
      <vt:lpstr>Include Clumsiness (250 Random Walks)</vt:lpstr>
      <vt:lpstr>Plot Distribution of Final Steps Reached</vt:lpstr>
      <vt:lpstr>Calculate the Odds</vt:lpstr>
    </vt:vector>
  </TitlesOfParts>
  <Company>Genentech,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Aryn Moore</dc:creator>
  <cp:lastModifiedBy>Moore, Aryn {GEGD~South San Francisco}</cp:lastModifiedBy>
  <cp:revision>326</cp:revision>
  <dcterms:created xsi:type="dcterms:W3CDTF">2016-10-10T22:00:01Z</dcterms:created>
  <dcterms:modified xsi:type="dcterms:W3CDTF">2016-12-13T23:09:58Z</dcterms:modified>
</cp:coreProperties>
</file>