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6" r:id="rId9"/>
    <p:sldId id="257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448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1847F-9017-D848-8F6A-437D93173DDB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3469D-F28D-2D40-BD55-FEBBB8E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keywords are language dependent words: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char, for, while, if, else, private</a:t>
            </a:r>
          </a:p>
          <a:p>
            <a:r>
              <a:rPr lang="en-US" baseline="0" dirty="0" smtClean="0"/>
              <a:t>Java reserved words include keywords plus other off limit identifiers such as </a:t>
            </a:r>
            <a:r>
              <a:rPr lang="en-US" baseline="0" dirty="0" err="1" smtClean="0"/>
              <a:t>goto</a:t>
            </a:r>
            <a:endParaRPr lang="en-US" baseline="0" dirty="0" smtClean="0"/>
          </a:p>
          <a:p>
            <a:r>
              <a:rPr lang="en-US" baseline="0" dirty="0" smtClean="0"/>
              <a:t>Java predefined identifiers: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, String,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not a purely</a:t>
            </a:r>
            <a:r>
              <a:rPr lang="en-US" baseline="0" dirty="0" smtClean="0"/>
              <a:t> object oriented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r>
              <a:rPr lang="en-US" baseline="0" dirty="0" smtClean="0"/>
              <a:t> passed to method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“A” = 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3469D-F28D-2D40-BD55-FEBBB8E5CB2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BB0D-6D45-324A-A4EF-1313D71AF1F5}" type="datetimeFigureOut">
              <a:rPr lang="en-US" smtClean="0"/>
              <a:t>8/28/12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BD76-29C6-6444-81A5-6EF96E760B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jwrider.com/riderist/java/javaidr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Identifiers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letter, $, or _</a:t>
            </a:r>
          </a:p>
          <a:p>
            <a:r>
              <a:rPr lang="en-US" dirty="0" smtClean="0"/>
              <a:t>Continue with letter, $, _, digit</a:t>
            </a:r>
          </a:p>
          <a:p>
            <a:r>
              <a:rPr lang="en-US" dirty="0" smtClean="0"/>
              <a:t>No limit on length</a:t>
            </a:r>
          </a:p>
          <a:p>
            <a:r>
              <a:rPr lang="en-US" dirty="0" smtClean="0"/>
              <a:t>No Java keywords (language semantics) or reserved words (for use with the language)</a:t>
            </a:r>
          </a:p>
          <a:p>
            <a:r>
              <a:rPr lang="en-US" dirty="0" smtClean="0"/>
              <a:t>Case sensitive</a:t>
            </a:r>
          </a:p>
          <a:p>
            <a:pPr marL="0" indent="0">
              <a:buNone/>
            </a:pPr>
            <a:r>
              <a:rPr lang="en-US" sz="2400" dirty="0"/>
              <a:t>Reference: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err="1">
                <a:hlinkClick r:id="rId3"/>
              </a:rPr>
              <a:t>www.jwrider.com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riderist</a:t>
            </a:r>
            <a:r>
              <a:rPr lang="en-US" sz="2400" dirty="0">
                <a:hlinkClick r:id="rId3"/>
              </a:rPr>
              <a:t>/java/</a:t>
            </a:r>
            <a:r>
              <a:rPr lang="en-US" sz="2400" dirty="0" err="1">
                <a:hlinkClick r:id="rId3"/>
              </a:rPr>
              <a:t>javaidrs.htm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most restrictive access level that makes sense for a particular member. Use private unless you have a good reason not 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 </a:t>
            </a:r>
            <a:r>
              <a:rPr lang="en-US" dirty="0"/>
              <a:t>public fields except for constants.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21" y="103000"/>
            <a:ext cx="6575420" cy="675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Promotion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a value from one type to a compatible type</a:t>
            </a:r>
          </a:p>
          <a:p>
            <a:r>
              <a:rPr lang="en-US" dirty="0" smtClean="0"/>
              <a:t>Promotion – automatic conversion</a:t>
            </a:r>
          </a:p>
          <a:p>
            <a:r>
              <a:rPr lang="en-US" dirty="0" smtClean="0"/>
              <a:t>Casting – programmatic conversion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Promotion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change the type of a value</a:t>
            </a:r>
          </a:p>
          <a:p>
            <a:pPr lvl="1">
              <a:buNone/>
            </a:pPr>
            <a:r>
              <a:rPr lang="en-US" dirty="0" smtClean="0"/>
              <a:t>Math.sqrt(4);</a:t>
            </a:r>
          </a:p>
          <a:p>
            <a:pPr lvl="1">
              <a:buNone/>
            </a:pPr>
            <a:r>
              <a:rPr lang="en-US" dirty="0" err="1" smtClean="0"/>
              <a:t>Math.sqrt</a:t>
            </a:r>
            <a:r>
              <a:rPr lang="en-US" dirty="0" smtClean="0"/>
              <a:t> expects a float or double</a:t>
            </a:r>
          </a:p>
          <a:p>
            <a:pPr lvl="1">
              <a:buNone/>
            </a:pPr>
            <a:r>
              <a:rPr lang="en-US" dirty="0" smtClean="0"/>
              <a:t>The 4 is promoted from </a:t>
            </a:r>
            <a:r>
              <a:rPr lang="en-US" dirty="0" err="1" smtClean="0"/>
              <a:t>int</a:t>
            </a:r>
            <a:r>
              <a:rPr lang="en-US" dirty="0" smtClean="0"/>
              <a:t> to double BEFORE the value is passed to the method</a:t>
            </a:r>
          </a:p>
          <a:p>
            <a:pPr lvl="1">
              <a:buNone/>
            </a:pPr>
            <a:r>
              <a:rPr lang="en-US" dirty="0" smtClean="0"/>
              <a:t>A 2.0 is returned</a:t>
            </a:r>
          </a:p>
          <a:p>
            <a:pPr lvl="1">
              <a:buNone/>
            </a:pPr>
            <a:r>
              <a:rPr lang="en-US" dirty="0" smtClean="0"/>
              <a:t>Only applies to primitive types</a:t>
            </a:r>
          </a:p>
          <a:p>
            <a:pPr lvl="1">
              <a:buNone/>
            </a:pPr>
            <a:r>
              <a:rPr lang="en-US" dirty="0" smtClean="0"/>
              <a:t>Follows promotion rules that are compiler enforced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Promotion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9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– none. Booleans are not promoted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–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 (not char)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hort – </a:t>
            </a:r>
            <a:r>
              <a:rPr lang="en-US" dirty="0" err="1" smtClean="0"/>
              <a:t>int</a:t>
            </a:r>
            <a:r>
              <a:rPr lang="en-US" dirty="0" smtClean="0"/>
              <a:t>, long, float, double (not char)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- long, float, double</a:t>
            </a:r>
          </a:p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ong	- float, double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loat – double</a:t>
            </a:r>
          </a:p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ouble – none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har – </a:t>
            </a:r>
            <a:r>
              <a:rPr lang="en-US" dirty="0" err="1" smtClean="0"/>
              <a:t>int</a:t>
            </a:r>
            <a:r>
              <a:rPr lang="en-US" dirty="0" smtClean="0"/>
              <a:t>, long, float, double (using ASCII code)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induced type changes</a:t>
            </a:r>
          </a:p>
          <a:p>
            <a:r>
              <a:rPr lang="en-US" dirty="0" smtClean="0"/>
              <a:t>Required for type changes that may reduce precision</a:t>
            </a:r>
          </a:p>
          <a:p>
            <a:r>
              <a:rPr lang="en-US" dirty="0" smtClean="0"/>
              <a:t>1.82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1 (truncation, not rounding)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f</a:t>
            </a:r>
            <a:r>
              <a:rPr lang="en-US" dirty="0" smtClean="0"/>
              <a:t> = 1.89; </a:t>
            </a:r>
          </a:p>
          <a:p>
            <a:pPr>
              <a:buNone/>
            </a:pPr>
            <a:r>
              <a:rPr lang="en-US" dirty="0" smtClean="0"/>
              <a:t>// compiler error. 1.89 is a double. </a:t>
            </a:r>
            <a:r>
              <a:rPr lang="en-US" dirty="0" err="1" smtClean="0"/>
              <a:t>f</a:t>
            </a:r>
            <a:r>
              <a:rPr lang="en-US" dirty="0" smtClean="0"/>
              <a:t> is a float. double to float is an invalid promotion.</a:t>
            </a:r>
          </a:p>
          <a:p>
            <a:pPr>
              <a:buNone/>
            </a:pPr>
            <a:r>
              <a:rPr lang="en-US" dirty="0" smtClean="0"/>
              <a:t>Solution 1: 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f</a:t>
            </a:r>
            <a:r>
              <a:rPr lang="en-US" dirty="0" smtClean="0"/>
              <a:t> = 1.89f; //short cut for primitive float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f</a:t>
            </a:r>
            <a:r>
              <a:rPr lang="en-US" dirty="0" smtClean="0"/>
              <a:t> = (float) 1.89; //a cast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A be the </a:t>
            </a:r>
            <a:r>
              <a:rPr lang="en-US" dirty="0" err="1" smtClean="0"/>
              <a:t>superclass</a:t>
            </a:r>
            <a:r>
              <a:rPr lang="en-US" dirty="0" smtClean="0"/>
              <a:t> of B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myA</a:t>
            </a:r>
            <a:r>
              <a:rPr lang="en-US" dirty="0" smtClean="0"/>
              <a:t>; //A is not a B, so only casting is possible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err="1" smtClean="0"/>
              <a:t>myB</a:t>
            </a:r>
            <a:r>
              <a:rPr lang="en-US" dirty="0" smtClean="0"/>
              <a:t>; //B </a:t>
            </a:r>
            <a:r>
              <a:rPr lang="en-US" dirty="0" err="1" smtClean="0"/>
              <a:t>isa</a:t>
            </a:r>
            <a:r>
              <a:rPr lang="en-US" dirty="0" smtClean="0"/>
              <a:t> A so promotion is possible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Promotion goes up. A a = </a:t>
            </a:r>
            <a:r>
              <a:rPr lang="en-US" dirty="0" err="1" smtClean="0"/>
              <a:t>myB</a:t>
            </a:r>
            <a:r>
              <a:rPr lang="en-US" dirty="0" smtClean="0"/>
              <a:t>; //a promotion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Casting can do down (B) </a:t>
            </a:r>
            <a:r>
              <a:rPr lang="en-US" dirty="0" err="1" smtClean="0"/>
              <a:t>myA</a:t>
            </a:r>
            <a:r>
              <a:rPr lang="en-US" dirty="0" smtClean="0"/>
              <a:t>; //a casting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Letter as first character</a:t>
            </a:r>
          </a:p>
          <a:p>
            <a:r>
              <a:rPr lang="en-US" dirty="0" err="1" smtClean="0"/>
              <a:t>CamelCase</a:t>
            </a:r>
            <a:endParaRPr lang="en-US" dirty="0"/>
          </a:p>
          <a:p>
            <a:r>
              <a:rPr lang="en-US" smtClean="0"/>
              <a:t>First </a:t>
            </a:r>
            <a:r>
              <a:rPr lang="en-US" dirty="0" smtClean="0"/>
              <a:t>character is cap</a:t>
            </a:r>
          </a:p>
          <a:p>
            <a:pPr lvl="1"/>
            <a:r>
              <a:rPr lang="en-US" dirty="0" smtClean="0"/>
              <a:t>Classes, Abstract Classes </a:t>
            </a:r>
          </a:p>
          <a:p>
            <a:pPr lvl="1"/>
            <a:r>
              <a:rPr lang="en-US" dirty="0" smtClean="0"/>
              <a:t>Interfaces</a:t>
            </a:r>
          </a:p>
          <a:p>
            <a:r>
              <a:rPr lang="en-US" dirty="0" smtClean="0"/>
              <a:t>First character is lower case</a:t>
            </a:r>
          </a:p>
          <a:p>
            <a:pPr lvl="1"/>
            <a:r>
              <a:rPr lang="en-US" dirty="0" smtClean="0"/>
              <a:t>Class attributes (instance variables)</a:t>
            </a:r>
          </a:p>
          <a:p>
            <a:pPr lvl="1"/>
            <a:r>
              <a:rPr lang="en-US" dirty="0" smtClean="0"/>
              <a:t>Method parameters and local variables</a:t>
            </a:r>
          </a:p>
          <a:p>
            <a:pPr lvl="1"/>
            <a:r>
              <a:rPr lang="en-US" dirty="0" smtClean="0"/>
              <a:t>Package names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case sensitive differences in namespace</a:t>
            </a:r>
          </a:p>
          <a:p>
            <a:r>
              <a:rPr lang="en-US" dirty="0" smtClean="0"/>
              <a:t>Avoid abbreviations in naming</a:t>
            </a:r>
          </a:p>
          <a:p>
            <a:r>
              <a:rPr lang="en-US" dirty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dirty="0" smtClean="0"/>
              <a:t> are typical loop variable names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 declared before used</a:t>
            </a:r>
          </a:p>
          <a:p>
            <a:r>
              <a:rPr lang="en-US" dirty="0" smtClean="0"/>
              <a:t>The value assigned must be the same type or a compatible type</a:t>
            </a:r>
          </a:p>
          <a:p>
            <a:r>
              <a:rPr lang="en-US" dirty="0" smtClean="0"/>
              <a:t>Compiler tests suitability of values in assignments, parameters (type constraints)</a:t>
            </a:r>
          </a:p>
          <a:p>
            <a:r>
              <a:rPr lang="en-US" dirty="0" smtClean="0"/>
              <a:t>Java and C# are strongly typed languages</a:t>
            </a:r>
          </a:p>
          <a:p>
            <a:r>
              <a:rPr lang="en-US" dirty="0" smtClean="0"/>
              <a:t>Python and C are weakly typed languages</a:t>
            </a:r>
          </a:p>
          <a:p>
            <a:r>
              <a:rPr lang="en-US" dirty="0" smtClean="0"/>
              <a:t>Challenging to compile, easy to run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647072"/>
            <a:ext cx="87122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Typed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0612"/>
          </a:xfrm>
        </p:spPr>
        <p:txBody>
          <a:bodyPr>
            <a:normAutofit/>
          </a:bodyPr>
          <a:lstStyle/>
          <a:p>
            <a:r>
              <a:rPr lang="en-US" dirty="0" smtClean="0"/>
              <a:t>Store exactly one value of its declared type at a time</a:t>
            </a:r>
          </a:p>
          <a:p>
            <a:r>
              <a:rPr lang="en-US" dirty="0" smtClean="0"/>
              <a:t>count = 5;</a:t>
            </a:r>
          </a:p>
          <a:p>
            <a:r>
              <a:rPr lang="en-US" dirty="0" smtClean="0"/>
              <a:t>count = 10;</a:t>
            </a:r>
          </a:p>
          <a:p>
            <a:r>
              <a:rPr lang="en-US" dirty="0" smtClean="0"/>
              <a:t>Instance variables all get a default value. 0 for 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double. false for </a:t>
            </a:r>
            <a:r>
              <a:rPr lang="en-US" dirty="0" err="1" smtClean="0"/>
              <a:t>boolean</a:t>
            </a:r>
            <a:r>
              <a:rPr lang="en-US" dirty="0" smtClean="0"/>
              <a:t>. Null for non-primitive variables</a:t>
            </a:r>
          </a:p>
          <a:p>
            <a:r>
              <a:rPr lang="en-US" dirty="0" smtClean="0"/>
              <a:t>Local variables (primitive and reference) in methods are not initialized by default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type is not primitive, it is a reference type</a:t>
            </a:r>
          </a:p>
          <a:p>
            <a:r>
              <a:rPr lang="en-US" dirty="0" smtClean="0"/>
              <a:t>Reference types refer to an object</a:t>
            </a:r>
          </a:p>
          <a:p>
            <a:r>
              <a:rPr lang="en-US" dirty="0" smtClean="0"/>
              <a:t>Store location of an object in memory</a:t>
            </a:r>
          </a:p>
          <a:p>
            <a:r>
              <a:rPr lang="en-US" dirty="0" smtClean="0"/>
              <a:t>The location is a memory address</a:t>
            </a:r>
          </a:p>
          <a:p>
            <a:r>
              <a:rPr lang="en-US" dirty="0" smtClean="0"/>
              <a:t>The address is the first byte of an object in the heap</a:t>
            </a:r>
          </a:p>
          <a:p>
            <a:pPr>
              <a:buNone/>
            </a:pPr>
            <a:r>
              <a:rPr lang="en-US" dirty="0" smtClean="0"/>
              <a:t>Person peter; </a:t>
            </a:r>
          </a:p>
          <a:p>
            <a:pPr>
              <a:buNone/>
            </a:pPr>
            <a:r>
              <a:rPr lang="en-US" dirty="0" smtClean="0"/>
              <a:t>String name;</a:t>
            </a:r>
          </a:p>
          <a:p>
            <a:r>
              <a:rPr lang="en-US" dirty="0" smtClean="0"/>
              <a:t>To get a message to an object use reference variable and method name:</a:t>
            </a:r>
          </a:p>
          <a:p>
            <a:pPr>
              <a:buNone/>
            </a:pPr>
            <a:r>
              <a:rPr lang="en-US" dirty="0" err="1"/>
              <a:t>p</a:t>
            </a:r>
            <a:r>
              <a:rPr lang="en-US" dirty="0" err="1" smtClean="0"/>
              <a:t>eter.sayHello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Access to Class Members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69611"/>
          <a:ext cx="8229600" cy="392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751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World</a:t>
                      </a:r>
                      <a:endParaRPr lang="en-US" sz="2400" dirty="0"/>
                    </a:p>
                  </a:txBody>
                  <a:tcPr/>
                </a:tc>
              </a:tr>
              <a:tr h="7751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</a:tr>
              <a:tr h="7751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7751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modifier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7751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8265" y="3524565"/>
          <a:ext cx="7918535" cy="273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07"/>
                <a:gridCol w="1583707"/>
                <a:gridCol w="1583707"/>
                <a:gridCol w="1583707"/>
                <a:gridCol w="1583707"/>
              </a:tblGrid>
              <a:tr h="4779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Alpha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AlphaSub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Gamma</a:t>
                      </a:r>
                      <a:endParaRPr lang="en-US" sz="2400" dirty="0"/>
                    </a:p>
                  </a:txBody>
                  <a:tcPr/>
                </a:tc>
              </a:tr>
              <a:tr h="4779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</a:tr>
              <a:tr h="4779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7220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modifier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4779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private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0" y="274638"/>
            <a:ext cx="7137958" cy="3149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716</Words>
  <Application>Microsoft Macintosh PowerPoint</Application>
  <PresentationFormat>On-screen Show (4:3)</PresentationFormat>
  <Paragraphs>150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Identifiers </vt:lpstr>
      <vt:lpstr>Identifier Conventions</vt:lpstr>
      <vt:lpstr>Identifier Conventions</vt:lpstr>
      <vt:lpstr>Strongly Typed </vt:lpstr>
      <vt:lpstr>Primitive Types</vt:lpstr>
      <vt:lpstr>Primitive Typed Identifiers</vt:lpstr>
      <vt:lpstr>Reference Types</vt:lpstr>
      <vt:lpstr>Protecting Access to Class Members</vt:lpstr>
      <vt:lpstr>PowerPoint Presentation</vt:lpstr>
      <vt:lpstr>Design convention</vt:lpstr>
      <vt:lpstr>Operators </vt:lpstr>
      <vt:lpstr>Argument Promotion and Casting</vt:lpstr>
      <vt:lpstr>Argument Promotion </vt:lpstr>
      <vt:lpstr>Argument Promotion Rules</vt:lpstr>
      <vt:lpstr>Argument Casting</vt:lpstr>
      <vt:lpstr>Argument Casting</vt:lpstr>
      <vt:lpstr>Argument Casting</vt:lpstr>
    </vt:vector>
  </TitlesOfParts>
  <Company>College of Charleston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Access to Class Members</dc:title>
  <dc:creator>Chris Starr</dc:creator>
  <cp:lastModifiedBy>Chris Starr</cp:lastModifiedBy>
  <cp:revision>50</cp:revision>
  <dcterms:created xsi:type="dcterms:W3CDTF">2012-02-01T01:14:16Z</dcterms:created>
  <dcterms:modified xsi:type="dcterms:W3CDTF">2012-08-28T08:26:10Z</dcterms:modified>
</cp:coreProperties>
</file>