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A0B3-768A-4D9D-800C-939840280854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77470-4633-43A9-9A72-4BFA920D1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A0B3-768A-4D9D-800C-939840280854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77470-4633-43A9-9A72-4BFA920D1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A0B3-768A-4D9D-800C-939840280854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77470-4633-43A9-9A72-4BFA920D1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A0B3-768A-4D9D-800C-939840280854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77470-4633-43A9-9A72-4BFA920D1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A0B3-768A-4D9D-800C-939840280854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77470-4633-43A9-9A72-4BFA920D1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A0B3-768A-4D9D-800C-939840280854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77470-4633-43A9-9A72-4BFA920D1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A0B3-768A-4D9D-800C-939840280854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77470-4633-43A9-9A72-4BFA920D1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A0B3-768A-4D9D-800C-939840280854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77470-4633-43A9-9A72-4BFA920D1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A0B3-768A-4D9D-800C-939840280854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77470-4633-43A9-9A72-4BFA920D1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A0B3-768A-4D9D-800C-939840280854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77470-4633-43A9-9A72-4BFA920D1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A0B3-768A-4D9D-800C-939840280854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77470-4633-43A9-9A72-4BFA920D1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7A0B3-768A-4D9D-800C-939840280854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77470-4633-43A9-9A72-4BFA920D1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oorect.cscofc.info/index.php" TargetMode="External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0.wav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1.wav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2.wav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3.wav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4.wav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5.wav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6.wav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7.wav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8.wav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9.wav"/><Relationship Id="rId5" Type="http://schemas.openxmlformats.org/officeDocument/2006/relationships/image" Target="../media/image1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900" b="1" dirty="0" smtClean="0"/>
              <a:t>Christopher </a:t>
            </a:r>
            <a:r>
              <a:rPr lang="en-US" sz="4900" b="1" dirty="0" smtClean="0"/>
              <a:t>Moore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CSCI 332 10:50am class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Database of </a:t>
            </a:r>
            <a:r>
              <a:rPr lang="en-US" b="1" dirty="0" err="1" smtClean="0"/>
              <a:t>StarWars</a:t>
            </a:r>
            <a:r>
              <a:rPr lang="en-US" b="1" dirty="0" smtClean="0"/>
              <a:t> Ships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://moorect.cscofc.info/index.php</a:t>
            </a:r>
            <a:endParaRPr lang="en-US" dirty="0"/>
          </a:p>
        </p:txBody>
      </p:sp>
      <p:pic>
        <p:nvPicPr>
          <p:cNvPr id="6" name="~PP4036.WAV">
            <a:hlinkClick r:id="" action="ppaction://media"/>
          </p:cNvPr>
          <p:cNvPicPr>
            <a:picLocks noRot="1" noChangeAspect="1"/>
          </p:cNvPicPr>
          <p:nvPr>
            <a:wavAudioFile r:embed="rId1" name="~PP4036.WAV"/>
          </p:nvPr>
        </p:nvPicPr>
        <p:blipFill>
          <a:blip r:embed="rId4"/>
          <a:stretch>
            <a:fillRect/>
          </a:stretch>
        </p:blipFill>
        <p:spPr>
          <a:xfrm>
            <a:off x="8737600" y="6451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0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 Insert PHP</a:t>
            </a:r>
            <a:endParaRPr lang="en-US" dirty="0"/>
          </a:p>
        </p:txBody>
      </p:sp>
      <p:pic>
        <p:nvPicPr>
          <p:cNvPr id="4" name="Content Placeholder 3" descr="sInsert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200" y="1219200"/>
            <a:ext cx="6514704" cy="5211763"/>
          </a:xfrm>
        </p:spPr>
      </p:pic>
      <p:pic>
        <p:nvPicPr>
          <p:cNvPr id="6" name="~PP884.WAV">
            <a:hlinkClick r:id="" action="ppaction://media"/>
          </p:cNvPr>
          <p:cNvPicPr>
            <a:picLocks noRot="1" noChangeAspect="1"/>
          </p:cNvPicPr>
          <p:nvPr>
            <a:wavAudioFile r:embed="rId1" name="~PP884.WAV"/>
          </p:nvPr>
        </p:nvPicPr>
        <p:blipFill>
          <a:blip r:embed="rId4"/>
          <a:stretch>
            <a:fillRect/>
          </a:stretch>
        </p:blipFill>
        <p:spPr>
          <a:xfrm>
            <a:off x="8737600" y="6451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6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 Delete PHP</a:t>
            </a:r>
            <a:endParaRPr lang="en-US" dirty="0"/>
          </a:p>
        </p:txBody>
      </p:sp>
      <p:pic>
        <p:nvPicPr>
          <p:cNvPr id="4" name="Content Placeholder 3" descr="sDelet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000" y="1219200"/>
            <a:ext cx="6638727" cy="5310981"/>
          </a:xfrm>
        </p:spPr>
      </p:pic>
      <p:pic>
        <p:nvPicPr>
          <p:cNvPr id="6" name="~PP3846.WAV">
            <a:hlinkClick r:id="" action="ppaction://media"/>
          </p:cNvPr>
          <p:cNvPicPr>
            <a:picLocks noRot="1" noChangeAspect="1"/>
          </p:cNvPicPr>
          <p:nvPr>
            <a:wavAudioFile r:embed="rId1" name="~PP3846.WAV"/>
          </p:nvPr>
        </p:nvPicPr>
        <p:blipFill>
          <a:blip r:embed="rId4"/>
          <a:stretch>
            <a:fillRect/>
          </a:stretch>
        </p:blipFill>
        <p:spPr>
          <a:xfrm>
            <a:off x="8737600" y="6451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09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 Listing PHP</a:t>
            </a:r>
            <a:endParaRPr lang="en-US" dirty="0"/>
          </a:p>
        </p:txBody>
      </p:sp>
      <p:pic>
        <p:nvPicPr>
          <p:cNvPr id="4" name="Content Placeholder 3" descr="sListing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200" y="1295400"/>
            <a:ext cx="6562527" cy="5250021"/>
          </a:xfrm>
        </p:spPr>
      </p:pic>
      <p:pic>
        <p:nvPicPr>
          <p:cNvPr id="6" name="~PP3701.WAV">
            <a:hlinkClick r:id="" action="ppaction://media"/>
          </p:cNvPr>
          <p:cNvPicPr>
            <a:picLocks noRot="1" noChangeAspect="1"/>
          </p:cNvPicPr>
          <p:nvPr>
            <a:wavAudioFile r:embed="rId1" name="~PP3701.WAV"/>
          </p:nvPr>
        </p:nvPicPr>
        <p:blipFill>
          <a:blip r:embed="rId4"/>
          <a:stretch>
            <a:fillRect/>
          </a:stretch>
        </p:blipFill>
        <p:spPr>
          <a:xfrm>
            <a:off x="8737600" y="6451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60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4" name="Content Placeholder 3" descr="ER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00" y="1143000"/>
            <a:ext cx="4621758" cy="4963535"/>
          </a:xfrm>
        </p:spPr>
      </p:pic>
      <p:pic>
        <p:nvPicPr>
          <p:cNvPr id="7" name="~PP3303.WAV">
            <a:hlinkClick r:id="" action="ppaction://media"/>
          </p:cNvPr>
          <p:cNvPicPr>
            <a:picLocks noRot="1" noChangeAspect="1"/>
          </p:cNvPicPr>
          <p:nvPr>
            <a:wavAudioFile r:embed="rId1" name="~PP3303.WAV"/>
          </p:nvPr>
        </p:nvPicPr>
        <p:blipFill>
          <a:blip r:embed="rId4"/>
          <a:stretch>
            <a:fillRect/>
          </a:stretch>
        </p:blipFill>
        <p:spPr>
          <a:xfrm>
            <a:off x="8737600" y="6451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932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DDL</a:t>
            </a:r>
            <a:endParaRPr lang="en-US" dirty="0"/>
          </a:p>
        </p:txBody>
      </p:sp>
      <p:pic>
        <p:nvPicPr>
          <p:cNvPr id="6" name="Content Placeholder 5" descr="Table DDL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0" y="1143000"/>
            <a:ext cx="4531477" cy="4876800"/>
          </a:xfrm>
        </p:spPr>
      </p:pic>
      <p:pic>
        <p:nvPicPr>
          <p:cNvPr id="7" name="Picture 6" descr="Table DDL 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1" y="1142999"/>
            <a:ext cx="4050432" cy="5621719"/>
          </a:xfrm>
          <a:prstGeom prst="rect">
            <a:avLst/>
          </a:prstGeom>
        </p:spPr>
      </p:pic>
      <p:pic>
        <p:nvPicPr>
          <p:cNvPr id="10" name="~PP2143.WAV">
            <a:hlinkClick r:id="" action="ppaction://media"/>
          </p:cNvPr>
          <p:cNvPicPr>
            <a:picLocks noRot="1" noChangeAspect="1"/>
          </p:cNvPicPr>
          <p:nvPr>
            <a:wavAudioFile r:embed="rId1" name="~PP2143.WAV"/>
          </p:nvPr>
        </p:nvPicPr>
        <p:blipFill>
          <a:blip r:embed="rId5"/>
          <a:stretch>
            <a:fillRect/>
          </a:stretch>
        </p:blipFill>
        <p:spPr>
          <a:xfrm>
            <a:off x="8737600" y="6451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32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DDL</a:t>
            </a:r>
            <a:endParaRPr lang="en-US" dirty="0"/>
          </a:p>
        </p:txBody>
      </p:sp>
      <p:pic>
        <p:nvPicPr>
          <p:cNvPr id="8" name="Content Placeholder 7" descr="Procedure2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057400"/>
            <a:ext cx="7812197" cy="2424906"/>
          </a:xfrm>
        </p:spPr>
      </p:pic>
      <p:pic>
        <p:nvPicPr>
          <p:cNvPr id="6" name="~PP2249.WAV">
            <a:hlinkClick r:id="" action="ppaction://media"/>
          </p:cNvPr>
          <p:cNvPicPr>
            <a:picLocks noRot="1" noChangeAspect="1"/>
          </p:cNvPicPr>
          <p:nvPr>
            <a:wavAudioFile r:embed="rId1" name="~PP2249.WAV"/>
          </p:nvPr>
        </p:nvPicPr>
        <p:blipFill>
          <a:blip r:embed="rId4"/>
          <a:stretch>
            <a:fillRect/>
          </a:stretch>
        </p:blipFill>
        <p:spPr>
          <a:xfrm>
            <a:off x="8737600" y="6451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4494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DDL</a:t>
            </a:r>
            <a:endParaRPr lang="en-US" dirty="0"/>
          </a:p>
        </p:txBody>
      </p:sp>
      <p:pic>
        <p:nvPicPr>
          <p:cNvPr id="4" name="Content Placeholder 3" descr="Function2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133600"/>
            <a:ext cx="8003415" cy="2343944"/>
          </a:xfrm>
        </p:spPr>
      </p:pic>
      <p:pic>
        <p:nvPicPr>
          <p:cNvPr id="7" name="~PP1637.WAV">
            <a:hlinkClick r:id="" action="ppaction://media"/>
          </p:cNvPr>
          <p:cNvPicPr>
            <a:picLocks noRot="1" noChangeAspect="1"/>
          </p:cNvPicPr>
          <p:nvPr>
            <a:wavAudioFile r:embed="rId1" name="~PP1637.WAV"/>
          </p:nvPr>
        </p:nvPicPr>
        <p:blipFill>
          <a:blip r:embed="rId4"/>
          <a:stretch>
            <a:fillRect/>
          </a:stretch>
        </p:blipFill>
        <p:spPr>
          <a:xfrm>
            <a:off x="8737600" y="6451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55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DDL</a:t>
            </a:r>
            <a:endParaRPr lang="en-US" dirty="0"/>
          </a:p>
        </p:txBody>
      </p:sp>
      <p:pic>
        <p:nvPicPr>
          <p:cNvPr id="4" name="Content Placeholder 3" descr="Trigger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8800" y="1447800"/>
            <a:ext cx="6812075" cy="5268714"/>
          </a:xfrm>
        </p:spPr>
      </p:pic>
      <p:pic>
        <p:nvPicPr>
          <p:cNvPr id="7" name="~PP2418.WAV">
            <a:hlinkClick r:id="" action="ppaction://media"/>
          </p:cNvPr>
          <p:cNvPicPr>
            <a:picLocks noRot="1" noChangeAspect="1"/>
          </p:cNvPicPr>
          <p:nvPr>
            <a:wavAudioFile r:embed="rId1" name="~PP2418.WAV"/>
          </p:nvPr>
        </p:nvPicPr>
        <p:blipFill>
          <a:blip r:embed="rId4"/>
          <a:stretch>
            <a:fillRect/>
          </a:stretch>
        </p:blipFill>
        <p:spPr>
          <a:xfrm>
            <a:off x="8737600" y="6451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92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DDL</a:t>
            </a:r>
            <a:endParaRPr lang="en-US" dirty="0"/>
          </a:p>
        </p:txBody>
      </p:sp>
      <p:pic>
        <p:nvPicPr>
          <p:cNvPr id="4" name="Content Placeholder 3" descr="view3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2133600"/>
            <a:ext cx="7664429" cy="2196306"/>
          </a:xfrm>
        </p:spPr>
      </p:pic>
      <p:pic>
        <p:nvPicPr>
          <p:cNvPr id="7" name="~PP93.WAV">
            <a:hlinkClick r:id="" action="ppaction://media"/>
          </p:cNvPr>
          <p:cNvPicPr>
            <a:picLocks noRot="1" noChangeAspect="1"/>
          </p:cNvPicPr>
          <p:nvPr>
            <a:wavAudioFile r:embed="rId1" name="~PP93.WAV"/>
          </p:nvPr>
        </p:nvPicPr>
        <p:blipFill>
          <a:blip r:embed="rId4"/>
          <a:stretch>
            <a:fillRect/>
          </a:stretch>
        </p:blipFill>
        <p:spPr>
          <a:xfrm>
            <a:off x="8737600" y="6451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3433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as a Simple Report</a:t>
            </a:r>
            <a:endParaRPr lang="en-US" dirty="0"/>
          </a:p>
        </p:txBody>
      </p:sp>
      <p:pic>
        <p:nvPicPr>
          <p:cNvPr id="4" name="Content Placeholder 3" descr="view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1371600"/>
            <a:ext cx="6486327" cy="5189061"/>
          </a:xfrm>
        </p:spPr>
      </p:pic>
      <p:pic>
        <p:nvPicPr>
          <p:cNvPr id="7" name="~PP846.WAV">
            <a:hlinkClick r:id="" action="ppaction://media"/>
          </p:cNvPr>
          <p:cNvPicPr>
            <a:picLocks noRot="1" noChangeAspect="1"/>
          </p:cNvPicPr>
          <p:nvPr>
            <a:wavAudioFile r:embed="rId1" name="~PP846.WAV"/>
          </p:nvPr>
        </p:nvPicPr>
        <p:blipFill>
          <a:blip r:embed="rId4"/>
          <a:stretch>
            <a:fillRect/>
          </a:stretch>
        </p:blipFill>
        <p:spPr>
          <a:xfrm>
            <a:off x="8737600" y="6451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283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Operations</a:t>
            </a:r>
            <a:endParaRPr lang="en-US" dirty="0"/>
          </a:p>
        </p:txBody>
      </p:sp>
      <p:pic>
        <p:nvPicPr>
          <p:cNvPr id="7" name="Content Placeholder 6" descr="Forms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0" y="1371600"/>
            <a:ext cx="5391150" cy="2066925"/>
          </a:xfrm>
        </p:spPr>
      </p:pic>
      <p:pic>
        <p:nvPicPr>
          <p:cNvPr id="8" name="Picture 7" descr="Shi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2971800"/>
            <a:ext cx="5886450" cy="3762375"/>
          </a:xfrm>
          <a:prstGeom prst="rect">
            <a:avLst/>
          </a:prstGeom>
        </p:spPr>
      </p:pic>
      <p:pic>
        <p:nvPicPr>
          <p:cNvPr id="10" name="~PP3208.WAV">
            <a:hlinkClick r:id="" action="ppaction://media"/>
          </p:cNvPr>
          <p:cNvPicPr>
            <a:picLocks noRot="1" noChangeAspect="1"/>
          </p:cNvPicPr>
          <p:nvPr>
            <a:wavAudioFile r:embed="rId1" name="~PP3208.WAV"/>
          </p:nvPr>
        </p:nvPicPr>
        <p:blipFill>
          <a:blip r:embed="rId5"/>
          <a:stretch>
            <a:fillRect/>
          </a:stretch>
        </p:blipFill>
        <p:spPr>
          <a:xfrm>
            <a:off x="8737600" y="6451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431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31</Words>
  <Application>Microsoft Office PowerPoint</Application>
  <PresentationFormat>On-screen Show (4:3)</PresentationFormat>
  <Paragraphs>14</Paragraphs>
  <Slides>12</Slides>
  <Notes>0</Notes>
  <HiddenSlides>0</HiddenSlides>
  <MMClips>12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Christopher Moore CSCI 332 10:50am class  Database of StarWars Ships</vt:lpstr>
      <vt:lpstr>ER Diagram</vt:lpstr>
      <vt:lpstr>Table DDL</vt:lpstr>
      <vt:lpstr>Procedure DDL</vt:lpstr>
      <vt:lpstr>Function DDL</vt:lpstr>
      <vt:lpstr>Trigger DDL</vt:lpstr>
      <vt:lpstr>View DDL</vt:lpstr>
      <vt:lpstr>View as a Simple Report</vt:lpstr>
      <vt:lpstr>CRUD Operations</vt:lpstr>
      <vt:lpstr>Ship Insert PHP</vt:lpstr>
      <vt:lpstr>Ship Delete PHP</vt:lpstr>
      <vt:lpstr>Ship Listing PHP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Christopher Moore CSCI 332 10:50am class  StarWars Database of Ships</dc:title>
  <dc:creator>Chris</dc:creator>
  <cp:lastModifiedBy>Chris</cp:lastModifiedBy>
  <cp:revision>17</cp:revision>
  <dcterms:created xsi:type="dcterms:W3CDTF">2013-12-03T01:00:11Z</dcterms:created>
  <dcterms:modified xsi:type="dcterms:W3CDTF">2013-12-03T15:12:49Z</dcterms:modified>
</cp:coreProperties>
</file>