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9" r:id="rId4"/>
    <p:sldId id="259" r:id="rId5"/>
    <p:sldId id="260" r:id="rId6"/>
    <p:sldId id="267" r:id="rId7"/>
    <p:sldId id="258" r:id="rId8"/>
    <p:sldId id="268" r:id="rId9"/>
    <p:sldId id="262" r:id="rId10"/>
    <p:sldId id="261" r:id="rId11"/>
  </p:sldIdLst>
  <p:sldSz cx="9144000" cy="5143500" type="screen16x9"/>
  <p:notesSz cx="6858000" cy="9144000"/>
  <p:embeddedFontLst>
    <p:embeddedFont>
      <p:font typeface="Merriweather" panose="020B060402020202020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9BCE13-CC5D-456C-900C-1972850B87AA}">
  <a:tblStyle styleId="{EF9BCE13-CC5D-456C-900C-1972850B87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56105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35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d5af5ddd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d5af5ddd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 dispersed throughout the body but observed in its highest levels in the brain and testes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6087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d5af5ddd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d5af5ddd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014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d5af5ddd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d5af5ddd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922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d5af5ddd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d5af5ddd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of repeats have been shown to predict age at death and rate of deterioration but not duration of illness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More repeats = faster deterioration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But not linked to progression of behavior symptoms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Those that are homozygous for full penetration HD will have similar age of onset to those that are heterozygous but may exhibit an accelerated rate of disease progression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Anticipation = ↑ severity or ↓ age of onset is observed in successive generations	 (more common in paternal transmission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283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d5dc9d80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d5dc9d80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vacuo - shrinking of the brain		ventriculomegaly - enlargement of the ventricles (fill the lost space)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5182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d5dc9d80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d5dc9d80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vacuo - shrinking of the brain		ventriculomegaly - enlargement of the ventricles (fill the lost space)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8796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d5af5ddd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d5af5ddd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904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d5af5ddd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d5af5ddd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988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d5af5ddd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d5af5ddd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388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Dog Biting Trends in New York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1 Group 13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923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sz="1677"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3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71" name="Google Shape;71;p14"/>
          <p:cNvSpPr txBox="1"/>
          <p:nvPr/>
        </p:nvSpPr>
        <p:spPr>
          <a:xfrm>
            <a:off x="327325" y="1532575"/>
            <a:ext cx="8489400" cy="2523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smtClean="0">
                <a:latin typeface="Roboto"/>
                <a:ea typeface="Roboto"/>
                <a:cs typeface="Roboto"/>
                <a:sym typeface="Roboto"/>
              </a:rPr>
              <a:t>This project was completed to demonstrate data cleaning, data analysis, data visualizations and data presentation skills which will show our team has grasped the concepts provided the past 6 weeks in this course.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smtClean="0">
                <a:latin typeface="Roboto"/>
                <a:ea typeface="Roboto"/>
                <a:cs typeface="Roboto"/>
                <a:sym typeface="Roboto"/>
              </a:rPr>
              <a:t>Our team, group 13, chose a dog bite dataset because we found our common interest of dogs and all own dogs. We gained a better understanding of our dogs, regarding what potentially increases their chances of biting and hope this educates our larger audience as well.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Cleaning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334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21160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Breed</a:t>
            </a:r>
            <a:endParaRPr dirty="0"/>
          </a:p>
        </p:txBody>
      </p:sp>
      <p:sp>
        <p:nvSpPr>
          <p:cNvPr id="83" name="Google Shape;83;p16"/>
          <p:cNvSpPr txBox="1"/>
          <p:nvPr/>
        </p:nvSpPr>
        <p:spPr>
          <a:xfrm>
            <a:off x="222075" y="835300"/>
            <a:ext cx="39711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smtClean="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Text Goes Here</a:t>
            </a:r>
            <a:endParaRPr sz="1500" dirty="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21160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Age</a:t>
            </a:r>
            <a:endParaRPr dirty="0"/>
          </a:p>
        </p:txBody>
      </p:sp>
      <p:sp>
        <p:nvSpPr>
          <p:cNvPr id="90" name="Google Shape;90;p17"/>
          <p:cNvSpPr txBox="1"/>
          <p:nvPr/>
        </p:nvSpPr>
        <p:spPr>
          <a:xfrm>
            <a:off x="454500" y="1194150"/>
            <a:ext cx="42573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>
                <a:latin typeface="Merriweather"/>
                <a:ea typeface="Merriweather"/>
                <a:cs typeface="Merriweather"/>
                <a:sym typeface="Merriweather"/>
              </a:rPr>
              <a:t>Text Goes Here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21160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Gender</a:t>
            </a:r>
            <a:endParaRPr dirty="0"/>
          </a:p>
        </p:txBody>
      </p:sp>
      <p:sp>
        <p:nvSpPr>
          <p:cNvPr id="90" name="Google Shape;90;p17"/>
          <p:cNvSpPr txBox="1"/>
          <p:nvPr/>
        </p:nvSpPr>
        <p:spPr>
          <a:xfrm>
            <a:off x="454500" y="1194150"/>
            <a:ext cx="42573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>
                <a:latin typeface="Merriweather"/>
                <a:ea typeface="Merriweather"/>
                <a:cs typeface="Merriweather"/>
                <a:sym typeface="Merriweather"/>
              </a:rPr>
              <a:t>Text Goes Here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7879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Analytics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Analytics Data Biases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664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Regression</a:t>
            </a:r>
            <a:endParaRPr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3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Text Goes Here</a:t>
            </a:r>
            <a:endParaRPr dirty="0"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3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228</Words>
  <Application>Microsoft Office PowerPoint</Application>
  <PresentationFormat>On-screen Show (16:9)</PresentationFormat>
  <Paragraphs>28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Merriweather</vt:lpstr>
      <vt:lpstr>Roboto</vt:lpstr>
      <vt:lpstr>Paradigm</vt:lpstr>
      <vt:lpstr>Dog Biting Trends in New York</vt:lpstr>
      <vt:lpstr>Introduction</vt:lpstr>
      <vt:lpstr>Data Cleaning</vt:lpstr>
      <vt:lpstr>Breed</vt:lpstr>
      <vt:lpstr>Age</vt:lpstr>
      <vt:lpstr>Gender</vt:lpstr>
      <vt:lpstr>Data Analytics</vt:lpstr>
      <vt:lpstr>Data Analytics Data Biases</vt:lpstr>
      <vt:lpstr>Regression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 Biting Trends in New York</dc:title>
  <dc:creator>Laura Weishan</dc:creator>
  <cp:lastModifiedBy>Laura Weishan</cp:lastModifiedBy>
  <cp:revision>3</cp:revision>
  <dcterms:modified xsi:type="dcterms:W3CDTF">2024-06-06T22:38:03Z</dcterms:modified>
</cp:coreProperties>
</file>