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86" y="4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095C-D0E8-4552-B734-0326F4BF1DA0}" type="datetimeFigureOut">
              <a:rPr lang="nl-NL" smtClean="0"/>
              <a:t>28-8-2022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63A-D978-4400-A0D7-FC7F819516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882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095C-D0E8-4552-B734-0326F4BF1DA0}" type="datetimeFigureOut">
              <a:rPr lang="nl-NL" smtClean="0"/>
              <a:t>28-8-2022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63A-D978-4400-A0D7-FC7F819516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3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095C-D0E8-4552-B734-0326F4BF1DA0}" type="datetimeFigureOut">
              <a:rPr lang="nl-NL" smtClean="0"/>
              <a:t>28-8-2022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63A-D978-4400-A0D7-FC7F819516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2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095C-D0E8-4552-B734-0326F4BF1DA0}" type="datetimeFigureOut">
              <a:rPr lang="nl-NL" smtClean="0"/>
              <a:t>28-8-2022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63A-D978-4400-A0D7-FC7F819516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731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095C-D0E8-4552-B734-0326F4BF1DA0}" type="datetimeFigureOut">
              <a:rPr lang="nl-NL" smtClean="0"/>
              <a:t>28-8-2022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63A-D978-4400-A0D7-FC7F819516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58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095C-D0E8-4552-B734-0326F4BF1DA0}" type="datetimeFigureOut">
              <a:rPr lang="nl-NL" smtClean="0"/>
              <a:t>28-8-2022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63A-D978-4400-A0D7-FC7F819516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59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095C-D0E8-4552-B734-0326F4BF1DA0}" type="datetimeFigureOut">
              <a:rPr lang="nl-NL" smtClean="0"/>
              <a:t>28-8-2022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63A-D978-4400-A0D7-FC7F819516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528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095C-D0E8-4552-B734-0326F4BF1DA0}" type="datetimeFigureOut">
              <a:rPr lang="nl-NL" smtClean="0"/>
              <a:t>28-8-2022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63A-D978-4400-A0D7-FC7F819516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11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095C-D0E8-4552-B734-0326F4BF1DA0}" type="datetimeFigureOut">
              <a:rPr lang="nl-NL" smtClean="0"/>
              <a:t>28-8-2022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63A-D978-4400-A0D7-FC7F819516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095C-D0E8-4552-B734-0326F4BF1DA0}" type="datetimeFigureOut">
              <a:rPr lang="nl-NL" smtClean="0"/>
              <a:t>28-8-2022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63A-D978-4400-A0D7-FC7F819516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02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095C-D0E8-4552-B734-0326F4BF1DA0}" type="datetimeFigureOut">
              <a:rPr lang="nl-NL" smtClean="0"/>
              <a:t>28-8-2022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063A-D978-4400-A0D7-FC7F819516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89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C095C-D0E8-4552-B734-0326F4BF1DA0}" type="datetimeFigureOut">
              <a:rPr lang="nl-NL" smtClean="0"/>
              <a:t>28-8-2022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063A-D978-4400-A0D7-FC7F819516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35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60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85" y="560325"/>
            <a:ext cx="9808369" cy="6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907"/>
          <a:stretch/>
        </p:blipFill>
        <p:spPr>
          <a:xfrm>
            <a:off x="981333" y="586918"/>
            <a:ext cx="10521315" cy="56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 Gerritsen - 3ME</dc:creator>
  <cp:lastModifiedBy>Bart Gerritsen - 3ME</cp:lastModifiedBy>
  <cp:revision>2</cp:revision>
  <dcterms:created xsi:type="dcterms:W3CDTF">2022-08-28T11:24:25Z</dcterms:created>
  <dcterms:modified xsi:type="dcterms:W3CDTF">2022-08-28T11:55:03Z</dcterms:modified>
</cp:coreProperties>
</file>