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hmgerritsen" initials="bg" lastIdx="1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34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16:31:17.559" idx="1">
    <p:pos x="3170" y="330"/>
    <p:text>alembic not installed. Seem to be NOT NEEDED.  Has also been BLOCKED in the current installation</p:text>
  </p:cm>
  <p:cm authorId="0" dt="2022-07-26T16:30:38.691" idx="2">
    <p:pos x="3146" y="4202"/>
    <p:text>missing; needed to fraw graphs. must be installed in binary version. RISK. has also been BLOCKED in the previous version. ACTION: if no objection and screening possible: install, otherwise leave out</p:text>
  </p:cm>
  <p:cm authorId="0" dt="2022-07-26T16:32:56.231" idx="3">
    <p:pos x="3143" y="1216"/>
    <p:text>asciitree: druk een boom af in text. Gemakkelijk te installeren. ACTION: install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16:40:52.046" idx="4">
    <p:pos x="3186" y="1114"/>
    <p:text>importlib-resources: MISSING. needed for tasks like this: checking and doing advanced imports. Also missing in current anaconda installation.Might be needed for typing. ACTION: install if possible</p:text>
  </p:cm>
  <p:cm authorId="0" dt="2022-07-26T16:44:00.634" idx="5">
    <p:pos x="3154" y="2642"/>
    <p:text>jarowinkler: string distance calculations: module MISSING. ACTION: install if possible</p:text>
  </p:cm>
  <p:cm authorId="0" dt="2022-07-26T16:50:33.175" idx="6">
    <p:pos x="3175" y="3960"/>
    <p:text>jupyter nbextensions MISSING. Needed for notebook usages. Can be installed by power users if needed. ACTION: no action needed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16:57:12.204" idx="7">
    <p:pos x="-2240" y="950"/>
    <p:text>extra LIB Lapack. OK.ACTION: no action</p:text>
  </p:cm>
  <p:cm authorId="0" dt="2022-07-26T16:59:28.723" idx="8">
    <p:pos x="3127" y="3104"/>
    <p:text>mako, template lib; MISSING. mostly needed for Django. ACTION: no action</p:text>
  </p:cm>
  <p:cm authorId="0" dt="2022-07-26T17:00:30.530" idx="9">
    <p:pos x="-2281" y="4448"/>
    <p:text>MOIR big num lib multi-precision EXTRA. ACTION: no action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17:01:46.578" idx="10">
    <p:pos x="3143" y="328"/>
    <p:text>nbgrader needed for autograding notebooks. MISSING. ACTION: same as nbextensions above</p:text>
  </p:cm>
  <p:cm authorId="0" dt="2022-07-26T17:10:44.214" idx="11">
    <p:pos x="3151" y="1656"/>
    <p:text>openmp for low level multicore programming MISSING intel-openmp may contains binary stuff (SVML runtimes *.dll). RISK. ACTION: no action meeded</p:text>
  </p:cm>
  <p:cm authorId="0" dt="2022-07-26T17:12:33.409" idx="12">
    <p:pos x="3143" y="3376"/>
    <p:text>pixman pixel manipulation for image analysis and edting. MISSING.Present in the current installation. Still needed. ACTION: install if possible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17:35:55.442" idx="13">
    <p:pos x="3146" y="4914"/>
    <p:text>rapidfuzz is a string matching fuzzy matching. MISSING. ACTION: no action</p:text>
  </p:cm>
  <p:cm authorId="0" dt="2022-07-26T17:36:54.953" idx="14">
    <p:pos x="3127" y="-232"/>
    <p:text>pycario MISSING. See comments as on CAIRO. ACTION like Cairo.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7-26T17:39:11.329" idx="15">
    <p:pos x="3162" y="-150"/>
    <p:text>rigrep is a grep variant for pattern matching. MISSING. Action: no action needed</p:text>
  </p:cm>
  <p:cm authorId="0" dt="2022-07-26T17:39:54.976" idx="16">
    <p:pos x="3143" y="3096"/>
    <p:text>spyder-notebook MISSING. Needed to work with notebooks in Spyder. ACTION: install</p:text>
  </p:cm>
  <p:cm authorId="0" dt="2022-07-26T17:42:00.567" idx="17">
    <p:pos x="-2257" y="3648"/>
    <p:text>SuiteSparse is a sparse matrices lib. EXTRA. ACTION: just leave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Anaconda 2022-2023 DEE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Beta </a:t>
            </a:r>
            <a:r>
              <a:rPr lang="en-US" dirty="0" smtClean="0"/>
              <a:t>V0.1.0, visual diff test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Bart </a:t>
            </a:r>
            <a:r>
              <a:rPr lang="en-US" dirty="0" err="1" smtClean="0"/>
              <a:t>Gerritsen</a:t>
            </a:r>
            <a:r>
              <a:rPr lang="en-US" dirty="0" smtClean="0"/>
              <a:t>, </a:t>
            </a:r>
            <a:r>
              <a:rPr lang="en-US" dirty="0" smtClean="0"/>
              <a:t>EWI, Jul 25,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8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61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33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525" y="-1019175"/>
            <a:ext cx="11450638" cy="889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9092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2525" y="-1019175"/>
            <a:ext cx="11450638" cy="889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74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Anaconda 2022.05 (Python 3.9.12)</a:t>
            </a:r>
          </a:p>
          <a:p>
            <a:r>
              <a:rPr lang="en-US" dirty="0" smtClean="0"/>
              <a:t>Full </a:t>
            </a:r>
            <a:r>
              <a:rPr lang="en-US" dirty="0"/>
              <a:t>device name	TUD209295.tudelft.net</a:t>
            </a:r>
          </a:p>
          <a:p>
            <a:pPr lvl="1"/>
            <a:r>
              <a:rPr lang="en-US" sz="1500" dirty="0"/>
              <a:t>Processor	Intel(R) Core(TM) i5-6500 CPU @ 3.20GHz   3.19 GHz</a:t>
            </a:r>
          </a:p>
          <a:p>
            <a:pPr lvl="1"/>
            <a:r>
              <a:rPr lang="en-US" sz="1500" dirty="0"/>
              <a:t>Installed RAM	8.00 GB (7.89 GB usable)</a:t>
            </a:r>
          </a:p>
          <a:p>
            <a:pPr lvl="1"/>
            <a:r>
              <a:rPr lang="en-US" sz="1500" dirty="0"/>
              <a:t>Device ID	38835649-E06E-435E-9B78-B43FC08ACB20</a:t>
            </a:r>
          </a:p>
          <a:p>
            <a:pPr lvl="1"/>
            <a:r>
              <a:rPr lang="en-US" sz="1500" dirty="0"/>
              <a:t>Product ID	00329-00000-00003-AA330</a:t>
            </a:r>
          </a:p>
          <a:p>
            <a:pPr lvl="1"/>
            <a:r>
              <a:rPr lang="en-US" sz="1500" dirty="0"/>
              <a:t>System type	64-bit operating system, x64-based </a:t>
            </a:r>
            <a:r>
              <a:rPr lang="en-US" sz="1500" dirty="0" smtClean="0"/>
              <a:t>processor</a:t>
            </a:r>
          </a:p>
          <a:p>
            <a:r>
              <a:rPr lang="en-US" sz="1900" dirty="0"/>
              <a:t>Edition	Windows 10 Enterprise</a:t>
            </a:r>
          </a:p>
          <a:p>
            <a:r>
              <a:rPr lang="en-US" sz="1900" dirty="0"/>
              <a:t>Version	21H2</a:t>
            </a:r>
          </a:p>
          <a:p>
            <a:r>
              <a:rPr lang="en-US" sz="1900" dirty="0"/>
              <a:t>Installed on	‎5/‎20/‎2022</a:t>
            </a:r>
          </a:p>
          <a:p>
            <a:r>
              <a:rPr lang="en-US" sz="1900" dirty="0"/>
              <a:t>OS build	19044.1826</a:t>
            </a:r>
          </a:p>
          <a:p>
            <a:r>
              <a:rPr lang="en-US" sz="1900" dirty="0"/>
              <a:t>Experience	Windows Feature Experience Pack </a:t>
            </a:r>
            <a:r>
              <a:rPr lang="en-US" sz="1900" dirty="0" smtClean="0"/>
              <a:t>120.2212.4180.0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3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Diff;</a:t>
            </a:r>
          </a:p>
          <a:p>
            <a:pPr lvl="1"/>
            <a:r>
              <a:rPr lang="en-US" dirty="0" smtClean="0"/>
              <a:t>Objective specifications (left)</a:t>
            </a:r>
          </a:p>
          <a:p>
            <a:pPr lvl="1"/>
            <a:r>
              <a:rPr lang="en-US" dirty="0" smtClean="0"/>
              <a:t>As-is version V0.1.0 July 2022 (right)</a:t>
            </a:r>
          </a:p>
          <a:p>
            <a:pPr marL="457200" lvl="1" indent="0">
              <a:buNone/>
            </a:pPr>
            <a:r>
              <a:rPr lang="en-US" dirty="0"/>
              <a:t>o</a:t>
            </a:r>
            <a:r>
              <a:rPr lang="en-US" dirty="0" smtClean="0"/>
              <a:t>n next images.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Check out comments and annotations of next pages, for details;</a:t>
            </a:r>
          </a:p>
          <a:p>
            <a:pPr lvl="1">
              <a:buFontTx/>
              <a:buChar char="-"/>
            </a:pPr>
            <a:r>
              <a:rPr lang="en-US" dirty="0" smtClean="0"/>
              <a:t>In the </a:t>
            </a:r>
            <a:r>
              <a:rPr lang="en-US" u="sng" dirty="0" smtClean="0"/>
              <a:t>PowerPoint Review tab</a:t>
            </a:r>
            <a:r>
              <a:rPr lang="en-US" dirty="0" smtClean="0"/>
              <a:t>, select </a:t>
            </a:r>
            <a:r>
              <a:rPr lang="en-US" u="sng" dirty="0" err="1" smtClean="0"/>
              <a:t>ShowMarkup</a:t>
            </a:r>
            <a:endParaRPr lang="en-US" u="sng" dirty="0" smtClean="0"/>
          </a:p>
          <a:p>
            <a:pPr lvl="1">
              <a:buFontTx/>
              <a:buChar char="-"/>
            </a:pPr>
            <a:r>
              <a:rPr lang="en-US" dirty="0" smtClean="0"/>
              <a:t>Check out all comments (17 comments)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453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-3733800" y="-1524000"/>
            <a:ext cx="80772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Dit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zou</a:t>
            </a:r>
            <a:r>
              <a:rPr lang="en-US" dirty="0" smtClean="0">
                <a:solidFill>
                  <a:schemeClr val="bg1"/>
                </a:solidFill>
              </a:rPr>
              <a:t> het </a:t>
            </a:r>
            <a:r>
              <a:rPr lang="en-US" dirty="0" err="1" smtClean="0">
                <a:solidFill>
                  <a:schemeClr val="bg1"/>
                </a:solidFill>
              </a:rPr>
              <a:t>moeten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zijn</a:t>
            </a:r>
            <a:r>
              <a:rPr lang="en-US" dirty="0" smtClean="0">
                <a:solidFill>
                  <a:schemeClr val="bg1"/>
                </a:solidFill>
              </a:rPr>
              <a:t> …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-1524000"/>
            <a:ext cx="80772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Dit</a:t>
            </a:r>
            <a:r>
              <a:rPr lang="en-US" dirty="0" smtClean="0">
                <a:solidFill>
                  <a:schemeClr val="bg1"/>
                </a:solidFill>
              </a:rPr>
              <a:t> is </a:t>
            </a:r>
            <a:r>
              <a:rPr lang="en-US" dirty="0" err="1" smtClean="0">
                <a:solidFill>
                  <a:schemeClr val="bg1"/>
                </a:solidFill>
              </a:rPr>
              <a:t>er</a:t>
            </a:r>
            <a:r>
              <a:rPr lang="en-US" dirty="0" smtClean="0">
                <a:solidFill>
                  <a:schemeClr val="bg1"/>
                </a:solidFill>
              </a:rPr>
              <a:t> NU </a:t>
            </a:r>
            <a:r>
              <a:rPr lang="en-US" dirty="0" err="1" smtClean="0">
                <a:solidFill>
                  <a:schemeClr val="bg1"/>
                </a:solidFill>
              </a:rPr>
              <a:t>geinstalleer</a:t>
            </a:r>
            <a:r>
              <a:rPr lang="en-US" dirty="0">
                <a:solidFill>
                  <a:schemeClr val="bg1"/>
                </a:solidFill>
              </a:rPr>
              <a:t> op de </a:t>
            </a:r>
            <a:r>
              <a:rPr lang="en-US" dirty="0" smtClean="0">
                <a:solidFill>
                  <a:schemeClr val="bg1"/>
                </a:solidFill>
              </a:rPr>
              <a:t>TUD209295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25200" y="127978"/>
            <a:ext cx="1752600" cy="11156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Difference in channels used for installation irrelevant.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1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6725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380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353800" y="3882390"/>
            <a:ext cx="1447800" cy="9220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Binary differences platform dependent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752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676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64013" y="-1714500"/>
            <a:ext cx="17472026" cy="1028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104</Words>
  <Application>Microsoft Office PowerPoint</Application>
  <PresentationFormat>On-screen Show (4:3)</PresentationFormat>
  <Paragraphs>30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Anaconda 2022-2023 DEE</vt:lpstr>
      <vt:lpstr>Configuration details</vt:lpstr>
      <vt:lpstr>Diff 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2022-2023 DEE</dc:title>
  <dc:creator>bhmgerritsen</dc:creator>
  <cp:lastModifiedBy>bhmgerritsen</cp:lastModifiedBy>
  <cp:revision>14</cp:revision>
  <dcterms:created xsi:type="dcterms:W3CDTF">2006-08-16T00:00:00Z</dcterms:created>
  <dcterms:modified xsi:type="dcterms:W3CDTF">2022-07-26T15:51:18Z</dcterms:modified>
</cp:coreProperties>
</file>