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28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6D3B8-52E3-4AB3-BCE4-71A9ACD4FC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F5169-3E50-4967-9A9B-8DA47A8A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8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a shell or a</a:t>
            </a:r>
            <a:r>
              <a:rPr lang="en-US" baseline="0" dirty="0" smtClean="0"/>
              <a:t> notebook presentation from within this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F5169-3E50-4967-9A9B-8DA47A8AE1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15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Resulting notebook server when started</a:t>
            </a:r>
            <a:r>
              <a:rPr lang="en-US" baseline="0" dirty="0" smtClean="0"/>
              <a:t> from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F5169-3E50-4967-9A9B-8DA47A8AE1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2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FFB-CF9F-4BD2-8F6F-124599E547F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5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FFB-CF9F-4BD2-8F6F-124599E547F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4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FFB-CF9F-4BD2-8F6F-124599E547F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5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FFB-CF9F-4BD2-8F6F-124599E547F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5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FFB-CF9F-4BD2-8F6F-124599E547F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2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FFB-CF9F-4BD2-8F6F-124599E547F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6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FFB-CF9F-4BD2-8F6F-124599E547F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FFB-CF9F-4BD2-8F6F-124599E547F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1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FFB-CF9F-4BD2-8F6F-124599E547F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3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FFB-CF9F-4BD2-8F6F-124599E547F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FFB-CF9F-4BD2-8F6F-124599E547F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01FFB-CF9F-4BD2-8F6F-124599E547F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681" y="2562837"/>
            <a:ext cx="4572638" cy="26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5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10" y="1600200"/>
            <a:ext cx="811158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 rot="2278983">
            <a:off x="2609083" y="2285999"/>
            <a:ext cx="381000" cy="685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3124200"/>
            <a:ext cx="685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64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a Notebook from Navigator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469" y="1996021"/>
            <a:ext cx="6535062" cy="3734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 rot="8983058">
            <a:off x="5718127" y="3877816"/>
            <a:ext cx="808472" cy="533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2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-766763"/>
            <a:ext cx="9174163" cy="839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72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 Notebook debug mode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5087"/>
            <a:ext cx="8229600" cy="451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Lab debug mode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06" y="1600200"/>
            <a:ext cx="82049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28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Code Notebook debug mode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13" y="1600200"/>
            <a:ext cx="767737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00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111" y="1600200"/>
            <a:ext cx="663777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4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2023.07-0 Navigator window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10" y="1600200"/>
            <a:ext cx="811158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8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2023.07-1 </a:t>
            </a:r>
            <a:r>
              <a:rPr lang="en-US" dirty="0" smtClean="0"/>
              <a:t>Navigator window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550" y="1600200"/>
            <a:ext cx="771089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48</Words>
  <Application>Microsoft Office PowerPoint</Application>
  <PresentationFormat>On-screen Show (4:3)</PresentationFormat>
  <Paragraphs>12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Launch a Notebook from Navigator</vt:lpstr>
      <vt:lpstr>PowerPoint Presentation</vt:lpstr>
      <vt:lpstr>Spyder Notebook debug mode</vt:lpstr>
      <vt:lpstr>Jupyter Lab debug mode</vt:lpstr>
      <vt:lpstr>Visual Studio Code Notebook debug mode</vt:lpstr>
      <vt:lpstr>Classic Jupyter Notebook</vt:lpstr>
      <vt:lpstr>2023.07-0 Navigator window</vt:lpstr>
      <vt:lpstr>2023.07-1 Navigator window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bhmgerritsen</dc:creator>
  <cp:lastModifiedBy>Bart Gerritsen - 3ME</cp:lastModifiedBy>
  <cp:revision>11</cp:revision>
  <dcterms:created xsi:type="dcterms:W3CDTF">2023-07-13T14:03:48Z</dcterms:created>
  <dcterms:modified xsi:type="dcterms:W3CDTF">2023-07-19T09:27:45Z</dcterms:modified>
</cp:coreProperties>
</file>