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C126-ACBE-4F44-BD40-41E1E2D03AD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2EDE-2C0D-40EA-BC62-D8968166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4"/>
          <a:stretch/>
        </p:blipFill>
        <p:spPr bwMode="auto">
          <a:xfrm>
            <a:off x="539552" y="442189"/>
            <a:ext cx="811703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bhmgerritsen</dc:creator>
  <cp:lastModifiedBy>bhmgerritsen</cp:lastModifiedBy>
  <cp:revision>1</cp:revision>
  <dcterms:created xsi:type="dcterms:W3CDTF">2021-06-09T10:06:02Z</dcterms:created>
  <dcterms:modified xsi:type="dcterms:W3CDTF">2021-06-09T10:10:30Z</dcterms:modified>
</cp:coreProperties>
</file>