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311D-414E-EFE8-A6B6-4448BB3A6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ABABE-C608-06AC-06E5-285CC199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762F-A9D1-FE11-1E20-C897CB28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50D0-B900-7B9C-6077-E9A0F67A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A24E-AACA-5E1E-D2C3-997E10B0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CCAF-C4A9-4321-7CD7-333A3256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4A34A-1992-D986-A904-5F2AE6ED0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C7CD-5B94-F769-1DA3-DC880756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F500-2948-4F93-A9E8-298DF2C7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6767-7A1F-A515-C570-E32D4671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98DF7-BE82-B65F-759B-BD9A637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7610-BED1-FD06-4553-B4F86F57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AD11-48A3-92AC-58BD-F0B169EA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4C04-8F48-C9DE-3EE9-F5817DA3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52A6-9A08-A117-6C43-76B494D4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8E11-792C-2172-6444-6D60567E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63CD-C16B-A724-E22C-D66E9CEC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27F9-E1CF-2815-88EB-B8DA447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40902-FF52-30C9-DF76-2AEEB054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61D7-9D03-AD31-31A3-0A32800D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924-98F9-5727-1A67-D37930EB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7B9F-FEEE-1970-CC5D-09D2FA8E6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08D8-F4FC-E0EC-9DD9-56A0E519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ED81-1DB5-AAC4-92E1-43DF111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9AA1-9A16-8BA2-C198-48271D80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A194-50A1-82A4-B8FC-BF2B9DC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0588-0248-C446-A13C-E061B4B38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3D134-CCAD-B731-4942-DC77926DB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FC4EE-C72C-195E-5E85-69518DD9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0F95-0304-7D64-77E5-1AA4E12A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011D5-C3B1-2840-6DE7-A7755FD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856F-CA28-1BCA-7716-8F274F74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8A87-FDE2-6B12-A8BE-1D86995D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1BA96-DF85-A94E-78C0-C7770DECE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1EB4D-C925-621C-E948-E7BDC3D4D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2294A-AAD5-E91F-3611-567A5E96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CF2CA-6806-5EBB-90D9-1239178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F1332-94F7-37C0-F3CF-3291C7A1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E7D9B-78EB-1A90-CC63-58587BE3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759-0B1D-BDD4-9FE7-9AACEFB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1148B-A3F3-ABD7-5AB5-B030BF6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5ADC-A9F6-D64A-868A-FE0E2BE8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5EC60-F019-E54D-ADC9-D5F3405D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74AB8-423A-6854-F093-157354B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CFAB7-588D-FA6B-1F92-425A4DDD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CAF6C-35B2-5B3B-4E4C-9673EA23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5E6-E0EB-75AE-0421-6FEC50B9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ADC3-1631-DCFD-9CD7-82676EAE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337F2-F392-9E02-8B19-A7FFA4889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6C13-6D46-A17C-7186-8955AF71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D91A-A0B4-E1E1-70F3-0097169B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5F4A-CB36-C3D9-C29A-7A2AB01F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AB8B-6527-B617-1BC9-29606353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00512-9C2D-425F-45F7-8140F1ED4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A4F7-8549-83BD-5539-B269426F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0DDF-DF3C-64C5-4E3E-108340F9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B4A87-03B9-3A96-4133-97537B00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07C4-0BB6-CA1B-4485-AD31698A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BFCE-4932-3682-7380-EF1E255D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E524-92CF-8B8E-2BCE-4405D914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1DDF-6BE7-71A0-A112-FE3C4C66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6B0E-8D2F-4BA4-B22C-595BF046393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2C02-BF11-1005-D0EC-A7BB6FAE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69F0-17D8-426A-CBF4-FB32D5188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C6C5-89BD-47E6-889C-8BCEFF7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3254-776A-F62B-A69F-0BFC7D5F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Settings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B44C6-59FA-F16C-DCE0-31AE407A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691605"/>
            <a:ext cx="667795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DC25-549D-2706-4588-77718BAD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168DD-8230-077C-022F-5EAB92FF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1690688"/>
            <a:ext cx="506800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Audio Settings</vt:lpstr>
      <vt:lpstr>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Settings</dc:title>
  <dc:creator>Travis Moore</dc:creator>
  <cp:lastModifiedBy>Travis Moore</cp:lastModifiedBy>
  <cp:revision>1</cp:revision>
  <dcterms:created xsi:type="dcterms:W3CDTF">2023-07-19T15:41:32Z</dcterms:created>
  <dcterms:modified xsi:type="dcterms:W3CDTF">2023-07-20T14:39:18Z</dcterms:modified>
</cp:coreProperties>
</file>