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65" r:id="rId3"/>
    <p:sldId id="274" r:id="rId4"/>
    <p:sldId id="275" r:id="rId5"/>
    <p:sldId id="276" r:id="rId6"/>
    <p:sldId id="27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5BAF9-3952-4D2F-ADA8-72CE1BDD3FF9}" v="41" dt="2023-11-30T17:00:33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6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Moorhead" userId="b633c7a965d69fb3" providerId="LiveId" clId="{C5A5BAF9-3952-4D2F-ADA8-72CE1BDD3FF9}"/>
    <pc:docChg chg="undo redo custSel addSld delSld modSld">
      <pc:chgData name="Kyle Moorhead" userId="b633c7a965d69fb3" providerId="LiveId" clId="{C5A5BAF9-3952-4D2F-ADA8-72CE1BDD3FF9}" dt="2023-11-30T17:04:35.268" v="3068" actId="20577"/>
      <pc:docMkLst>
        <pc:docMk/>
      </pc:docMkLst>
      <pc:sldChg chg="del">
        <pc:chgData name="Kyle Moorhead" userId="b633c7a965d69fb3" providerId="LiveId" clId="{C5A5BAF9-3952-4D2F-ADA8-72CE1BDD3FF9}" dt="2023-11-30T16:40:19.003" v="27" actId="47"/>
        <pc:sldMkLst>
          <pc:docMk/>
          <pc:sldMk cId="3399385625" sldId="264"/>
        </pc:sldMkLst>
      </pc:sldChg>
      <pc:sldChg chg="modSp mod">
        <pc:chgData name="Kyle Moorhead" userId="b633c7a965d69fb3" providerId="LiveId" clId="{C5A5BAF9-3952-4D2F-ADA8-72CE1BDD3FF9}" dt="2023-11-30T16:39:21.174" v="15" actId="1076"/>
        <pc:sldMkLst>
          <pc:docMk/>
          <pc:sldMk cId="252589804" sldId="265"/>
        </pc:sldMkLst>
        <pc:graphicFrameChg chg="mod modGraphic">
          <ac:chgData name="Kyle Moorhead" userId="b633c7a965d69fb3" providerId="LiveId" clId="{C5A5BAF9-3952-4D2F-ADA8-72CE1BDD3FF9}" dt="2023-11-30T16:39:15.348" v="14" actId="14734"/>
          <ac:graphicFrameMkLst>
            <pc:docMk/>
            <pc:sldMk cId="252589804" sldId="265"/>
            <ac:graphicFrameMk id="4" creationId="{8150CFA8-71E8-DC96-DADE-48F68CCB1F65}"/>
          </ac:graphicFrameMkLst>
        </pc:graphicFrameChg>
        <pc:picChg chg="mod">
          <ac:chgData name="Kyle Moorhead" userId="b633c7a965d69fb3" providerId="LiveId" clId="{C5A5BAF9-3952-4D2F-ADA8-72CE1BDD3FF9}" dt="2023-11-30T16:39:21.174" v="15" actId="1076"/>
          <ac:picMkLst>
            <pc:docMk/>
            <pc:sldMk cId="252589804" sldId="265"/>
            <ac:picMk id="5" creationId="{4C863200-6E17-D8CB-29F4-F6B8456F74AC}"/>
          </ac:picMkLst>
        </pc:picChg>
        <pc:picChg chg="mod">
          <ac:chgData name="Kyle Moorhead" userId="b633c7a965d69fb3" providerId="LiveId" clId="{C5A5BAF9-3952-4D2F-ADA8-72CE1BDD3FF9}" dt="2023-11-30T16:39:21.174" v="15" actId="1076"/>
          <ac:picMkLst>
            <pc:docMk/>
            <pc:sldMk cId="252589804" sldId="265"/>
            <ac:picMk id="7" creationId="{3997AAE9-AA91-8D49-1F3B-3ED98192EBBD}"/>
          </ac:picMkLst>
        </pc:picChg>
      </pc:sldChg>
      <pc:sldChg chg="del">
        <pc:chgData name="Kyle Moorhead" userId="b633c7a965d69fb3" providerId="LiveId" clId="{C5A5BAF9-3952-4D2F-ADA8-72CE1BDD3FF9}" dt="2023-11-30T16:40:09.463" v="23" actId="47"/>
        <pc:sldMkLst>
          <pc:docMk/>
          <pc:sldMk cId="1471027839" sldId="267"/>
        </pc:sldMkLst>
      </pc:sldChg>
      <pc:sldChg chg="del">
        <pc:chgData name="Kyle Moorhead" userId="b633c7a965d69fb3" providerId="LiveId" clId="{C5A5BAF9-3952-4D2F-ADA8-72CE1BDD3FF9}" dt="2023-11-30T16:39:30.527" v="16" actId="47"/>
        <pc:sldMkLst>
          <pc:docMk/>
          <pc:sldMk cId="126991321" sldId="268"/>
        </pc:sldMkLst>
      </pc:sldChg>
      <pc:sldChg chg="del">
        <pc:chgData name="Kyle Moorhead" userId="b633c7a965d69fb3" providerId="LiveId" clId="{C5A5BAF9-3952-4D2F-ADA8-72CE1BDD3FF9}" dt="2023-11-30T16:40:20.079" v="28" actId="47"/>
        <pc:sldMkLst>
          <pc:docMk/>
          <pc:sldMk cId="3573966516" sldId="269"/>
        </pc:sldMkLst>
      </pc:sldChg>
      <pc:sldChg chg="del">
        <pc:chgData name="Kyle Moorhead" userId="b633c7a965d69fb3" providerId="LiveId" clId="{C5A5BAF9-3952-4D2F-ADA8-72CE1BDD3FF9}" dt="2023-11-30T16:39:32.420" v="17" actId="47"/>
        <pc:sldMkLst>
          <pc:docMk/>
          <pc:sldMk cId="409046029" sldId="271"/>
        </pc:sldMkLst>
      </pc:sldChg>
      <pc:sldChg chg="add del">
        <pc:chgData name="Kyle Moorhead" userId="b633c7a965d69fb3" providerId="LiveId" clId="{C5A5BAF9-3952-4D2F-ADA8-72CE1BDD3FF9}" dt="2023-11-30T16:40:07.748" v="22" actId="47"/>
        <pc:sldMkLst>
          <pc:docMk/>
          <pc:sldMk cId="3049847775" sldId="272"/>
        </pc:sldMkLst>
      </pc:sldChg>
      <pc:sldChg chg="del">
        <pc:chgData name="Kyle Moorhead" userId="b633c7a965d69fb3" providerId="LiveId" clId="{C5A5BAF9-3952-4D2F-ADA8-72CE1BDD3FF9}" dt="2023-11-30T16:40:18.379" v="26" actId="47"/>
        <pc:sldMkLst>
          <pc:docMk/>
          <pc:sldMk cId="134106626" sldId="273"/>
        </pc:sldMkLst>
      </pc:sldChg>
      <pc:sldChg chg="addSp delSp modSp add del mod modClrScheme chgLayout">
        <pc:chgData name="Kyle Moorhead" userId="b633c7a965d69fb3" providerId="LiveId" clId="{C5A5BAF9-3952-4D2F-ADA8-72CE1BDD3FF9}" dt="2023-11-30T16:49:35.112" v="498" actId="1076"/>
        <pc:sldMkLst>
          <pc:docMk/>
          <pc:sldMk cId="1756025407" sldId="274"/>
        </pc:sldMkLst>
        <pc:spChg chg="add del mod ord">
          <ac:chgData name="Kyle Moorhead" userId="b633c7a965d69fb3" providerId="LiveId" clId="{C5A5BAF9-3952-4D2F-ADA8-72CE1BDD3FF9}" dt="2023-11-30T16:41:04.564" v="69" actId="6264"/>
          <ac:spMkLst>
            <pc:docMk/>
            <pc:sldMk cId="1756025407" sldId="274"/>
            <ac:spMk id="2" creationId="{065C0F6A-8304-2CD6-43AA-F5EDF36DCC17}"/>
          </ac:spMkLst>
        </pc:spChg>
        <pc:spChg chg="add del mod ord">
          <ac:chgData name="Kyle Moorhead" userId="b633c7a965d69fb3" providerId="LiveId" clId="{C5A5BAF9-3952-4D2F-ADA8-72CE1BDD3FF9}" dt="2023-11-30T16:41:04.564" v="69" actId="6264"/>
          <ac:spMkLst>
            <pc:docMk/>
            <pc:sldMk cId="1756025407" sldId="274"/>
            <ac:spMk id="3" creationId="{6F48E102-189B-0C00-E55B-7D50BB08DEF5}"/>
          </ac:spMkLst>
        </pc:spChg>
        <pc:spChg chg="mod">
          <ac:chgData name="Kyle Moorhead" userId="b633c7a965d69fb3" providerId="LiveId" clId="{C5A5BAF9-3952-4D2F-ADA8-72CE1BDD3FF9}" dt="2023-11-30T16:40:26.801" v="38" actId="20577"/>
          <ac:spMkLst>
            <pc:docMk/>
            <pc:sldMk cId="1756025407" sldId="274"/>
            <ac:spMk id="4" creationId="{39C3F4D9-B8F8-EE35-80D0-FCEB943D769D}"/>
          </ac:spMkLst>
        </pc:spChg>
        <pc:spChg chg="add del mod ord">
          <ac:chgData name="Kyle Moorhead" userId="b633c7a965d69fb3" providerId="LiveId" clId="{C5A5BAF9-3952-4D2F-ADA8-72CE1BDD3FF9}" dt="2023-11-30T16:41:16.513" v="73" actId="700"/>
          <ac:spMkLst>
            <pc:docMk/>
            <pc:sldMk cId="1756025407" sldId="274"/>
            <ac:spMk id="5" creationId="{91495B74-491D-227A-1376-304768C5ACA4}"/>
          </ac:spMkLst>
        </pc:spChg>
        <pc:spChg chg="del mod">
          <ac:chgData name="Kyle Moorhead" userId="b633c7a965d69fb3" providerId="LiveId" clId="{C5A5BAF9-3952-4D2F-ADA8-72CE1BDD3FF9}" dt="2023-11-30T16:42:48.902" v="89" actId="478"/>
          <ac:spMkLst>
            <pc:docMk/>
            <pc:sldMk cId="1756025407" sldId="274"/>
            <ac:spMk id="6" creationId="{96BE496E-F3D7-67F2-2896-2BACC74BE881}"/>
          </ac:spMkLst>
        </pc:spChg>
        <pc:spChg chg="add del mod ord">
          <ac:chgData name="Kyle Moorhead" userId="b633c7a965d69fb3" providerId="LiveId" clId="{C5A5BAF9-3952-4D2F-ADA8-72CE1BDD3FF9}" dt="2023-11-30T16:41:16.513" v="73" actId="700"/>
          <ac:spMkLst>
            <pc:docMk/>
            <pc:sldMk cId="1756025407" sldId="274"/>
            <ac:spMk id="7" creationId="{0EC2D284-AC24-7E9E-8AB2-F0AF5595AD85}"/>
          </ac:spMkLst>
        </pc:spChg>
        <pc:spChg chg="add del mod ord">
          <ac:chgData name="Kyle Moorhead" userId="b633c7a965d69fb3" providerId="LiveId" clId="{C5A5BAF9-3952-4D2F-ADA8-72CE1BDD3FF9}" dt="2023-11-30T16:41:16.513" v="73" actId="700"/>
          <ac:spMkLst>
            <pc:docMk/>
            <pc:sldMk cId="1756025407" sldId="274"/>
            <ac:spMk id="8" creationId="{067D4BAB-EDC6-2B74-A2BD-62DB450DCA4C}"/>
          </ac:spMkLst>
        </pc:spChg>
        <pc:spChg chg="add del mod ord">
          <ac:chgData name="Kyle Moorhead" userId="b633c7a965d69fb3" providerId="LiveId" clId="{C5A5BAF9-3952-4D2F-ADA8-72CE1BDD3FF9}" dt="2023-11-30T16:41:28.768" v="75" actId="478"/>
          <ac:spMkLst>
            <pc:docMk/>
            <pc:sldMk cId="1756025407" sldId="274"/>
            <ac:spMk id="9" creationId="{15BA9B89-A4F0-4C55-F905-387324587B41}"/>
          </ac:spMkLst>
        </pc:spChg>
        <pc:spChg chg="add del mod ord">
          <ac:chgData name="Kyle Moorhead" userId="b633c7a965d69fb3" providerId="LiveId" clId="{C5A5BAF9-3952-4D2F-ADA8-72CE1BDD3FF9}" dt="2023-11-30T16:42:04.223" v="76"/>
          <ac:spMkLst>
            <pc:docMk/>
            <pc:sldMk cId="1756025407" sldId="274"/>
            <ac:spMk id="10" creationId="{A840A6E8-0A77-EE6C-FE57-293123B63664}"/>
          </ac:spMkLst>
        </pc:spChg>
        <pc:spChg chg="add del mod">
          <ac:chgData name="Kyle Moorhead" userId="b633c7a965d69fb3" providerId="LiveId" clId="{C5A5BAF9-3952-4D2F-ADA8-72CE1BDD3FF9}" dt="2023-11-30T16:45:10.047" v="120" actId="478"/>
          <ac:spMkLst>
            <pc:docMk/>
            <pc:sldMk cId="1756025407" sldId="274"/>
            <ac:spMk id="17" creationId="{05CCB12B-391C-704B-3EA4-BD0F67D55C75}"/>
          </ac:spMkLst>
        </pc:spChg>
        <pc:spChg chg="add del mod">
          <ac:chgData name="Kyle Moorhead" userId="b633c7a965d69fb3" providerId="LiveId" clId="{C5A5BAF9-3952-4D2F-ADA8-72CE1BDD3FF9}" dt="2023-11-30T16:46:28.135" v="250"/>
          <ac:spMkLst>
            <pc:docMk/>
            <pc:sldMk cId="1756025407" sldId="274"/>
            <ac:spMk id="18" creationId="{26CD1F2F-C65C-1909-DD79-3F2CCD449860}"/>
          </ac:spMkLst>
        </pc:spChg>
        <pc:spChg chg="add mod">
          <ac:chgData name="Kyle Moorhead" userId="b633c7a965d69fb3" providerId="LiveId" clId="{C5A5BAF9-3952-4D2F-ADA8-72CE1BDD3FF9}" dt="2023-11-30T16:48:32.203" v="395" actId="14100"/>
          <ac:spMkLst>
            <pc:docMk/>
            <pc:sldMk cId="1756025407" sldId="274"/>
            <ac:spMk id="22" creationId="{CFE94620-4145-19F4-280B-A5E4EABCF04C}"/>
          </ac:spMkLst>
        </pc:spChg>
        <pc:spChg chg="add mod">
          <ac:chgData name="Kyle Moorhead" userId="b633c7a965d69fb3" providerId="LiveId" clId="{C5A5BAF9-3952-4D2F-ADA8-72CE1BDD3FF9}" dt="2023-11-30T16:49:35.112" v="498" actId="1076"/>
          <ac:spMkLst>
            <pc:docMk/>
            <pc:sldMk cId="1756025407" sldId="274"/>
            <ac:spMk id="23" creationId="{6A27FE27-82DA-CC5C-DA43-0583B2611075}"/>
          </ac:spMkLst>
        </pc:spChg>
        <pc:picChg chg="add mod">
          <ac:chgData name="Kyle Moorhead" userId="b633c7a965d69fb3" providerId="LiveId" clId="{C5A5BAF9-3952-4D2F-ADA8-72CE1BDD3FF9}" dt="2023-11-30T16:46:37.826" v="254" actId="14100"/>
          <ac:picMkLst>
            <pc:docMk/>
            <pc:sldMk cId="1756025407" sldId="274"/>
            <ac:picMk id="12" creationId="{93E4E08C-D390-3313-04C4-B877ADC50C9A}"/>
          </ac:picMkLst>
        </pc:picChg>
        <pc:picChg chg="add mod">
          <ac:chgData name="Kyle Moorhead" userId="b633c7a965d69fb3" providerId="LiveId" clId="{C5A5BAF9-3952-4D2F-ADA8-72CE1BDD3FF9}" dt="2023-11-30T16:46:37.826" v="254" actId="14100"/>
          <ac:picMkLst>
            <pc:docMk/>
            <pc:sldMk cId="1756025407" sldId="274"/>
            <ac:picMk id="14" creationId="{EE3CC59D-3D6C-8941-20D0-FD74FD09A420}"/>
          </ac:picMkLst>
        </pc:picChg>
        <pc:picChg chg="add mod">
          <ac:chgData name="Kyle Moorhead" userId="b633c7a965d69fb3" providerId="LiveId" clId="{C5A5BAF9-3952-4D2F-ADA8-72CE1BDD3FF9}" dt="2023-11-30T16:46:37.826" v="254" actId="14100"/>
          <ac:picMkLst>
            <pc:docMk/>
            <pc:sldMk cId="1756025407" sldId="274"/>
            <ac:picMk id="16" creationId="{5920D7EC-F726-5853-824D-EBE35B42B527}"/>
          </ac:picMkLst>
        </pc:picChg>
        <pc:picChg chg="add mod">
          <ac:chgData name="Kyle Moorhead" userId="b633c7a965d69fb3" providerId="LiveId" clId="{C5A5BAF9-3952-4D2F-ADA8-72CE1BDD3FF9}" dt="2023-11-30T16:46:34.269" v="252" actId="571"/>
          <ac:picMkLst>
            <pc:docMk/>
            <pc:sldMk cId="1756025407" sldId="274"/>
            <ac:picMk id="19" creationId="{51CA4EBB-5DE7-776D-982B-ED8D61AD1438}"/>
          </ac:picMkLst>
        </pc:picChg>
        <pc:picChg chg="add mod">
          <ac:chgData name="Kyle Moorhead" userId="b633c7a965d69fb3" providerId="LiveId" clId="{C5A5BAF9-3952-4D2F-ADA8-72CE1BDD3FF9}" dt="2023-11-30T16:46:34.269" v="252" actId="571"/>
          <ac:picMkLst>
            <pc:docMk/>
            <pc:sldMk cId="1756025407" sldId="274"/>
            <ac:picMk id="20" creationId="{E8A4BEA2-7EAD-CB13-E5D1-722B7A08581E}"/>
          </ac:picMkLst>
        </pc:picChg>
        <pc:picChg chg="add mod">
          <ac:chgData name="Kyle Moorhead" userId="b633c7a965d69fb3" providerId="LiveId" clId="{C5A5BAF9-3952-4D2F-ADA8-72CE1BDD3FF9}" dt="2023-11-30T16:46:34.269" v="252" actId="571"/>
          <ac:picMkLst>
            <pc:docMk/>
            <pc:sldMk cId="1756025407" sldId="274"/>
            <ac:picMk id="21" creationId="{83783B95-121D-01D5-5A52-A444F47799C8}"/>
          </ac:picMkLst>
        </pc:picChg>
        <pc:picChg chg="add del mod">
          <ac:chgData name="Kyle Moorhead" userId="b633c7a965d69fb3" providerId="LiveId" clId="{C5A5BAF9-3952-4D2F-ADA8-72CE1BDD3FF9}" dt="2023-11-30T16:44:59.306" v="116" actId="478"/>
          <ac:picMkLst>
            <pc:docMk/>
            <pc:sldMk cId="1756025407" sldId="274"/>
            <ac:picMk id="1026" creationId="{4047AC61-D588-DFE1-8C6B-9624A13AB844}"/>
          </ac:picMkLst>
        </pc:picChg>
        <pc:picChg chg="add del mod">
          <ac:chgData name="Kyle Moorhead" userId="b633c7a965d69fb3" providerId="LiveId" clId="{C5A5BAF9-3952-4D2F-ADA8-72CE1BDD3FF9}" dt="2023-11-30T16:42:48.902" v="89" actId="478"/>
          <ac:picMkLst>
            <pc:docMk/>
            <pc:sldMk cId="1756025407" sldId="274"/>
            <ac:picMk id="1028" creationId="{7E3BA162-53CD-C3B6-A795-AF289C6D66C7}"/>
          </ac:picMkLst>
        </pc:picChg>
        <pc:picChg chg="add del mod">
          <ac:chgData name="Kyle Moorhead" userId="b633c7a965d69fb3" providerId="LiveId" clId="{C5A5BAF9-3952-4D2F-ADA8-72CE1BDD3FF9}" dt="2023-11-30T16:44:22.718" v="104" actId="478"/>
          <ac:picMkLst>
            <pc:docMk/>
            <pc:sldMk cId="1756025407" sldId="274"/>
            <ac:picMk id="1030" creationId="{0B574A9F-B043-4DFB-2D96-0FEC16872743}"/>
          </ac:picMkLst>
        </pc:picChg>
      </pc:sldChg>
      <pc:sldChg chg="del">
        <pc:chgData name="Kyle Moorhead" userId="b633c7a965d69fb3" providerId="LiveId" clId="{C5A5BAF9-3952-4D2F-ADA8-72CE1BDD3FF9}" dt="2023-11-30T16:40:17.503" v="25" actId="47"/>
        <pc:sldMkLst>
          <pc:docMk/>
          <pc:sldMk cId="1686973212" sldId="275"/>
        </pc:sldMkLst>
      </pc:sldChg>
      <pc:sldChg chg="addSp delSp modSp add mod">
        <pc:chgData name="Kyle Moorhead" userId="b633c7a965d69fb3" providerId="LiveId" clId="{C5A5BAF9-3952-4D2F-ADA8-72CE1BDD3FF9}" dt="2023-11-30T16:53:44.579" v="1235" actId="20577"/>
        <pc:sldMkLst>
          <pc:docMk/>
          <pc:sldMk cId="3007213172" sldId="275"/>
        </pc:sldMkLst>
        <pc:spChg chg="add del mod">
          <ac:chgData name="Kyle Moorhead" userId="b633c7a965d69fb3" providerId="LiveId" clId="{C5A5BAF9-3952-4D2F-ADA8-72CE1BDD3FF9}" dt="2023-11-30T16:50:08.921" v="505"/>
          <ac:spMkLst>
            <pc:docMk/>
            <pc:sldMk cId="3007213172" sldId="275"/>
            <ac:spMk id="2" creationId="{6D422CBD-E119-2B47-0B70-F19178DC7E7E}"/>
          </ac:spMkLst>
        </pc:spChg>
        <pc:spChg chg="add mod">
          <ac:chgData name="Kyle Moorhead" userId="b633c7a965d69fb3" providerId="LiveId" clId="{C5A5BAF9-3952-4D2F-ADA8-72CE1BDD3FF9}" dt="2023-11-30T16:53:44.579" v="1235" actId="20577"/>
          <ac:spMkLst>
            <pc:docMk/>
            <pc:sldMk cId="3007213172" sldId="275"/>
            <ac:spMk id="3" creationId="{A14E2906-17A5-45F4-602C-85AC206D144D}"/>
          </ac:spMkLst>
        </pc:spChg>
        <pc:spChg chg="mod">
          <ac:chgData name="Kyle Moorhead" userId="b633c7a965d69fb3" providerId="LiveId" clId="{C5A5BAF9-3952-4D2F-ADA8-72CE1BDD3FF9}" dt="2023-11-30T16:40:32.436" v="51" actId="20577"/>
          <ac:spMkLst>
            <pc:docMk/>
            <pc:sldMk cId="3007213172" sldId="275"/>
            <ac:spMk id="4" creationId="{39C3F4D9-B8F8-EE35-80D0-FCEB943D769D}"/>
          </ac:spMkLst>
        </pc:spChg>
      </pc:sldChg>
      <pc:sldChg chg="addSp modSp add mod">
        <pc:chgData name="Kyle Moorhead" userId="b633c7a965d69fb3" providerId="LiveId" clId="{C5A5BAF9-3952-4D2F-ADA8-72CE1BDD3FF9}" dt="2023-11-30T16:58:11.464" v="1943" actId="20577"/>
        <pc:sldMkLst>
          <pc:docMk/>
          <pc:sldMk cId="1584093803" sldId="276"/>
        </pc:sldMkLst>
        <pc:spChg chg="add mod">
          <ac:chgData name="Kyle Moorhead" userId="b633c7a965d69fb3" providerId="LiveId" clId="{C5A5BAF9-3952-4D2F-ADA8-72CE1BDD3FF9}" dt="2023-11-30T16:58:11.464" v="1943" actId="20577"/>
          <ac:spMkLst>
            <pc:docMk/>
            <pc:sldMk cId="1584093803" sldId="276"/>
            <ac:spMk id="2" creationId="{DB611BE8-0472-9EEC-FA30-90559314C98C}"/>
          </ac:spMkLst>
        </pc:spChg>
        <pc:spChg chg="mod">
          <ac:chgData name="Kyle Moorhead" userId="b633c7a965d69fb3" providerId="LiveId" clId="{C5A5BAF9-3952-4D2F-ADA8-72CE1BDD3FF9}" dt="2023-11-30T16:40:36.977" v="67" actId="20577"/>
          <ac:spMkLst>
            <pc:docMk/>
            <pc:sldMk cId="1584093803" sldId="276"/>
            <ac:spMk id="4" creationId="{39C3F4D9-B8F8-EE35-80D0-FCEB943D769D}"/>
          </ac:spMkLst>
        </pc:spChg>
      </pc:sldChg>
      <pc:sldChg chg="modSp add mod">
        <pc:chgData name="Kyle Moorhead" userId="b633c7a965d69fb3" providerId="LiveId" clId="{C5A5BAF9-3952-4D2F-ADA8-72CE1BDD3FF9}" dt="2023-11-30T17:04:35.268" v="3068" actId="20577"/>
        <pc:sldMkLst>
          <pc:docMk/>
          <pc:sldMk cId="1892933366" sldId="277"/>
        </pc:sldMkLst>
        <pc:spChg chg="mod">
          <ac:chgData name="Kyle Moorhead" userId="b633c7a965d69fb3" providerId="LiveId" clId="{C5A5BAF9-3952-4D2F-ADA8-72CE1BDD3FF9}" dt="2023-11-30T17:04:35.268" v="3068" actId="20577"/>
          <ac:spMkLst>
            <pc:docMk/>
            <pc:sldMk cId="1892933366" sldId="277"/>
            <ac:spMk id="2" creationId="{DB611BE8-0472-9EEC-FA30-90559314C9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33A2-A365-4B51-A4F7-FFD76C38F03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7A2A-9360-4629-8295-C1414AA9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½ Million images</a:t>
            </a:r>
          </a:p>
          <a:p>
            <a:r>
              <a:rPr lang="en-US" dirty="0"/>
              <a:t>Over 30 thousand different people in different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7A2A-9360-4629-8295-C1414AA970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7A2A-9360-4629-8295-C1414AA970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85B9-061A-A0FE-95AA-151CE380F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D1637-CE23-5DA2-7E68-9666F3CEC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Kyle Moorhead</a:t>
            </a:r>
          </a:p>
        </p:txBody>
      </p:sp>
    </p:spTree>
    <p:extLst>
      <p:ext uri="{BB962C8B-B14F-4D97-AF65-F5344CB8AC3E}">
        <p14:creationId xmlns:p14="http://schemas.microsoft.com/office/powerpoint/2010/main" val="3942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5821-1ABD-DB03-9160-4923D2CD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Gestures Trained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150CFA8-71E8-DC96-DADE-48F68CCB1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93349"/>
              </p:ext>
            </p:extLst>
          </p:nvPr>
        </p:nvGraphicFramePr>
        <p:xfrm>
          <a:off x="4064000" y="1876945"/>
          <a:ext cx="4064000" cy="152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8064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Gesture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4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44021"/>
                  </a:ext>
                </a:extLst>
              </a:tr>
              <a:tr h="416934">
                <a:tc>
                  <a:txBody>
                    <a:bodyPr/>
                    <a:lstStyle/>
                    <a:p>
                      <a:r>
                        <a:rPr lang="en-US" dirty="0"/>
                        <a:t>Peace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6557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863200-6E17-D8CB-29F4-F6B8456F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08" y="3883485"/>
            <a:ext cx="6755848" cy="2364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7AAE9-AA91-8D49-1F3B-3ED98192E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932" y="3871002"/>
            <a:ext cx="2025191" cy="23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C3F4D9-B8F8-EE35-80D0-FCEB943D769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E4E08C-D390-3313-04C4-B877ADC5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33" y="1934554"/>
            <a:ext cx="5965667" cy="3319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3CC59D-3D6C-8941-20D0-FD74FD09A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296" y="1934555"/>
            <a:ext cx="3173194" cy="3319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20D7EC-F726-5853-824D-EBE35B42B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934554"/>
            <a:ext cx="3203122" cy="33191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E94620-4145-19F4-280B-A5E4EABCF04C}"/>
              </a:ext>
            </a:extLst>
          </p:cNvPr>
          <p:cNvSpPr txBox="1"/>
          <p:nvPr/>
        </p:nvSpPr>
        <p:spPr>
          <a:xfrm>
            <a:off x="167951" y="5343331"/>
            <a:ext cx="5704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Hyperparameters:</a:t>
            </a:r>
          </a:p>
          <a:p>
            <a:r>
              <a:rPr lang="en-US" dirty="0"/>
              <a:t>Epochs: 15</a:t>
            </a:r>
          </a:p>
          <a:p>
            <a:r>
              <a:rPr lang="en-US" dirty="0"/>
              <a:t>Conv2d Layers: 6</a:t>
            </a:r>
          </a:p>
          <a:p>
            <a:r>
              <a:rPr lang="en-US" dirty="0"/>
              <a:t>Optimizer: Adam</a:t>
            </a:r>
          </a:p>
          <a:p>
            <a:r>
              <a:rPr lang="en-US" dirty="0"/>
              <a:t>Images: 5000 per gesture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7FE27-82DA-CC5C-DA43-0583B2611075}"/>
              </a:ext>
            </a:extLst>
          </p:cNvPr>
          <p:cNvSpPr txBox="1"/>
          <p:nvPr/>
        </p:nvSpPr>
        <p:spPr>
          <a:xfrm>
            <a:off x="5016759" y="5897329"/>
            <a:ext cx="570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Size: 32</a:t>
            </a:r>
          </a:p>
          <a:p>
            <a:r>
              <a:rPr lang="en-US" dirty="0"/>
              <a:t>Loss: Categorical </a:t>
            </a:r>
            <a:r>
              <a:rPr lang="en-US" dirty="0" err="1"/>
              <a:t>Crossentropy</a:t>
            </a:r>
            <a:endParaRPr lang="en-US" dirty="0"/>
          </a:p>
          <a:p>
            <a:r>
              <a:rPr lang="en-US" dirty="0"/>
              <a:t>Train/Test Split: 60/40 </a:t>
            </a:r>
          </a:p>
        </p:txBody>
      </p:sp>
    </p:spTree>
    <p:extLst>
      <p:ext uri="{BB962C8B-B14F-4D97-AF65-F5344CB8AC3E}">
        <p14:creationId xmlns:p14="http://schemas.microsoft.com/office/powerpoint/2010/main" val="175602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C3F4D9-B8F8-EE35-80D0-FCEB943D769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Challenges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E496E-F3D7-67F2-2896-2BACC74BE881}"/>
              </a:ext>
            </a:extLst>
          </p:cNvPr>
          <p:cNvSpPr txBox="1">
            <a:spLocks/>
          </p:cNvSpPr>
          <p:nvPr/>
        </p:nvSpPr>
        <p:spPr>
          <a:xfrm>
            <a:off x="913795" y="2394923"/>
            <a:ext cx="1072521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</a:pP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2906-17A5-45F4-602C-85AC206D144D}"/>
              </a:ext>
            </a:extLst>
          </p:cNvPr>
          <p:cNvSpPr txBox="1">
            <a:spLocks/>
          </p:cNvSpPr>
          <p:nvPr/>
        </p:nvSpPr>
        <p:spPr>
          <a:xfrm>
            <a:off x="887063" y="1722762"/>
            <a:ext cx="1072521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</a:pPr>
            <a:r>
              <a:rPr lang="en-US" sz="2400" dirty="0"/>
              <a:t>Pre-processing Images</a:t>
            </a:r>
          </a:p>
          <a:p>
            <a:pPr lvl="2">
              <a:buClr>
                <a:schemeClr val="accent4"/>
              </a:buClr>
            </a:pPr>
            <a:r>
              <a:rPr lang="en-US" sz="2200" dirty="0"/>
              <a:t>Dataset claimed all images were 1920x1080. Reality: Most images 1440x1920. The variation in size and shape of images was distorting training data so the model failed to train. </a:t>
            </a:r>
          </a:p>
          <a:p>
            <a:pPr lvl="1">
              <a:buClr>
                <a:schemeClr val="accent4"/>
              </a:buClr>
            </a:pPr>
            <a:r>
              <a:rPr lang="en-US" sz="2400" dirty="0"/>
              <a:t>Multi-Labeled images</a:t>
            </a:r>
          </a:p>
          <a:p>
            <a:pPr lvl="2">
              <a:buClr>
                <a:schemeClr val="accent4"/>
              </a:buClr>
            </a:pPr>
            <a:r>
              <a:rPr lang="en-US" sz="2200" dirty="0"/>
              <a:t>Some Images had multiple hands in frame confusing the training.</a:t>
            </a:r>
          </a:p>
          <a:p>
            <a:pPr lvl="1">
              <a:buClr>
                <a:schemeClr val="accent4"/>
              </a:buClr>
            </a:pPr>
            <a:r>
              <a:rPr lang="en-US" sz="2400" dirty="0"/>
              <a:t>Network Structure</a:t>
            </a:r>
          </a:p>
          <a:p>
            <a:pPr lvl="2">
              <a:buClr>
                <a:schemeClr val="accent4"/>
              </a:buClr>
            </a:pPr>
            <a:r>
              <a:rPr lang="en-US" sz="2200" dirty="0"/>
              <a:t>I had been using too simple of a structure for the complexity of my problem. Not enough Conv2D layers to allow for the image to be processed properly. </a:t>
            </a:r>
          </a:p>
        </p:txBody>
      </p:sp>
    </p:spTree>
    <p:extLst>
      <p:ext uri="{BB962C8B-B14F-4D97-AF65-F5344CB8AC3E}">
        <p14:creationId xmlns:p14="http://schemas.microsoft.com/office/powerpoint/2010/main" val="300721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C3F4D9-B8F8-EE35-80D0-FCEB943D769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Lessons Learned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E496E-F3D7-67F2-2896-2BACC74BE881}"/>
              </a:ext>
            </a:extLst>
          </p:cNvPr>
          <p:cNvSpPr txBox="1">
            <a:spLocks/>
          </p:cNvSpPr>
          <p:nvPr/>
        </p:nvSpPr>
        <p:spPr>
          <a:xfrm>
            <a:off x="913795" y="2394923"/>
            <a:ext cx="1072521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</a:pPr>
            <a:endParaRPr lang="en-US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611BE8-0472-9EEC-FA30-90559314C98C}"/>
              </a:ext>
            </a:extLst>
          </p:cNvPr>
          <p:cNvSpPr txBox="1">
            <a:spLocks/>
          </p:cNvSpPr>
          <p:nvPr/>
        </p:nvSpPr>
        <p:spPr>
          <a:xfrm>
            <a:off x="887063" y="1722762"/>
            <a:ext cx="1072521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</a:pPr>
            <a:r>
              <a:rPr lang="en-US" sz="2200" dirty="0"/>
              <a:t>L2 normalize</a:t>
            </a:r>
          </a:p>
          <a:p>
            <a:pPr lvl="2">
              <a:buClr>
                <a:schemeClr val="accent4"/>
              </a:buClr>
            </a:pPr>
            <a:r>
              <a:rPr lang="en-US" sz="2000" dirty="0"/>
              <a:t>Attempted to L2 normalize trying to understand why my model was not training. (This was before determining the image size/shape problem.</a:t>
            </a:r>
          </a:p>
          <a:p>
            <a:pPr lvl="1">
              <a:buClr>
                <a:schemeClr val="accent4"/>
              </a:buClr>
            </a:pPr>
            <a:r>
              <a:rPr lang="en-US" sz="2200" dirty="0"/>
              <a:t>Dropout Layers</a:t>
            </a:r>
          </a:p>
          <a:p>
            <a:pPr lvl="2">
              <a:buClr>
                <a:schemeClr val="accent4"/>
              </a:buClr>
            </a:pPr>
            <a:r>
              <a:rPr lang="en-US" sz="2000" dirty="0"/>
              <a:t>Attempted multiple dropout layers in different places in the model structure trying to get the model to train. (Again before image size/shape problem was solved).</a:t>
            </a:r>
          </a:p>
          <a:p>
            <a:pPr lvl="1">
              <a:buClr>
                <a:schemeClr val="accent4"/>
              </a:buClr>
            </a:pPr>
            <a:r>
              <a:rPr lang="en-US" sz="2200" dirty="0"/>
              <a:t>Batch Normalization</a:t>
            </a:r>
          </a:p>
          <a:p>
            <a:pPr lvl="2">
              <a:buClr>
                <a:schemeClr val="accent4"/>
              </a:buClr>
            </a:pPr>
            <a:r>
              <a:rPr lang="en-US" sz="2000" dirty="0"/>
              <a:t>Attempted batch normalization after first dense layer, before categorizing layer. (Again before image size/shape problem)</a:t>
            </a:r>
          </a:p>
          <a:p>
            <a:pPr lvl="2">
              <a:buClr>
                <a:schemeClr val="accent4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409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C3F4D9-B8F8-EE35-80D0-FCEB943D769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Lessons Learned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E496E-F3D7-67F2-2896-2BACC74BE881}"/>
              </a:ext>
            </a:extLst>
          </p:cNvPr>
          <p:cNvSpPr txBox="1">
            <a:spLocks/>
          </p:cNvSpPr>
          <p:nvPr/>
        </p:nvSpPr>
        <p:spPr>
          <a:xfrm>
            <a:off x="913795" y="2394923"/>
            <a:ext cx="1072521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</a:pPr>
            <a:endParaRPr lang="en-US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611BE8-0472-9EEC-FA30-90559314C98C}"/>
              </a:ext>
            </a:extLst>
          </p:cNvPr>
          <p:cNvSpPr txBox="1">
            <a:spLocks/>
          </p:cNvSpPr>
          <p:nvPr/>
        </p:nvSpPr>
        <p:spPr>
          <a:xfrm>
            <a:off x="887063" y="1722762"/>
            <a:ext cx="1072521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</a:pPr>
            <a:r>
              <a:rPr lang="en-US" sz="2200" dirty="0"/>
              <a:t>Data Augmentation</a:t>
            </a:r>
          </a:p>
          <a:p>
            <a:pPr lvl="2">
              <a:buClr>
                <a:schemeClr val="accent4"/>
              </a:buClr>
            </a:pPr>
            <a:r>
              <a:rPr lang="en-US" sz="1800" dirty="0"/>
              <a:t>Briefly attempted data augmentation. Takes existing dataset and shuffles it around. Rotates, flips, zooms – in an attempt to create a more diverse dataset if original is lacking. </a:t>
            </a:r>
          </a:p>
          <a:p>
            <a:pPr lvl="2">
              <a:buClr>
                <a:schemeClr val="accent4"/>
              </a:buClr>
            </a:pPr>
            <a:r>
              <a:rPr lang="en-US" sz="1800" dirty="0"/>
              <a:t>Gave up on this and instead increased number of training images. 5000 was about the most I could process in a “reasonable” amount of time.</a:t>
            </a:r>
          </a:p>
          <a:p>
            <a:pPr lvl="1">
              <a:buClr>
                <a:schemeClr val="accent4"/>
              </a:buClr>
            </a:pPr>
            <a:r>
              <a:rPr lang="en-US" sz="2000" dirty="0"/>
              <a:t>Every little thing matters</a:t>
            </a:r>
          </a:p>
          <a:p>
            <a:pPr lvl="2">
              <a:buClr>
                <a:schemeClr val="accent4"/>
              </a:buClr>
            </a:pPr>
            <a:r>
              <a:rPr lang="en-US" sz="1800" dirty="0"/>
              <a:t>After I solved the image shape/size problem training still didn’t seem to work. So, I grabbed a different dataset and tried to train my on my architecture. It worked great – but the dataset was </a:t>
            </a:r>
            <a:r>
              <a:rPr lang="en-US" sz="1800" i="1" dirty="0"/>
              <a:t>much</a:t>
            </a:r>
            <a:r>
              <a:rPr lang="en-US" sz="1800" dirty="0"/>
              <a:t> simpler than mine. I realized my architecture would need to be more complex to handle the task at hand. When I increased the number of layers to 6 the model trained for the first </a:t>
            </a:r>
            <a:r>
              <a:rPr lang="en-US" sz="1800"/>
              <a:t>time ever!</a:t>
            </a:r>
            <a:endParaRPr lang="en-US" sz="1800" dirty="0"/>
          </a:p>
          <a:p>
            <a:pPr lvl="2">
              <a:buClr>
                <a:schemeClr val="accent4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293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2E59-7108-B7C5-52B1-C1045C1B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8612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301</TotalTime>
  <Words>375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 2</vt:lpstr>
      <vt:lpstr>Slate</vt:lpstr>
      <vt:lpstr>Virtual Mouse</vt:lpstr>
      <vt:lpstr>Gestures Trained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Mouse</dc:title>
  <dc:creator>Kyle Moorhead</dc:creator>
  <cp:lastModifiedBy>Kyle Moorhead</cp:lastModifiedBy>
  <cp:revision>5</cp:revision>
  <dcterms:created xsi:type="dcterms:W3CDTF">2023-09-19T23:10:52Z</dcterms:created>
  <dcterms:modified xsi:type="dcterms:W3CDTF">2023-11-30T17:04:37Z</dcterms:modified>
</cp:coreProperties>
</file>