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6" r:id="rId1"/>
  </p:sldMasterIdLst>
  <p:sldIdLst>
    <p:sldId id="257" r:id="rId2"/>
    <p:sldId id="261" r:id="rId3"/>
    <p:sldId id="258" r:id="rId4"/>
    <p:sldId id="266" r:id="rId5"/>
    <p:sldId id="259" r:id="rId6"/>
    <p:sldId id="267" r:id="rId7"/>
    <p:sldId id="268" r:id="rId8"/>
    <p:sldId id="265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0"/>
  </p:normalViewPr>
  <p:slideViewPr>
    <p:cSldViewPr snapToGrid="0" snapToObjects="1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45900-0C6B-FB45-BAE9-7BE9493A2CF5}" type="datetimeFigureOut">
              <a:rPr kumimoji="1" lang="ko-KR" altLang="en-US" smtClean="0"/>
              <a:t>2020. 1. 2.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A000E-C553-6B40-9A4C-8A72E1D70F4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1777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45900-0C6B-FB45-BAE9-7BE9493A2CF5}" type="datetimeFigureOut">
              <a:rPr kumimoji="1" lang="ko-KR" altLang="en-US" smtClean="0"/>
              <a:t>2020. 1. 2.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A000E-C553-6B40-9A4C-8A72E1D70F4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0439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45900-0C6B-FB45-BAE9-7BE9493A2CF5}" type="datetimeFigureOut">
              <a:rPr kumimoji="1" lang="ko-KR" altLang="en-US" smtClean="0"/>
              <a:t>2020. 1. 2.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A000E-C553-6B40-9A4C-8A72E1D70F4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4698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45900-0C6B-FB45-BAE9-7BE9493A2CF5}" type="datetimeFigureOut">
              <a:rPr kumimoji="1" lang="ko-KR" altLang="en-US" smtClean="0"/>
              <a:t>2020. 1. 2.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A000E-C553-6B40-9A4C-8A72E1D70F4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9873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45900-0C6B-FB45-BAE9-7BE9493A2CF5}" type="datetimeFigureOut">
              <a:rPr kumimoji="1" lang="ko-KR" altLang="en-US" smtClean="0"/>
              <a:t>2020. 1. 2.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A000E-C553-6B40-9A4C-8A72E1D70F4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56199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45900-0C6B-FB45-BAE9-7BE9493A2CF5}" type="datetimeFigureOut">
              <a:rPr kumimoji="1" lang="ko-KR" altLang="en-US" smtClean="0"/>
              <a:t>2020. 1. 2.</a:t>
            </a:fld>
            <a:endParaRPr kumimoji="1" lang="ko-KR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A000E-C553-6B40-9A4C-8A72E1D70F4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5631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45900-0C6B-FB45-BAE9-7BE9493A2CF5}" type="datetimeFigureOut">
              <a:rPr kumimoji="1" lang="ko-KR" altLang="en-US" smtClean="0"/>
              <a:t>2020. 1. 2.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A000E-C553-6B40-9A4C-8A72E1D70F4F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360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45900-0C6B-FB45-BAE9-7BE9493A2CF5}" type="datetimeFigureOut">
              <a:rPr kumimoji="1" lang="ko-KR" altLang="en-US" smtClean="0"/>
              <a:t>2020. 1. 2.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A000E-C553-6B40-9A4C-8A72E1D70F4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1694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45900-0C6B-FB45-BAE9-7BE9493A2CF5}" type="datetimeFigureOut">
              <a:rPr kumimoji="1" lang="ko-KR" altLang="en-US" smtClean="0"/>
              <a:t>2020. 1. 2.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A000E-C553-6B40-9A4C-8A72E1D70F4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3049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45900-0C6B-FB45-BAE9-7BE9493A2CF5}" type="datetimeFigureOut">
              <a:rPr kumimoji="1" lang="ko-KR" altLang="en-US" smtClean="0"/>
              <a:t>2020. 1. 2.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A000E-C553-6B40-9A4C-8A72E1D70F4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3144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3F45900-0C6B-FB45-BAE9-7BE9493A2CF5}" type="datetimeFigureOut">
              <a:rPr kumimoji="1" lang="ko-KR" altLang="en-US" smtClean="0"/>
              <a:t>2020. 1. 2.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A000E-C553-6B40-9A4C-8A72E1D70F4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298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3F45900-0C6B-FB45-BAE9-7BE9493A2CF5}" type="datetimeFigureOut">
              <a:rPr kumimoji="1" lang="ko-KR" altLang="en-US" smtClean="0"/>
              <a:t>2020. 1. 2.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D6A000E-C553-6B40-9A4C-8A72E1D70F4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97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84611" y="2111188"/>
            <a:ext cx="7633448" cy="1607672"/>
          </a:xfrm>
        </p:spPr>
        <p:txBody>
          <a:bodyPr>
            <a:normAutofit fontScale="90000"/>
          </a:bodyPr>
          <a:lstStyle/>
          <a:p>
            <a:r>
              <a:rPr kumimoji="1" lang="ko-KR" altLang="en-US" sz="3200" dirty="0"/>
              <a:t>습관 만들기를 도와주는 자기관리 어플</a:t>
            </a:r>
            <a:br>
              <a:rPr kumimoji="1" lang="en-US" altLang="ko-KR" sz="3200" dirty="0"/>
            </a:br>
            <a:r>
              <a:rPr kumimoji="1" lang="en-US" altLang="ko-KR" sz="3200" dirty="0"/>
              <a:t>HABBIT</a:t>
            </a:r>
            <a:endParaRPr kumimoji="1" lang="ko-KR" altLang="en-US" sz="3200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629335" y="5686332"/>
            <a:ext cx="9144000" cy="499315"/>
          </a:xfrm>
        </p:spPr>
        <p:txBody>
          <a:bodyPr>
            <a:normAutofit/>
          </a:bodyPr>
          <a:lstStyle/>
          <a:p>
            <a:r>
              <a:rPr kumimoji="1" lang="en-US" altLang="ko-KR" dirty="0"/>
              <a:t>3</a:t>
            </a:r>
            <a:r>
              <a:rPr kumimoji="1" lang="ko-KR" altLang="en-US" dirty="0"/>
              <a:t>조 </a:t>
            </a:r>
            <a:r>
              <a:rPr kumimoji="1" lang="en-US" altLang="ko-KR" dirty="0"/>
              <a:t>:</a:t>
            </a:r>
            <a:r>
              <a:rPr kumimoji="1" lang="ko-KR" altLang="en-US" dirty="0"/>
              <a:t> 김혜린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유지예</a:t>
            </a:r>
            <a:r>
              <a:rPr kumimoji="1" lang="en-US" altLang="ko-KR" dirty="0"/>
              <a:t>,</a:t>
            </a:r>
            <a:r>
              <a:rPr kumimoji="1" lang="ko-KR" altLang="en-US" dirty="0"/>
              <a:t> 조은비</a:t>
            </a:r>
            <a:r>
              <a:rPr kumimoji="1" lang="en-US" altLang="ko-KR" dirty="0"/>
              <a:t>,</a:t>
            </a:r>
            <a:r>
              <a:rPr kumimoji="1" lang="ko-KR" altLang="en-US" dirty="0"/>
              <a:t> 최수지</a:t>
            </a:r>
          </a:p>
        </p:txBody>
      </p:sp>
      <p:sp>
        <p:nvSpPr>
          <p:cNvPr id="5" name="부제 2">
            <a:extLst>
              <a:ext uri="{FF2B5EF4-FFF2-40B4-BE49-F238E27FC236}">
                <a16:creationId xmlns:a16="http://schemas.microsoft.com/office/drawing/2014/main" id="{D2D4B6EE-92B5-DA42-8CF0-75B9FE867C47}"/>
              </a:ext>
            </a:extLst>
          </p:cNvPr>
          <p:cNvSpPr txBox="1">
            <a:spLocks/>
          </p:cNvSpPr>
          <p:nvPr/>
        </p:nvSpPr>
        <p:spPr>
          <a:xfrm>
            <a:off x="1524000" y="4327089"/>
            <a:ext cx="9144000" cy="49931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dirty="0"/>
              <a:t>Habit(</a:t>
            </a:r>
            <a:r>
              <a:rPr kumimoji="1" lang="ko-KR" altLang="en-US" dirty="0"/>
              <a:t>습관</a:t>
            </a:r>
            <a:r>
              <a:rPr kumimoji="1" lang="en-US" altLang="ko-KR" dirty="0"/>
              <a:t>) + Rabbit(</a:t>
            </a:r>
            <a:r>
              <a:rPr kumimoji="1" lang="ko-KR" altLang="en-US" dirty="0"/>
              <a:t>토끼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1504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90281" y="147205"/>
            <a:ext cx="11022106" cy="1166497"/>
          </a:xfrm>
        </p:spPr>
        <p:txBody>
          <a:bodyPr>
            <a:normAutofit fontScale="90000"/>
          </a:bodyPr>
          <a:lstStyle/>
          <a:p>
            <a:r>
              <a:rPr kumimoji="1" lang="ko-KR" altLang="en-US" sz="3600" dirty="0"/>
              <a:t>메인화면의 하단탭별 핵심 기능 </a:t>
            </a:r>
            <a:r>
              <a:rPr kumimoji="1" lang="mr-IN" altLang="ko-KR" sz="3600" dirty="0"/>
              <a:t>–</a:t>
            </a:r>
            <a:r>
              <a:rPr kumimoji="1" lang="ko-KR" altLang="en-US" sz="3600" dirty="0"/>
              <a:t> 캐릭터 키우기 게임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3926540" y="1793126"/>
            <a:ext cx="7785847" cy="4894171"/>
          </a:xfrm>
        </p:spPr>
        <p:txBody>
          <a:bodyPr>
            <a:normAutofit/>
          </a:bodyPr>
          <a:lstStyle/>
          <a:p>
            <a:r>
              <a:rPr kumimoji="1" lang="en-US" altLang="ko-KR" dirty="0"/>
              <a:t>“</a:t>
            </a:r>
            <a:r>
              <a:rPr kumimoji="1" lang="ko-KR" altLang="en-US" dirty="0"/>
              <a:t>하루마다 습관을 달성하면 캐릭터를 성장시킬 수 있고 </a:t>
            </a:r>
          </a:p>
          <a:p>
            <a:r>
              <a:rPr kumimoji="1" lang="ko-KR" altLang="en-US" dirty="0"/>
              <a:t>이를 통해 사용자는 성취감을 획득할 수 있는 공간</a:t>
            </a:r>
            <a:r>
              <a:rPr kumimoji="1" lang="en-US" altLang="ko-KR" dirty="0"/>
              <a:t>”</a:t>
            </a:r>
            <a:endParaRPr kumimoji="1" lang="ko-KR" altLang="en-US" dirty="0"/>
          </a:p>
          <a:p>
            <a:endParaRPr kumimoji="1" lang="ko-KR" altLang="en-US" dirty="0"/>
          </a:p>
          <a:p>
            <a:r>
              <a:rPr kumimoji="1" lang="en-US" altLang="ko-KR" b="1" dirty="0"/>
              <a:t>[</a:t>
            </a:r>
            <a:r>
              <a:rPr kumimoji="1" lang="ko-KR" altLang="en-US" b="1" dirty="0"/>
              <a:t>핵심기능</a:t>
            </a:r>
            <a:r>
              <a:rPr kumimoji="1" lang="en-US" altLang="ko-KR" b="1" dirty="0"/>
              <a:t>]</a:t>
            </a:r>
            <a:endParaRPr kumimoji="1" lang="ko-KR" altLang="en-US" b="1" dirty="0"/>
          </a:p>
          <a:p>
            <a:r>
              <a:rPr kumimoji="1" lang="en-US" altLang="ko-KR" dirty="0"/>
              <a:t>1. </a:t>
            </a:r>
            <a:r>
              <a:rPr kumimoji="1" lang="ko-KR" altLang="en-US" dirty="0"/>
              <a:t>캐릭터의 요구를 충족시켜주는 게임</a:t>
            </a:r>
          </a:p>
          <a:p>
            <a:r>
              <a:rPr kumimoji="1" lang="ko-KR" altLang="en-US" dirty="0"/>
              <a:t>기본아이템</a:t>
            </a:r>
            <a:r>
              <a:rPr kumimoji="1" lang="en-US" altLang="ko-KR" dirty="0"/>
              <a:t>:</a:t>
            </a:r>
            <a:r>
              <a:rPr kumimoji="1" lang="ko-KR" altLang="en-US" dirty="0"/>
              <a:t> 당근 </a:t>
            </a:r>
            <a:r>
              <a:rPr kumimoji="1" lang="en-US" altLang="ko-KR" dirty="0"/>
              <a:t>(</a:t>
            </a:r>
            <a:r>
              <a:rPr kumimoji="1" lang="ko-KR" altLang="en-US" dirty="0"/>
              <a:t>안 먹으면 죽고 리셋됨</a:t>
            </a:r>
            <a:r>
              <a:rPr kumimoji="1" lang="en-US" altLang="ko-KR" dirty="0"/>
              <a:t>)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사용자 본인이 설정한 습관을 하루동안 잘 지켜 게시글을 올려 인증을 받으면 </a:t>
            </a:r>
            <a:r>
              <a:rPr kumimoji="1" lang="en-US" altLang="ko-KR" dirty="0"/>
              <a:t>(</a:t>
            </a:r>
            <a:r>
              <a:rPr kumimoji="1" lang="ko-KR" altLang="en-US" dirty="0"/>
              <a:t>좋아요 </a:t>
            </a:r>
            <a:r>
              <a:rPr kumimoji="1" lang="en-US" altLang="ko-KR" dirty="0"/>
              <a:t>3</a:t>
            </a:r>
            <a:r>
              <a:rPr kumimoji="1" lang="ko-KR" altLang="en-US" dirty="0"/>
              <a:t>개이상 받으면 인증완료</a:t>
            </a:r>
            <a:r>
              <a:rPr kumimoji="1" lang="en-US" altLang="ko-KR" dirty="0"/>
              <a:t>)</a:t>
            </a:r>
            <a:r>
              <a:rPr kumimoji="1" lang="ko-KR" altLang="en-US" dirty="0"/>
              <a:t> 당근 아이템을 얻어서 캐릭터를 키울 수 있음 </a:t>
            </a:r>
            <a:endParaRPr kumimoji="1"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81" y="1506349"/>
            <a:ext cx="2725046" cy="488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265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9398" y="309049"/>
            <a:ext cx="3899532" cy="1190531"/>
          </a:xfrm>
        </p:spPr>
        <p:txBody>
          <a:bodyPr>
            <a:normAutofit/>
          </a:bodyPr>
          <a:lstStyle/>
          <a:p>
            <a:r>
              <a:rPr kumimoji="1" lang="ko-KR" altLang="en-US" sz="4000" dirty="0"/>
              <a:t>사용할 </a:t>
            </a:r>
            <a:r>
              <a:rPr kumimoji="1" lang="en-US" altLang="ko-KR" sz="4000" dirty="0"/>
              <a:t>API</a:t>
            </a:r>
            <a:endParaRPr kumimoji="1" lang="ko-KR" altLang="en-US" sz="4000" dirty="0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215267" y="2138082"/>
            <a:ext cx="4352365" cy="3603812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dirty="0">
                <a:latin typeface="+mj-lt"/>
              </a:rPr>
              <a:t>카카오톡 친구 정보를 불러오는 </a:t>
            </a:r>
            <a:r>
              <a:rPr kumimoji="1" lang="en-US" altLang="ko-KR" dirty="0">
                <a:latin typeface="+mj-lt"/>
              </a:rPr>
              <a:t>API</a:t>
            </a:r>
            <a:r>
              <a:rPr kumimoji="1" lang="ko-KR" altLang="en-US" dirty="0">
                <a:latin typeface="+mj-lt"/>
              </a:rPr>
              <a:t>를 이용해서 친구들끼리 </a:t>
            </a:r>
            <a:r>
              <a:rPr kumimoji="1" lang="en-US" altLang="ko-KR" dirty="0">
                <a:latin typeface="+mj-lt"/>
              </a:rPr>
              <a:t>‘</a:t>
            </a:r>
            <a:r>
              <a:rPr kumimoji="1" lang="ko-KR" altLang="en-US" dirty="0">
                <a:latin typeface="+mj-lt"/>
              </a:rPr>
              <a:t>당근</a:t>
            </a:r>
            <a:r>
              <a:rPr kumimoji="1" lang="en-US" altLang="ko-KR" dirty="0">
                <a:latin typeface="+mj-lt"/>
              </a:rPr>
              <a:t>’</a:t>
            </a:r>
            <a:r>
              <a:rPr kumimoji="1" lang="ko-KR" altLang="en-US" dirty="0">
                <a:latin typeface="+mj-lt"/>
              </a:rPr>
              <a:t>을 주고 받을 수 있게</a:t>
            </a:r>
            <a:endParaRPr kumimoji="1" lang="en-US" altLang="ko-KR" dirty="0">
              <a:latin typeface="+mj-lt"/>
            </a:endParaRPr>
          </a:p>
          <a:p>
            <a:pPr algn="l"/>
            <a:endParaRPr kumimoji="1" lang="en-US" altLang="ko-KR" dirty="0">
              <a:latin typeface="+mj-lt"/>
            </a:endParaRPr>
          </a:p>
          <a:p>
            <a:pPr algn="l"/>
            <a:r>
              <a:rPr kumimoji="1" lang="ko-KR" altLang="en-US" dirty="0">
                <a:latin typeface="+mj-lt"/>
              </a:rPr>
              <a:t>스트림 </a:t>
            </a:r>
            <a:r>
              <a:rPr kumimoji="1" lang="en-US" altLang="ko-KR" dirty="0">
                <a:latin typeface="+mj-lt"/>
              </a:rPr>
              <a:t>API : </a:t>
            </a:r>
            <a:r>
              <a:rPr kumimoji="1" lang="ko-KR" altLang="en-US" dirty="0">
                <a:latin typeface="+mj-lt"/>
              </a:rPr>
              <a:t>피드와 활동 스트림 구현</a:t>
            </a:r>
            <a:endParaRPr kumimoji="1" lang="en-US" altLang="ko-KR" dirty="0">
              <a:latin typeface="+mj-lt"/>
            </a:endParaRPr>
          </a:p>
          <a:p>
            <a:pPr algn="l"/>
            <a:endParaRPr kumimoji="1" lang="en-US" altLang="ko-KR" dirty="0">
              <a:latin typeface="+mj-lt"/>
            </a:endParaRPr>
          </a:p>
          <a:p>
            <a:pPr algn="l"/>
            <a:r>
              <a:rPr kumimoji="1" lang="ko-KR" altLang="en-US" dirty="0">
                <a:latin typeface="+mj-lt"/>
              </a:rPr>
              <a:t>유튜브 추천 </a:t>
            </a:r>
            <a:r>
              <a:rPr kumimoji="1" lang="en-US" altLang="ko-KR" dirty="0">
                <a:latin typeface="+mj-lt"/>
              </a:rPr>
              <a:t>API : </a:t>
            </a:r>
            <a:r>
              <a:rPr kumimoji="1" lang="ko-KR" altLang="en-US" dirty="0">
                <a:latin typeface="+mj-lt"/>
              </a:rPr>
              <a:t>습관의 중요성을 상기시켜주는 영상 추천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633" y="0"/>
            <a:ext cx="76243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76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2590983" y="1371599"/>
            <a:ext cx="7041776" cy="388620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AutoNum type="arabicPeriod"/>
            </a:pPr>
            <a:r>
              <a:rPr kumimoji="1" lang="ko-KR" altLang="en-US" sz="3200" dirty="0"/>
              <a:t>기획 동기</a:t>
            </a:r>
            <a:endParaRPr kumimoji="1" lang="en-US" altLang="ko-KR" sz="3200" dirty="0"/>
          </a:p>
          <a:p>
            <a:pPr marL="514350" indent="-514350">
              <a:buAutoNum type="arabicPeriod"/>
            </a:pPr>
            <a:endParaRPr kumimoji="1" lang="en-US" altLang="ko-KR" sz="3200" dirty="0"/>
          </a:p>
          <a:p>
            <a:pPr marL="514350" indent="-514350">
              <a:buAutoNum type="arabicPeriod"/>
            </a:pPr>
            <a:r>
              <a:rPr kumimoji="1" lang="ko-KR" altLang="en-US" sz="3200" dirty="0"/>
              <a:t>기존 어플과의 차별화</a:t>
            </a:r>
            <a:endParaRPr kumimoji="1" lang="en-US" altLang="ko-KR" sz="3200" dirty="0"/>
          </a:p>
          <a:p>
            <a:pPr marL="514350" indent="-514350">
              <a:buAutoNum type="arabicPeriod"/>
            </a:pPr>
            <a:endParaRPr kumimoji="1" lang="en-US" altLang="ko-KR" sz="3200" dirty="0"/>
          </a:p>
          <a:p>
            <a:pPr marL="514350" indent="-514350">
              <a:buAutoNum type="arabicPeriod"/>
            </a:pPr>
            <a:r>
              <a:rPr kumimoji="1" lang="ko-KR" altLang="en-US" sz="3200" dirty="0"/>
              <a:t>어플 화면 설계</a:t>
            </a:r>
            <a:endParaRPr kumimoji="1" lang="en-US" altLang="ko-KR" sz="3200" dirty="0"/>
          </a:p>
          <a:p>
            <a:pPr marL="514350" indent="-514350">
              <a:buAutoNum type="arabicPeriod"/>
            </a:pPr>
            <a:endParaRPr kumimoji="1" lang="en-US" altLang="ko-KR" sz="3200" dirty="0"/>
          </a:p>
          <a:p>
            <a:pPr marL="514350" indent="-514350">
              <a:buAutoNum type="arabicPeriod"/>
            </a:pPr>
            <a:r>
              <a:rPr kumimoji="1" lang="ko-KR" altLang="en-US" sz="3200" dirty="0"/>
              <a:t>메인화면의 핵심기능</a:t>
            </a:r>
            <a:endParaRPr kumimoji="1" lang="en-US" altLang="ko-KR" sz="3200" dirty="0"/>
          </a:p>
          <a:p>
            <a:pPr marL="514350" indent="-514350">
              <a:buAutoNum type="arabicPeriod"/>
            </a:pPr>
            <a:endParaRPr kumimoji="1" lang="en-US" altLang="ko-KR" sz="3200" dirty="0"/>
          </a:p>
          <a:p>
            <a:pPr marL="514350" indent="-514350">
              <a:buAutoNum type="arabicPeriod"/>
            </a:pPr>
            <a:r>
              <a:rPr kumimoji="1" lang="ko-KR" altLang="en-US" sz="3200" dirty="0"/>
              <a:t>사용할 </a:t>
            </a:r>
            <a:r>
              <a:rPr kumimoji="1" lang="en-US" altLang="ko-KR" sz="3200" dirty="0"/>
              <a:t>API</a:t>
            </a:r>
            <a:endParaRPr kumimoji="1"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76585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90531"/>
          </a:xfrm>
        </p:spPr>
        <p:txBody>
          <a:bodyPr/>
          <a:lstStyle/>
          <a:p>
            <a:r>
              <a:rPr kumimoji="1" lang="ko-KR" altLang="en-US" dirty="0"/>
              <a:t>기획동기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2864224"/>
            <a:ext cx="9144000" cy="3133164"/>
          </a:xfrm>
        </p:spPr>
        <p:txBody>
          <a:bodyPr>
            <a:normAutofit/>
          </a:bodyPr>
          <a:lstStyle/>
          <a:p>
            <a:r>
              <a:rPr kumimoji="1" lang="ko-KR" altLang="en-US" dirty="0"/>
              <a:t>매일매일 지키는 습관을 만들기 어렵다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사용자의 성취감을 끌어올리며 </a:t>
            </a:r>
            <a:endParaRPr kumimoji="1" lang="en-US" altLang="ko-KR" dirty="0"/>
          </a:p>
          <a:p>
            <a:r>
              <a:rPr kumimoji="1" lang="ko-KR" altLang="en-US" dirty="0"/>
              <a:t>꾸준한 습관 만들기를 도와주는 어플이 있다면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6724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311089" y="0"/>
            <a:ext cx="10027024" cy="1190531"/>
          </a:xfrm>
        </p:spPr>
        <p:txBody>
          <a:bodyPr>
            <a:normAutofit/>
          </a:bodyPr>
          <a:lstStyle/>
          <a:p>
            <a:r>
              <a:rPr kumimoji="1" lang="ko-KR" altLang="en-US" sz="3600" dirty="0"/>
              <a:t>기존 어플</a:t>
            </a:r>
            <a:r>
              <a:rPr kumimoji="1" lang="en-US" altLang="ko-KR" sz="3600" dirty="0"/>
              <a:t>:</a:t>
            </a:r>
            <a:r>
              <a:rPr kumimoji="1" lang="ko-KR" altLang="en-US" sz="3600" dirty="0"/>
              <a:t> </a:t>
            </a:r>
            <a:r>
              <a:rPr kumimoji="1" lang="en-US" altLang="ko-KR" sz="3600" dirty="0" err="1"/>
              <a:t>Habitica</a:t>
            </a:r>
            <a:r>
              <a:rPr kumimoji="1" lang="ko-KR" altLang="en-US" sz="3600" dirty="0"/>
              <a:t>의 평점 일부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B17AAD8-9C34-45DD-98AF-AE3D10F8E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85" y="1606910"/>
            <a:ext cx="2009775" cy="18478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FB3A105-8471-4652-A74B-AF41FBB80A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18" y="2530835"/>
            <a:ext cx="4886468" cy="39150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8778C8A-84B4-479B-9452-94B4BE3344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286" y="1493190"/>
            <a:ext cx="4443774" cy="13923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AAAA055-4499-41D0-9D76-CACE3F6563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286" y="2885519"/>
            <a:ext cx="4443774" cy="356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570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17425"/>
          </a:xfrm>
        </p:spPr>
        <p:txBody>
          <a:bodyPr/>
          <a:lstStyle/>
          <a:p>
            <a:r>
              <a:rPr kumimoji="1" lang="ko-KR" altLang="en-US"/>
              <a:t>기존 어플과의 차별화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186953"/>
            <a:ext cx="9144000" cy="2595281"/>
          </a:xfrm>
        </p:spPr>
        <p:txBody>
          <a:bodyPr>
            <a:normAutofit/>
          </a:bodyPr>
          <a:lstStyle/>
          <a:p>
            <a:r>
              <a:rPr kumimoji="1" lang="ko-KR" altLang="en-US" dirty="0"/>
              <a:t>한국어로 만들어진 </a:t>
            </a:r>
            <a:r>
              <a:rPr kumimoji="1" lang="ko-KR" altLang="en-US" sz="2800" dirty="0"/>
              <a:t>게임</a:t>
            </a:r>
            <a:r>
              <a:rPr kumimoji="1" lang="en-US" altLang="ko-KR" sz="2800" dirty="0"/>
              <a:t>+</a:t>
            </a:r>
            <a:r>
              <a:rPr kumimoji="1" lang="ko-KR" altLang="en-US" sz="2800" dirty="0"/>
              <a:t>습관</a:t>
            </a:r>
            <a:r>
              <a:rPr kumimoji="1" lang="ko-KR" altLang="en-US" sz="4000" dirty="0">
                <a:solidFill>
                  <a:srgbClr val="FF0000"/>
                </a:solidFill>
              </a:rPr>
              <a:t> </a:t>
            </a:r>
            <a:r>
              <a:rPr kumimoji="1" lang="ko-KR" altLang="en-US" dirty="0"/>
              <a:t>어플은 최초</a:t>
            </a:r>
            <a:endParaRPr kumimoji="1" lang="en-US" altLang="ko-KR" dirty="0"/>
          </a:p>
          <a:p>
            <a:r>
              <a:rPr kumimoji="1" lang="en-US" altLang="ko-KR" dirty="0"/>
              <a:t>-&gt;</a:t>
            </a:r>
            <a:r>
              <a:rPr kumimoji="1" lang="ko-KR" altLang="en-US" dirty="0"/>
              <a:t> 게임을 통해 사용자의 성취감 끌어올리기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나의 습관을 게시글에 올려서 공개 </a:t>
            </a:r>
            <a:r>
              <a:rPr kumimoji="1" lang="en-US" altLang="ko-KR" dirty="0"/>
              <a:t>(</a:t>
            </a:r>
            <a:r>
              <a:rPr kumimoji="1" lang="ko-KR" altLang="en-US" sz="2800" dirty="0"/>
              <a:t>습관 인증</a:t>
            </a:r>
            <a:r>
              <a:rPr kumimoji="1" lang="en-US" altLang="ko-KR" dirty="0"/>
              <a:t>)</a:t>
            </a:r>
          </a:p>
          <a:p>
            <a:r>
              <a:rPr kumimoji="1" lang="en-US" altLang="ko-KR" dirty="0"/>
              <a:t>-&gt;</a:t>
            </a:r>
            <a:r>
              <a:rPr kumimoji="1" lang="ko-KR" altLang="en-US" dirty="0"/>
              <a:t> 본인이 체크만 하면 인정되었던 기존 어플의 단점 보완</a:t>
            </a:r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1974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0211" y="457199"/>
            <a:ext cx="9144000" cy="1217425"/>
          </a:xfrm>
        </p:spPr>
        <p:txBody>
          <a:bodyPr>
            <a:normAutofit/>
          </a:bodyPr>
          <a:lstStyle/>
          <a:p>
            <a:r>
              <a:rPr kumimoji="1" lang="ko-KR" altLang="en-US" sz="4400" dirty="0"/>
              <a:t>어플 화면 설계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158" y="2043493"/>
            <a:ext cx="8736105" cy="417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65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6080" y="430305"/>
            <a:ext cx="9144000" cy="1217425"/>
          </a:xfrm>
        </p:spPr>
        <p:txBody>
          <a:bodyPr>
            <a:normAutofit/>
          </a:bodyPr>
          <a:lstStyle/>
          <a:p>
            <a:r>
              <a:rPr kumimoji="1" lang="ko-KR" altLang="en-US" sz="4400" dirty="0"/>
              <a:t>어플 화면 설계</a:t>
            </a:r>
          </a:p>
        </p:txBody>
      </p:sp>
      <p:sp>
        <p:nvSpPr>
          <p:cNvPr id="8" name="부제 2"/>
          <p:cNvSpPr>
            <a:spLocks noGrp="1"/>
          </p:cNvSpPr>
          <p:nvPr>
            <p:ph type="subTitle" idx="1"/>
          </p:nvPr>
        </p:nvSpPr>
        <p:spPr>
          <a:xfrm>
            <a:off x="1376080" y="5807355"/>
            <a:ext cx="1380565" cy="432080"/>
          </a:xfrm>
        </p:spPr>
        <p:txBody>
          <a:bodyPr>
            <a:normAutofit/>
          </a:bodyPr>
          <a:lstStyle/>
          <a:p>
            <a:r>
              <a:rPr kumimoji="1" lang="ko-KR" altLang="en-US" sz="2200" dirty="0"/>
              <a:t>첫 화면</a:t>
            </a:r>
            <a:endParaRPr kumimoji="1" lang="en-US" altLang="ko-KR" sz="2200" dirty="0"/>
          </a:p>
          <a:p>
            <a:endParaRPr kumimoji="1" lang="ko-KR" altLang="en-US" sz="2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351" y="2026870"/>
            <a:ext cx="2026025" cy="359639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527" y="2026870"/>
            <a:ext cx="2004414" cy="359639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1020" y="2041244"/>
            <a:ext cx="2025651" cy="359755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3585" y="2028984"/>
            <a:ext cx="2035121" cy="3622515"/>
          </a:xfrm>
          <a:prstGeom prst="rect">
            <a:avLst/>
          </a:prstGeom>
        </p:spPr>
      </p:pic>
      <p:sp>
        <p:nvSpPr>
          <p:cNvPr id="9" name="부제 2"/>
          <p:cNvSpPr txBox="1">
            <a:spLocks/>
          </p:cNvSpPr>
          <p:nvPr/>
        </p:nvSpPr>
        <p:spPr>
          <a:xfrm>
            <a:off x="3468620" y="5807355"/>
            <a:ext cx="2102227" cy="432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sz="2200" dirty="0"/>
              <a:t>로그인 화면</a:t>
            </a:r>
            <a:endParaRPr kumimoji="1" lang="en-US" altLang="ko-KR" sz="2200" dirty="0"/>
          </a:p>
          <a:p>
            <a:endParaRPr kumimoji="1" lang="ko-KR" altLang="en-US" sz="2200" dirty="0"/>
          </a:p>
        </p:txBody>
      </p:sp>
      <p:sp>
        <p:nvSpPr>
          <p:cNvPr id="10" name="부제 2"/>
          <p:cNvSpPr txBox="1">
            <a:spLocks/>
          </p:cNvSpPr>
          <p:nvPr/>
        </p:nvSpPr>
        <p:spPr>
          <a:xfrm>
            <a:off x="5934444" y="5807355"/>
            <a:ext cx="2102227" cy="432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dirty="0"/>
              <a:t>회원가입 화면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11" name="부제 2"/>
          <p:cNvSpPr txBox="1">
            <a:spLocks/>
          </p:cNvSpPr>
          <p:nvPr/>
        </p:nvSpPr>
        <p:spPr>
          <a:xfrm>
            <a:off x="8386479" y="5807355"/>
            <a:ext cx="2102227" cy="432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sz="2200" dirty="0"/>
              <a:t>메인 화면</a:t>
            </a:r>
            <a:endParaRPr kumimoji="1" lang="en-US" altLang="ko-KR" sz="2200" dirty="0"/>
          </a:p>
          <a:p>
            <a:endParaRPr kumimoji="1"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67119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30622" y="342432"/>
            <a:ext cx="10968319" cy="1217425"/>
          </a:xfrm>
        </p:spPr>
        <p:txBody>
          <a:bodyPr>
            <a:normAutofit fontScale="90000"/>
          </a:bodyPr>
          <a:lstStyle/>
          <a:p>
            <a:r>
              <a:rPr kumimoji="1" lang="ko-KR" altLang="en-US" sz="4000" dirty="0"/>
              <a:t>메인화면의 하단탭별 핵심 기능 </a:t>
            </a:r>
            <a:r>
              <a:rPr kumimoji="1" lang="en-US" altLang="ko-KR" sz="4000" dirty="0"/>
              <a:t>-</a:t>
            </a:r>
            <a:r>
              <a:rPr kumimoji="1" lang="ko-KR" altLang="en-US" sz="4000" dirty="0"/>
              <a:t> 게시판 화면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3971365" y="2675965"/>
            <a:ext cx="7727576" cy="2850776"/>
          </a:xfrm>
        </p:spPr>
        <p:txBody>
          <a:bodyPr>
            <a:normAutofit/>
          </a:bodyPr>
          <a:lstStyle/>
          <a:p>
            <a:r>
              <a:rPr kumimoji="1" lang="en-US" altLang="ko-KR" dirty="0"/>
              <a:t>“</a:t>
            </a:r>
            <a:r>
              <a:rPr kumimoji="1" lang="ko-KR" altLang="en-US" dirty="0"/>
              <a:t>나의 습관 지키기를 </a:t>
            </a:r>
            <a:r>
              <a:rPr kumimoji="1" lang="ko-KR" altLang="en-US" sz="2400" dirty="0"/>
              <a:t>인증</a:t>
            </a:r>
            <a:r>
              <a:rPr kumimoji="1" lang="ko-KR" altLang="en-US" dirty="0"/>
              <a:t>받고</a:t>
            </a:r>
          </a:p>
          <a:p>
            <a:r>
              <a:rPr kumimoji="1" lang="ko-KR" altLang="en-US" dirty="0"/>
              <a:t>다른 사람들이 올린 글도 보며 자극받을 수 있는 공간</a:t>
            </a:r>
            <a:r>
              <a:rPr kumimoji="1" lang="en-US" altLang="ko-KR" dirty="0"/>
              <a:t>”</a:t>
            </a:r>
            <a:endParaRPr kumimoji="1" lang="ko-KR" altLang="en-US" dirty="0"/>
          </a:p>
          <a:p>
            <a:endParaRPr kumimoji="1" lang="ko-KR" altLang="en-US" dirty="0"/>
          </a:p>
          <a:p>
            <a:r>
              <a:rPr kumimoji="1" lang="en-US" altLang="ko-KR" b="1" dirty="0"/>
              <a:t>[</a:t>
            </a:r>
            <a:r>
              <a:rPr kumimoji="1" lang="ko-KR" altLang="en-US" b="1" dirty="0"/>
              <a:t>핵심 기능</a:t>
            </a:r>
            <a:r>
              <a:rPr kumimoji="1" lang="en-US" altLang="ko-KR" b="1" dirty="0"/>
              <a:t>]</a:t>
            </a:r>
            <a:endParaRPr kumimoji="1" lang="ko-KR" altLang="en-US" b="1" dirty="0"/>
          </a:p>
          <a:p>
            <a:r>
              <a:rPr kumimoji="1" lang="en-US" altLang="ko-KR" dirty="0"/>
              <a:t>1. </a:t>
            </a:r>
            <a:r>
              <a:rPr kumimoji="1" lang="ko-KR" altLang="en-US" dirty="0"/>
              <a:t>다른 사람들 글 보는 기능</a:t>
            </a:r>
          </a:p>
          <a:p>
            <a:r>
              <a:rPr kumimoji="1" lang="en-US" altLang="ko-KR" dirty="0"/>
              <a:t>2. </a:t>
            </a:r>
            <a:r>
              <a:rPr kumimoji="1" lang="ko-KR" altLang="en-US" dirty="0"/>
              <a:t>내가 올린 글을 모아 볼 수 있는 기능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808" y="1855694"/>
            <a:ext cx="2679708" cy="474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898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95567" y="185164"/>
            <a:ext cx="11303374" cy="1153284"/>
          </a:xfrm>
        </p:spPr>
        <p:txBody>
          <a:bodyPr>
            <a:normAutofit fontScale="90000"/>
          </a:bodyPr>
          <a:lstStyle/>
          <a:p>
            <a:r>
              <a:rPr kumimoji="1" lang="ko-KR" altLang="en-US" sz="4000" dirty="0"/>
              <a:t>메인화면의 하단탭별 핵심 기능 </a:t>
            </a:r>
            <a:r>
              <a:rPr kumimoji="1" lang="mr-IN" altLang="ko-KR" sz="4000" dirty="0"/>
              <a:t>–</a:t>
            </a:r>
            <a:r>
              <a:rPr kumimoji="1" lang="ko-KR" altLang="en-US" sz="4000" dirty="0"/>
              <a:t> 습관 관리 화면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4208929" y="1922929"/>
            <a:ext cx="7490012" cy="3603813"/>
          </a:xfrm>
        </p:spPr>
        <p:txBody>
          <a:bodyPr>
            <a:normAutofit/>
          </a:bodyPr>
          <a:lstStyle/>
          <a:p>
            <a:r>
              <a:rPr kumimoji="1" lang="en-US" altLang="ko-KR" dirty="0"/>
              <a:t>“</a:t>
            </a:r>
            <a:r>
              <a:rPr kumimoji="1" lang="ko-KR" altLang="en-US" dirty="0"/>
              <a:t>나의 습관을 관리할 수 있는 공간</a:t>
            </a:r>
            <a:r>
              <a:rPr kumimoji="1" lang="en-US" altLang="ko-KR" dirty="0"/>
              <a:t>”</a:t>
            </a:r>
            <a:endParaRPr kumimoji="1" lang="ko-KR" altLang="en-US" dirty="0"/>
          </a:p>
          <a:p>
            <a:r>
              <a:rPr kumimoji="1" lang="ko-KR" altLang="en-US" dirty="0"/>
              <a:t> </a:t>
            </a:r>
          </a:p>
          <a:p>
            <a:r>
              <a:rPr kumimoji="1" lang="en-US" altLang="ko-KR" b="1" dirty="0"/>
              <a:t>[</a:t>
            </a:r>
            <a:r>
              <a:rPr kumimoji="1" lang="ko-KR" altLang="en-US" b="1" dirty="0"/>
              <a:t>핵심기능</a:t>
            </a:r>
            <a:r>
              <a:rPr kumimoji="1" lang="en-US" altLang="ko-KR" b="1" dirty="0"/>
              <a:t>]</a:t>
            </a:r>
            <a:endParaRPr kumimoji="1" lang="ko-KR" altLang="en-US" b="1" dirty="0"/>
          </a:p>
          <a:p>
            <a:r>
              <a:rPr kumimoji="1" lang="en-US" altLang="ko-KR" dirty="0"/>
              <a:t>1. </a:t>
            </a:r>
            <a:r>
              <a:rPr kumimoji="1" lang="ko-KR" altLang="en-US" dirty="0"/>
              <a:t>습관 추가하기</a:t>
            </a:r>
            <a:r>
              <a:rPr kumimoji="1" lang="en-US" altLang="ko-KR" dirty="0"/>
              <a:t>, </a:t>
            </a:r>
            <a:r>
              <a:rPr kumimoji="1" lang="ko-KR" altLang="en-US" dirty="0"/>
              <a:t>삭제하기</a:t>
            </a:r>
            <a:endParaRPr kumimoji="1" lang="en-US" altLang="ko-KR" dirty="0"/>
          </a:p>
          <a:p>
            <a:r>
              <a:rPr kumimoji="1" lang="en-US" altLang="ko-KR" dirty="0"/>
              <a:t>2. </a:t>
            </a:r>
            <a:r>
              <a:rPr kumimoji="1" lang="ko-KR" altLang="en-US" dirty="0"/>
              <a:t>습관을 클릭하면 인증사진과 함께 글 올리는 기능</a:t>
            </a:r>
          </a:p>
          <a:p>
            <a:r>
              <a:rPr kumimoji="1" lang="en-US" altLang="ko-KR" dirty="0"/>
              <a:t>3. </a:t>
            </a:r>
            <a:r>
              <a:rPr kumimoji="1" lang="ko-KR" altLang="en-US" dirty="0"/>
              <a:t>한 습관당 두 가지 기능</a:t>
            </a:r>
          </a:p>
          <a:p>
            <a:r>
              <a:rPr kumimoji="1" lang="en-US" altLang="ko-KR" dirty="0"/>
              <a:t>- </a:t>
            </a:r>
            <a:r>
              <a:rPr kumimoji="1" lang="ko-KR" altLang="en-US" dirty="0"/>
              <a:t>사진 올리기 아이콘</a:t>
            </a:r>
            <a:r>
              <a:rPr kumimoji="1" lang="en-US" altLang="ko-KR" dirty="0"/>
              <a:t>(</a:t>
            </a:r>
            <a:r>
              <a:rPr kumimoji="1" lang="ko-KR" altLang="en-US" dirty="0"/>
              <a:t>이미 올렸으면 다시 볼 수 있게</a:t>
            </a:r>
            <a:r>
              <a:rPr kumimoji="1" lang="en-US" altLang="ko-KR" dirty="0"/>
              <a:t>)</a:t>
            </a:r>
          </a:p>
          <a:p>
            <a:r>
              <a:rPr kumimoji="1" lang="en-US" altLang="ko-KR" dirty="0"/>
              <a:t>- </a:t>
            </a:r>
            <a:r>
              <a:rPr kumimoji="1" lang="ko-KR" altLang="en-US" dirty="0"/>
              <a:t>더보기 아이콘</a:t>
            </a:r>
            <a:r>
              <a:rPr kumimoji="1" lang="en-US" altLang="ko-KR" dirty="0"/>
              <a:t>(</a:t>
            </a:r>
            <a:r>
              <a:rPr kumimoji="1" lang="ko-KR" altLang="en-US" dirty="0"/>
              <a:t>습관과 관련된 통계들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40" y="1553804"/>
            <a:ext cx="2837758" cy="504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987434"/>
      </p:ext>
    </p:extLst>
  </p:cSld>
  <p:clrMapOvr>
    <a:masterClrMapping/>
  </p:clrMapOvr>
</p:sld>
</file>

<file path=ppt/theme/theme1.xml><?xml version="1.0" encoding="utf-8"?>
<a:theme xmlns:a="http://schemas.openxmlformats.org/drawingml/2006/main" name="소포">
  <a:themeElements>
    <a:clrScheme name="소포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소포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소포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143</TotalTime>
  <Words>316</Words>
  <Application>Microsoft Macintosh PowerPoint</Application>
  <PresentationFormat>와이드스크린</PresentationFormat>
  <Paragraphs>61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소포</vt:lpstr>
      <vt:lpstr>습관 만들기를 도와주는 자기관리 어플 HABBIT</vt:lpstr>
      <vt:lpstr>PowerPoint 프레젠테이션</vt:lpstr>
      <vt:lpstr>기획동기</vt:lpstr>
      <vt:lpstr>기존 어플: Habitica의 평점 일부</vt:lpstr>
      <vt:lpstr>기존 어플과의 차별화</vt:lpstr>
      <vt:lpstr>어플 화면 설계</vt:lpstr>
      <vt:lpstr>어플 화면 설계</vt:lpstr>
      <vt:lpstr>메인화면의 하단탭별 핵심 기능 - 게시판 화면</vt:lpstr>
      <vt:lpstr>메인화면의 하단탭별 핵심 기능 – 습관 관리 화면</vt:lpstr>
      <vt:lpstr>메인화면의 하단탭별 핵심 기능 – 캐릭터 키우기 게임</vt:lpstr>
      <vt:lpstr>사용할 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습관 만들어주는 어플 HABBIT</dc:title>
  <dc:creator>Microsoft Office 사용자</dc:creator>
  <cp:lastModifiedBy>김혜린</cp:lastModifiedBy>
  <cp:revision>19</cp:revision>
  <cp:lastPrinted>2020-01-02T09:32:03Z</cp:lastPrinted>
  <dcterms:created xsi:type="dcterms:W3CDTF">2020-01-02T07:13:41Z</dcterms:created>
  <dcterms:modified xsi:type="dcterms:W3CDTF">2020-01-02T09:38:16Z</dcterms:modified>
</cp:coreProperties>
</file>