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01A51-1401-4C31-B79A-4D8C279F703D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7B63F-5073-4F38-9E8F-785E736C1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522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79A9-1758-88D2-1DCE-50BB086A4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56607-AF82-631F-E7E4-6E1E3A028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FD877-646E-647A-89EB-BC37A0DD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B42D-A89B-4689-BCA6-BBDE0D9F5377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731EF-B41B-D6D9-344F-0A53A844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5F96C-7A44-E1DF-B48D-45684CBE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7980-806A-4ACF-A328-923EF9311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31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2823D-D49F-3981-2FBE-E39D37E6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B4C9D-C926-8C79-53B4-D00E5D2C7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E3F1A-A76C-3B23-8107-73D6254BC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B42D-A89B-4689-BCA6-BBDE0D9F5377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80FFC-F9F4-3CF7-3DDA-26681D590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86739-B6D8-1994-EC0D-49B5FC95A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7980-806A-4ACF-A328-923EF9311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99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0D89B7-E549-8BA3-56B5-7FF6E5AEA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03A83-9182-6E95-82FD-F58C06A72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F6886-AC23-BDBB-B0EA-696025FF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B42D-A89B-4689-BCA6-BBDE0D9F5377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0A848-D8E7-D3DA-C78D-1A7A4447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1AAC0-6B43-5167-5807-3675E234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7980-806A-4ACF-A328-923EF9311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92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4CF1-EF45-059A-265C-1363C2357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F7DD0-4EC5-0BF1-31A8-236554F36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34472-50E1-3512-9178-351038A3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B42D-A89B-4689-BCA6-BBDE0D9F5377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3C7F1-B7B6-AEB5-B19C-EAEC7A941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BDCA0-E0D6-23D7-274B-F7F2EE3E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7980-806A-4ACF-A328-923EF9311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51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F7A56-B4BF-70D4-FA1A-F4E00338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FE750-C78D-1E61-A5CF-268F427FE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987BB-404A-555C-ADD8-BE7D588AC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B42D-A89B-4689-BCA6-BBDE0D9F5377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C36E7-8014-8F53-A3C5-E3CE485E8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F001D-D618-5A23-FA9A-3BED32DE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7980-806A-4ACF-A328-923EF9311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27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B191-5731-FCCC-FD60-305F8C92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4EAD9-77F9-4540-982E-9CC5845C7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D1FEE-BFD8-0DFD-09C3-D6DA3ACE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3A39B-2146-8830-29A5-835166923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B42D-A89B-4689-BCA6-BBDE0D9F5377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9EE0D-279C-E180-3D34-D93D73647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714B0-49BA-05C1-D821-05AC9F006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7980-806A-4ACF-A328-923EF9311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36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EDBCF-BCDB-F96F-7EE6-162D0670C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719D3-720D-47B0-D88A-B8BEBF973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BF908-C906-B0B5-2AB8-076BE273E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95B6C-E9A1-7031-C1A8-D4A19C349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6AA3F9-18EE-7E42-263D-B15A5BDD3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67B28A-68A7-964B-2FB0-7560C1AB7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B42D-A89B-4689-BCA6-BBDE0D9F5377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2FEC27-E306-D1FB-D593-636A12C9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3645B4-04DD-2057-DCC5-0ED4F71A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7980-806A-4ACF-A328-923EF9311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49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07D3-7EE8-C43F-56B2-C459C9817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30CAE-2F67-5C29-D2D8-08986736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B42D-A89B-4689-BCA6-BBDE0D9F5377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520F5-F725-3BF8-B4D6-DE1C924B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7A84B-97E8-BF42-3678-E1ADC169D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7980-806A-4ACF-A328-923EF9311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3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A04B00-652C-94DF-1A84-67E3A8D07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B42D-A89B-4689-BCA6-BBDE0D9F5377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B9B38A-9E45-BBD1-933B-85AE0E57E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65055-8978-6BEA-ED83-8039EBF6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7980-806A-4ACF-A328-923EF9311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38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6385A-BEA2-33B4-13E3-D3506725D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3634A-2376-A66C-843C-48754EBE6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35A16-7FCD-FFA8-CABB-B9743C153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C5706-2AC5-3E01-50D5-CA84E4AE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B42D-A89B-4689-BCA6-BBDE0D9F5377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32358-7661-9E1F-1E2A-52A4173DA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918F2-C073-922F-74C6-7164FE44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7980-806A-4ACF-A328-923EF9311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84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B7BC-9395-4A7A-F4D5-129CB5BD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9727A-8675-E943-2A72-CA4A33C09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743F6-FD57-6341-B064-0EAF4BC5B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41ABB-2921-7CBE-CE33-284EACFE7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B42D-A89B-4689-BCA6-BBDE0D9F5377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EB9E3-A31E-ED79-1666-D51AE93D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6C02F-CFDE-C99D-8397-FD688FD7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7980-806A-4ACF-A328-923EF9311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103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9D4190-9880-2963-6719-718A904B7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EB3AA-755F-251C-B7A3-F30BDCB97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4E4FD-5EAE-E7C2-6498-E6FC5DB59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9B42D-A89B-4689-BCA6-BBDE0D9F5377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2B9D9-B30E-998A-2EB7-B046E3B15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E92C8-0AC1-4056-5FB6-BB045841E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D7980-806A-4ACF-A328-923EF9311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73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B8DC32-A658-0A60-0BFA-694998225B40}"/>
              </a:ext>
            </a:extLst>
          </p:cNvPr>
          <p:cNvSpPr/>
          <p:nvPr/>
        </p:nvSpPr>
        <p:spPr>
          <a:xfrm>
            <a:off x="2477194" y="2643447"/>
            <a:ext cx="8005155" cy="24356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6121F-E629-AF82-9B35-65AF7534B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39441"/>
          </a:xfrm>
        </p:spPr>
        <p:txBody>
          <a:bodyPr>
            <a:normAutofit fontScale="90000"/>
          </a:bodyPr>
          <a:lstStyle/>
          <a:p>
            <a:r>
              <a:rPr lang="en-IN" dirty="0"/>
              <a:t>Inventory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18C7D-8282-0250-576D-ED9806E95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5424" y="2202873"/>
            <a:ext cx="9767455" cy="4123112"/>
          </a:xfrm>
        </p:spPr>
        <p:txBody>
          <a:bodyPr/>
          <a:lstStyle/>
          <a:p>
            <a:r>
              <a:rPr lang="en-IN" dirty="0"/>
              <a:t>Azure Cloud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40F073-4FE6-B801-E624-ABDD760EF6A8}"/>
              </a:ext>
            </a:extLst>
          </p:cNvPr>
          <p:cNvCxnSpPr>
            <a:cxnSpLocks/>
          </p:cNvCxnSpPr>
          <p:nvPr/>
        </p:nvCxnSpPr>
        <p:spPr>
          <a:xfrm flipV="1">
            <a:off x="6267796" y="3877887"/>
            <a:ext cx="2471652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1495C448-DE7B-5EF1-03D1-6CB91D3026EC}"/>
              </a:ext>
            </a:extLst>
          </p:cNvPr>
          <p:cNvSpPr/>
          <p:nvPr/>
        </p:nvSpPr>
        <p:spPr>
          <a:xfrm>
            <a:off x="3222566" y="3113116"/>
            <a:ext cx="2053237" cy="152954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CC00FF"/>
              </a:solidFill>
              <a:highlight>
                <a:srgbClr val="000000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EB20BE-1D8C-C1FF-312A-9E42AF0C7782}"/>
              </a:ext>
            </a:extLst>
          </p:cNvPr>
          <p:cNvSpPr/>
          <p:nvPr/>
        </p:nvSpPr>
        <p:spPr>
          <a:xfrm>
            <a:off x="3516289" y="3529845"/>
            <a:ext cx="1543392" cy="7647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Inventory Application Portal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80233EB2-8DF9-B846-5493-7A2BE0C17EA2}"/>
              </a:ext>
            </a:extLst>
          </p:cNvPr>
          <p:cNvSpPr/>
          <p:nvPr/>
        </p:nvSpPr>
        <p:spPr>
          <a:xfrm>
            <a:off x="5948804" y="3076035"/>
            <a:ext cx="1664241" cy="152954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CC00FF"/>
              </a:solidFill>
              <a:highlight>
                <a:srgbClr val="000000"/>
              </a:highligh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FC0824-EF18-0B85-4057-7E1D776BD89B}"/>
              </a:ext>
            </a:extLst>
          </p:cNvPr>
          <p:cNvSpPr/>
          <p:nvPr/>
        </p:nvSpPr>
        <p:spPr>
          <a:xfrm>
            <a:off x="6118510" y="3402089"/>
            <a:ext cx="1389257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Inventory System APIs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A23F24-A64C-8B5B-E0B8-9A75BAF58182}"/>
              </a:ext>
            </a:extLst>
          </p:cNvPr>
          <p:cNvCxnSpPr>
            <a:cxnSpLocks/>
          </p:cNvCxnSpPr>
          <p:nvPr/>
        </p:nvCxnSpPr>
        <p:spPr>
          <a:xfrm flipV="1">
            <a:off x="5253639" y="3872343"/>
            <a:ext cx="695165" cy="5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DF5A49B-AC51-9645-91DD-DFE5C94ED5BE}"/>
              </a:ext>
            </a:extLst>
          </p:cNvPr>
          <p:cNvSpPr txBox="1"/>
          <p:nvPr/>
        </p:nvSpPr>
        <p:spPr>
          <a:xfrm>
            <a:off x="3502428" y="2748745"/>
            <a:ext cx="202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Azure Web Apps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C11A3E-70D3-82EE-30AC-C854FA627BFC}"/>
              </a:ext>
            </a:extLst>
          </p:cNvPr>
          <p:cNvSpPr txBox="1"/>
          <p:nvPr/>
        </p:nvSpPr>
        <p:spPr>
          <a:xfrm>
            <a:off x="5515838" y="2713268"/>
            <a:ext cx="27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Azure Kubernetes Services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8F3003-6333-AA5F-0723-B7EAE46FE25B}"/>
              </a:ext>
            </a:extLst>
          </p:cNvPr>
          <p:cNvSpPr/>
          <p:nvPr/>
        </p:nvSpPr>
        <p:spPr>
          <a:xfrm>
            <a:off x="739833" y="1537855"/>
            <a:ext cx="1213658" cy="4946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9999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B51B33-D985-1C91-6090-57399F540847}"/>
              </a:ext>
            </a:extLst>
          </p:cNvPr>
          <p:cNvSpPr txBox="1"/>
          <p:nvPr/>
        </p:nvSpPr>
        <p:spPr>
          <a:xfrm>
            <a:off x="329044" y="1227516"/>
            <a:ext cx="23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Consumer Channels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154040-66FE-F1B4-6F1E-C8243B1366A5}"/>
              </a:ext>
            </a:extLst>
          </p:cNvPr>
          <p:cNvSpPr txBox="1"/>
          <p:nvPr/>
        </p:nvSpPr>
        <p:spPr>
          <a:xfrm>
            <a:off x="4676595" y="4641054"/>
            <a:ext cx="508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GET/POST/PUT/DELETE https://dnsname:/inventory/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CB38F14E-4B91-ED88-9DEA-2B5F11303EC0}"/>
              </a:ext>
            </a:extLst>
          </p:cNvPr>
          <p:cNvSpPr/>
          <p:nvPr/>
        </p:nvSpPr>
        <p:spPr>
          <a:xfrm>
            <a:off x="825741" y="3579733"/>
            <a:ext cx="1022465" cy="612648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F73D8E-102B-844F-C937-52225AE3CD4E}"/>
              </a:ext>
            </a:extLst>
          </p:cNvPr>
          <p:cNvCxnSpPr>
            <a:cxnSpLocks/>
            <a:stCxn id="28" idx="3"/>
            <a:endCxn id="13" idx="1"/>
          </p:cNvCxnSpPr>
          <p:nvPr/>
        </p:nvCxnSpPr>
        <p:spPr>
          <a:xfrm flipV="1">
            <a:off x="1848206" y="3877887"/>
            <a:ext cx="1374360" cy="81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68C6E9-1E48-1C76-2524-AE8E63F1577C}"/>
              </a:ext>
            </a:extLst>
          </p:cNvPr>
          <p:cNvSpPr txBox="1"/>
          <p:nvPr/>
        </p:nvSpPr>
        <p:spPr>
          <a:xfrm>
            <a:off x="1515016" y="3582290"/>
            <a:ext cx="2372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www.abc.inventory.com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669AF6-DD6B-3F34-F258-655EB38B5779}"/>
              </a:ext>
            </a:extLst>
          </p:cNvPr>
          <p:cNvSpPr/>
          <p:nvPr/>
        </p:nvSpPr>
        <p:spPr>
          <a:xfrm>
            <a:off x="10943349" y="1673594"/>
            <a:ext cx="1099019" cy="4810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9999FF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BE6D2F-6C83-2E64-E36D-F8487DB482AF}"/>
              </a:ext>
            </a:extLst>
          </p:cNvPr>
          <p:cNvSpPr txBox="1"/>
          <p:nvPr/>
        </p:nvSpPr>
        <p:spPr>
          <a:xfrm>
            <a:off x="10943348" y="1081603"/>
            <a:ext cx="139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Mobile  Channels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5593CB98-4DC5-89EE-B869-B45F274AF7A5}"/>
              </a:ext>
            </a:extLst>
          </p:cNvPr>
          <p:cNvSpPr/>
          <p:nvPr/>
        </p:nvSpPr>
        <p:spPr>
          <a:xfrm>
            <a:off x="11003278" y="3520443"/>
            <a:ext cx="940010" cy="612648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 App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7FC795B-08C9-D073-4054-82657EA8E0BD}"/>
              </a:ext>
            </a:extLst>
          </p:cNvPr>
          <p:cNvCxnSpPr>
            <a:cxnSpLocks/>
            <a:endCxn id="49" idx="3"/>
          </p:cNvCxnSpPr>
          <p:nvPr/>
        </p:nvCxnSpPr>
        <p:spPr>
          <a:xfrm flipH="1">
            <a:off x="9979028" y="3861181"/>
            <a:ext cx="1028405" cy="43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710B6272-8AAF-C639-B68A-696FDE39AB6A}"/>
              </a:ext>
            </a:extLst>
          </p:cNvPr>
          <p:cNvSpPr/>
          <p:nvPr/>
        </p:nvSpPr>
        <p:spPr>
          <a:xfrm>
            <a:off x="8147121" y="3100744"/>
            <a:ext cx="1831907" cy="152954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CC00FF"/>
              </a:solidFill>
              <a:highlight>
                <a:srgbClr val="000000"/>
              </a:highligh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CDFA22-B95B-B3E1-3D12-12483BF4A1B0}"/>
              </a:ext>
            </a:extLst>
          </p:cNvPr>
          <p:cNvSpPr/>
          <p:nvPr/>
        </p:nvSpPr>
        <p:spPr>
          <a:xfrm>
            <a:off x="8286047" y="3393837"/>
            <a:ext cx="159499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Inventory System APIs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29DDFB9-51F1-0C65-136E-1C1021A6B06B}"/>
              </a:ext>
            </a:extLst>
          </p:cNvPr>
          <p:cNvCxnSpPr>
            <a:cxnSpLocks/>
            <a:stCxn id="50" idx="1"/>
            <a:endCxn id="16" idx="3"/>
          </p:cNvCxnSpPr>
          <p:nvPr/>
        </p:nvCxnSpPr>
        <p:spPr>
          <a:xfrm flipH="1" flipV="1">
            <a:off x="7613045" y="3840806"/>
            <a:ext cx="673002" cy="10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4B7A012-B629-95C7-C54A-60A830F31FD0}"/>
              </a:ext>
            </a:extLst>
          </p:cNvPr>
          <p:cNvSpPr txBox="1"/>
          <p:nvPr/>
        </p:nvSpPr>
        <p:spPr>
          <a:xfrm>
            <a:off x="8261118" y="2700610"/>
            <a:ext cx="208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Azure Mobile Apps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950EB8F-3B52-9520-8047-9B603EE87386}"/>
              </a:ext>
            </a:extLst>
          </p:cNvPr>
          <p:cNvSpPr txBox="1"/>
          <p:nvPr/>
        </p:nvSpPr>
        <p:spPr>
          <a:xfrm>
            <a:off x="9979028" y="3567679"/>
            <a:ext cx="2150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HTTPS/JSON</a:t>
            </a:r>
          </a:p>
        </p:txBody>
      </p:sp>
    </p:spTree>
    <p:extLst>
      <p:ext uri="{BB962C8B-B14F-4D97-AF65-F5344CB8AC3E}">
        <p14:creationId xmlns:p14="http://schemas.microsoft.com/office/powerpoint/2010/main" val="421184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52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Inventory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System</dc:title>
  <dc:creator>Srinivasa</dc:creator>
  <cp:lastModifiedBy>Srinivasa</cp:lastModifiedBy>
  <cp:revision>3</cp:revision>
  <dcterms:created xsi:type="dcterms:W3CDTF">2023-06-24T09:35:55Z</dcterms:created>
  <dcterms:modified xsi:type="dcterms:W3CDTF">2023-06-24T09:44:08Z</dcterms:modified>
</cp:coreProperties>
</file>