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5ECA-64FF-6975-F131-09E54B8C6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4ADA3-740C-8599-BC97-B6AB499F9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3E6DC-346E-29AD-674B-697F017C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9FC8-2F81-4852-970B-3C3B34C8508F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2B0E6-D11D-331B-BC0F-8D68DCE0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136E7-1C14-0568-D90B-EAA8AF7F7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DB20-2AA7-44F1-9314-8B676E22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6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F1F55-8C34-E31B-4AD1-813B9EC0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00BAE-FA7C-B011-7D5C-B1AF55E27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150BC-EAA9-2F64-7698-D0D9CD79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9FC8-2F81-4852-970B-3C3B34C8508F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0FE21-BC99-78D7-89E7-DB245E6E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F88D0-0F2B-D55C-B2DA-B45D396E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DB20-2AA7-44F1-9314-8B676E22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5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8152D-E808-CDBE-D7CA-EA745414EE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760AC-F22A-F0EF-C5DD-F7E458934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21DF7-275D-6C6C-7471-7C7977DC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9FC8-2F81-4852-970B-3C3B34C8508F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30A4A-C550-B82D-599C-FD4EB351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09D33-EB3C-EA31-A4FE-1292FA73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DB20-2AA7-44F1-9314-8B676E22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5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1C5E-2000-59B0-6218-836FDA2D7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A0823-71D1-B26F-99C9-7F6708FF8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FE4F2-A80F-12F8-CB3C-C920B27A8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9FC8-2F81-4852-970B-3C3B34C8508F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0D478-52F9-FF81-6728-B552D4E8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15016-195D-3825-98DF-F3717A54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DB20-2AA7-44F1-9314-8B676E22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7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85C3-30BB-7EDA-9DF0-74BF6430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96ED5-62C4-A163-E76B-FC1B056D0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AA0E-94E6-7203-15A2-11D11FDDE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9FC8-2F81-4852-970B-3C3B34C8508F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66882-3581-0A18-5D04-E4652E75F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F0AFC-380C-B2FC-11F4-8266FFA2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DB20-2AA7-44F1-9314-8B676E22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6ACF8-2265-EA41-A57B-BA8B2129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11170-75DD-2DB1-C4B6-6B92C48C1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0FA46-A244-D071-ECE1-29855C397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4581F-072F-C619-FA10-744BDFCC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9FC8-2F81-4852-970B-3C3B34C8508F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E3E61-4A1A-2962-7E04-AD2D1CC4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331C-A341-6649-3511-FEDCE4437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DB20-2AA7-44F1-9314-8B676E22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6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840F6-DEB2-CE96-AE55-18F9F6FF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57A0B-5B2F-E29E-00C7-9A7105E3B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62B11-BB0E-B35A-9187-FDA503A42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87A92-8C98-A171-4E6D-E709A9B2D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4302D-7AAA-AD74-F98D-7F67A1A0D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AE8228-862F-F985-C4FB-44E75979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9FC8-2F81-4852-970B-3C3B34C8508F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DB382-7573-7F65-3A2B-F42DB2CA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B3E10-7365-0227-4107-965BC308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DB20-2AA7-44F1-9314-8B676E22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1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BA56-2BF6-DD5F-0B1A-16E0A8200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4A255-A094-879E-2C01-EA73EEF1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9FC8-2F81-4852-970B-3C3B34C8508F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C7CF8-C9B2-6B7C-5C80-46D72CE3F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AD8D3-3F94-FCC4-0043-134289B0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DB20-2AA7-44F1-9314-8B676E22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4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21A0D5-08E2-762A-4683-89C79F422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9FC8-2F81-4852-970B-3C3B34C8508F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536AF-0099-86F4-1762-33ED7BE6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A53E1-0D3B-8DE8-C046-3F981077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DB20-2AA7-44F1-9314-8B676E22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9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EECD-01C5-73F6-B3EC-2AAF506C3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11C5F-3F39-4339-2252-7FFE65478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9A89A-CE78-24B5-73D8-01DD48977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D129F-FD19-B1A0-F517-57F6D307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9FC8-2F81-4852-970B-3C3B34C8508F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AD460-9483-2C84-F4F0-5D7C7C0A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1891A-2D1D-4D7E-5EF7-FFB5F1B9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DB20-2AA7-44F1-9314-8B676E22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4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A8864-1FB6-F48C-2627-A8AD87CA0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B3E143-7BA9-A57F-64A0-0EDED1D8F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3E74E-1F74-88D7-1FC2-2DDF8C548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3C6AC-004A-A1B3-CA2E-ED674C8DF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9FC8-2F81-4852-970B-3C3B34C8508F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E7448-10F2-B8A4-C71A-59608151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F5B6F-41F3-1C05-770A-1A05336FE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DB20-2AA7-44F1-9314-8B676E22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1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5DF10-B8C0-A098-D9E4-5791BB68A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ED538-248C-66E2-A172-318B3D741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79BC0-0974-A81D-D893-308183ADB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9FC8-2F81-4852-970B-3C3B34C8508F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CA602-0C5F-EB50-02BE-745073948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04FE6-E77B-49F7-D4EA-EAC08081B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4DB20-2AA7-44F1-9314-8B676E221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4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2DC8-24EE-5472-5774-C775778B6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2127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Understanding and Mitigating Online Hate Speech</a:t>
            </a: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3BC8A-5164-0866-0E5C-3E7C65984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6869"/>
            <a:ext cx="9144000" cy="847165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(A Comprehensive Approach)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6428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8DA4-3513-5745-055A-83279BE2A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Introduction: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AF48C-F16B-7755-8F41-9FBCF9537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Brief overview of the prevalence and impact of online hate speech.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Importance of addressing hate speech in online platforms for fostering inclusivity and safety.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15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2D4AD-CEE4-76EC-08A3-8B33AACC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Problem Statement: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B237B-0E38-6F14-01C0-6903C6126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Online platforms face significant challenges in identifying and mitigating hate speech effectively.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Lack of comprehensive approaches and tools to analyze and address hate speech dynamics.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Need for a multifaceted strategy to understand, detect, and mitigate hate speech online.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7C4E-A781-F297-A608-2CB8C8F05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Tools Used: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D98C6-F311-9FD5-1A52-DBF466B7D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Data Collection: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Web scraping tools, APIs for social media platforms, data annotation platforms.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Preprocessing: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Python libraries (Pandas, scikit-learn), regular expressions for text cleaning.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Analysis: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Machine learning libraries (Transforms,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PyTorch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), NLP techniques (Genism, NLTK).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Model Evaluation: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Metrics such as precision, recall, F1 score; confusion matrices; ROC curves.</a:t>
            </a:r>
          </a:p>
        </p:txBody>
      </p:sp>
    </p:spTree>
    <p:extLst>
      <p:ext uri="{BB962C8B-B14F-4D97-AF65-F5344CB8AC3E}">
        <p14:creationId xmlns:p14="http://schemas.microsoft.com/office/powerpoint/2010/main" val="173534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D9BEF-DF87-1203-4557-67CFD4CE1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Approaches: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06661-357F-622D-8772-2DAF0C84E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4"/>
            <a:ext cx="10515600" cy="4608139"/>
          </a:xfrm>
        </p:spPr>
        <p:txBody>
          <a:bodyPr>
            <a:normAutofit fontScale="70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Contextual Analysis:</a:t>
            </a:r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Utilized NLP techniques to understand the context surrounding hate speech instances.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Extracted sentiments, topics, and semantic meaning to gain deeper insights.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Temporal Analysis:</a:t>
            </a:r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Conducted time series analysis to identify temporal patterns and trends in hate speech over time.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Detected spikes, fluctuations, and long-term patterns to inform mitigation strategies.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User Profiling:</a:t>
            </a:r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Created user profiles based on language usage and engagement with hate speech.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Employed clustering and classification techniques to categorize users prone to hate speech.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False Positive/Negative Analysis:</a:t>
            </a:r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Evaluated hate speech detection models to identify and mitigate false positives and false negatives.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Fine-tuned models to balance accuracy and minimize erroneous detections.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Hate Speech Detection:</a:t>
            </a:r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Developed machine learning models for hate speech detection using annotated data.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Continuously updated and refined models to adapt to evolving forms of hate speech.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585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308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Office Theme</vt:lpstr>
      <vt:lpstr>Understanding and Mitigating Online Hate Speech</vt:lpstr>
      <vt:lpstr>Introduction:</vt:lpstr>
      <vt:lpstr>Problem Statement:</vt:lpstr>
      <vt:lpstr>Tools Used:</vt:lpstr>
      <vt:lpstr>Approaches: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and Mitigating Online Hate Speech</dc:title>
  <dc:creator>Sundarakrishnan S</dc:creator>
  <cp:lastModifiedBy>Sundarakrishnan S</cp:lastModifiedBy>
  <cp:revision>1</cp:revision>
  <dcterms:created xsi:type="dcterms:W3CDTF">2024-03-07T16:17:41Z</dcterms:created>
  <dcterms:modified xsi:type="dcterms:W3CDTF">2024-03-07T16:58:55Z</dcterms:modified>
</cp:coreProperties>
</file>