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err="1" smtClean="0">
                <a:solidFill>
                  <a:schemeClr val="tx1"/>
                </a:solidFill>
              </a:rPr>
              <a:t>V.Gurumoorthy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au422721104014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Engineering</a:t>
            </a:r>
            <a:r>
              <a:rPr 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t>
            </a: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&amp;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 Model</a:t>
            </a:r>
          </a:p>
          <a:p>
            <a:r>
              <a:rPr lang="en-GB" dirty="0">
                <a:latin typeface="Times New Roman" panose="02020603050405020304" pitchFamily="18" charset="0"/>
                <a:cs typeface="Times New Roman" panose="02020603050405020304" pitchFamily="18" charset="0"/>
              </a:rPr>
              <a:t>Fields: make, model, year</a:t>
            </a:r>
          </a:p>
          <a:p>
            <a:r>
              <a:rPr lang="en-GB" dirty="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Model</a:t>
            </a:r>
          </a:p>
          <a:p>
            <a:r>
              <a:rPr lang="en-GB" dirty="0">
                <a:latin typeface="Times New Roman" panose="02020603050405020304" pitchFamily="18" charset="0"/>
                <a:cs typeface="Times New Roman" panose="02020603050405020304" pitchFamily="18" charset="0"/>
              </a:rPr>
              <a:t>Fields: name, email</a:t>
            </a:r>
          </a:p>
          <a:p>
            <a:r>
              <a:rPr lang="en-GB" dirty="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Rental Model</a:t>
            </a:r>
          </a:p>
          <a:p>
            <a:r>
              <a:rPr lang="en-GB" dirty="0">
                <a:latin typeface="Times New Roman" panose="02020603050405020304" pitchFamily="18" charset="0"/>
                <a:cs typeface="Times New Roman" panose="02020603050405020304" pitchFamily="18" charset="0"/>
              </a:rPr>
              <a:t>Fields: car (foreign key to Car model), customer (foreign key to Customer model), </a:t>
            </a:r>
            <a:r>
              <a:rPr lang="en-GB" dirty="0" err="1">
                <a:latin typeface="Times New Roman" panose="02020603050405020304" pitchFamily="18" charset="0"/>
                <a:cs typeface="Times New Roman" panose="02020603050405020304" pitchFamily="18" charset="0"/>
              </a:rPr>
              <a:t>rental_date</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return_date</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Insights and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a:latin typeface="Times New Roman" panose="02020603050405020304" pitchFamily="18" charset="0"/>
                <a:cs typeface="Times New Roman" panose="02020603050405020304" pitchFamily="18" charset="0"/>
              </a:rPr>
              <a:t>Engaging headline</a:t>
            </a:r>
            <a:r>
              <a:rPr lang="en-GB" sz="1400" dirty="0">
                <a:latin typeface="Times New Roman" panose="02020603050405020304" pitchFamily="18" charset="0"/>
                <a:cs typeface="Times New Roman" panose="02020603050405020304" pitchFamily="18" charset="0"/>
              </a:rPr>
              <a:t>: "Explore the World with Our Premium Car Rentals Service!"</a:t>
            </a:r>
          </a:p>
          <a:p>
            <a:r>
              <a:rPr lang="en-GB" sz="1400" b="1" dirty="0">
                <a:latin typeface="Times New Roman" panose="02020603050405020304" pitchFamily="18" charset="0"/>
                <a:cs typeface="Times New Roman" panose="02020603050405020304" pitchFamily="18" charset="0"/>
              </a:rPr>
              <a:t>Search bar placeholder text: </a:t>
            </a:r>
            <a:r>
              <a:rPr lang="en-GB" sz="1400" dirty="0">
                <a:latin typeface="Times New Roman" panose="02020603050405020304" pitchFamily="18" charset="0"/>
                <a:cs typeface="Times New Roman" panose="02020603050405020304" pitchFamily="18" charset="0"/>
              </a:rPr>
              <a:t>"Find Your Perfect Ride..."</a:t>
            </a:r>
          </a:p>
          <a:p>
            <a:r>
              <a:rPr lang="en-GB" sz="1400" b="1" dirty="0">
                <a:latin typeface="Times New Roman" panose="02020603050405020304" pitchFamily="18" charset="0"/>
                <a:cs typeface="Times New Roman" panose="02020603050405020304" pitchFamily="18" charset="0"/>
              </a:rPr>
              <a:t>How It Works steps</a:t>
            </a:r>
            <a:r>
              <a:rPr lang="en-GB" sz="1400" dirty="0">
                <a:latin typeface="Times New Roman" panose="02020603050405020304" pitchFamily="18" charset="0"/>
                <a:cs typeface="Times New Roman" panose="02020603050405020304" pitchFamily="18" charset="0"/>
              </a:rPr>
              <a:t>: "Search for Cars", "Make a Reservation", "Pick Up and Go!"</a:t>
            </a:r>
          </a:p>
          <a:p>
            <a:r>
              <a:rPr lang="en-GB" sz="1400" b="1" dirty="0">
                <a:latin typeface="Times New Roman" panose="02020603050405020304" pitchFamily="18" charset="0"/>
                <a:cs typeface="Times New Roman" panose="02020603050405020304" pitchFamily="18" charset="0"/>
              </a:rPr>
              <a:t>Benefits: </a:t>
            </a:r>
            <a:r>
              <a:rPr lang="en-GB" sz="1400" dirty="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a:latin typeface="Times New Roman" panose="02020603050405020304" pitchFamily="18" charset="0"/>
                <a:cs typeface="Times New Roman" panose="02020603050405020304" pitchFamily="18" charset="0"/>
              </a:rPr>
              <a:t>Example testimonial: </a:t>
            </a:r>
            <a:r>
              <a:rPr lang="en-GB" sz="1400" dirty="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a:latin typeface="Times New Roman" panose="02020603050405020304" pitchFamily="18" charset="0"/>
                <a:cs typeface="Times New Roman" panose="02020603050405020304" pitchFamily="18" charset="0"/>
              </a:rPr>
              <a:t>About Us overview: </a:t>
            </a:r>
            <a:r>
              <a:rPr lang="en-GB" sz="1400" dirty="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a:latin typeface="Times New Roman" panose="02020603050405020304" pitchFamily="18" charset="0"/>
                <a:cs typeface="Times New Roman" panose="02020603050405020304" pitchFamily="18" charset="0"/>
              </a:rPr>
              <a:t>Contact information</a:t>
            </a:r>
            <a:r>
              <a:rPr lang="en-GB" sz="1400" dirty="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Headline: </a:t>
            </a:r>
            <a:r>
              <a:rPr lang="en-GB" dirty="0">
                <a:latin typeface="Times New Roman" panose="02020603050405020304" pitchFamily="18" charset="0"/>
                <a:cs typeface="Times New Roman" panose="02020603050405020304" pitchFamily="18" charset="0"/>
              </a:rPr>
              <a:t>"Who We Are: Your Trusted Partner in Car Rentals"</a:t>
            </a:r>
          </a:p>
          <a:p>
            <a:r>
              <a:rPr lang="en-GB" b="1" dirty="0">
                <a:latin typeface="Times New Roman" panose="02020603050405020304" pitchFamily="18" charset="0"/>
                <a:cs typeface="Times New Roman" panose="02020603050405020304" pitchFamily="18" charset="0"/>
              </a:rPr>
              <a:t>Company Overview</a:t>
            </a:r>
            <a:r>
              <a:rPr lang="en-GB" dirty="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a:latin typeface="Times New Roman" panose="02020603050405020304" pitchFamily="18" charset="0"/>
                <a:cs typeface="Times New Roman" panose="02020603050405020304" pitchFamily="18" charset="0"/>
              </a:rPr>
              <a:t>Our Team: </a:t>
            </a:r>
            <a:r>
              <a:rPr lang="en-GB" dirty="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a:latin typeface="Times New Roman" panose="02020603050405020304" pitchFamily="18" charset="0"/>
                <a:cs typeface="Times New Roman" panose="02020603050405020304" pitchFamily="18" charset="0"/>
              </a:rPr>
              <a:t>Core Values</a:t>
            </a:r>
            <a:r>
              <a:rPr lang="en-GB" dirty="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a:latin typeface="Times New Roman" panose="02020603050405020304" pitchFamily="18" charset="0"/>
                <a:cs typeface="Times New Roman" panose="02020603050405020304" pitchFamily="18" charset="0"/>
              </a:rPr>
              <a:t>Customer Commitment</a:t>
            </a:r>
            <a:r>
              <a:rPr lang="en-GB" dirty="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a:latin typeface="Times New Roman" panose="02020603050405020304" pitchFamily="18" charset="0"/>
                <a:cs typeface="Times New Roman" panose="02020603050405020304" pitchFamily="18" charset="0"/>
              </a:rPr>
              <a:t>Testimonials: </a:t>
            </a:r>
            <a:r>
              <a:rPr lang="en-GB" dirty="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"Our Services: Your Key to Hassle-Free Car Rentals“.</a:t>
            </a:r>
          </a:p>
          <a:p>
            <a:pPr lvl="1"/>
            <a:r>
              <a:rPr lang="en-GB" b="1" dirty="0">
                <a:latin typeface="Times New Roman" panose="02020603050405020304" pitchFamily="18" charset="0"/>
                <a:cs typeface="Times New Roman" panose="02020603050405020304" pitchFamily="18" charset="0"/>
              </a:rPr>
              <a:t>Car Rentals:</a:t>
            </a:r>
            <a:r>
              <a:rPr lang="en-GB" dirty="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a:latin typeface="Times New Roman" panose="02020603050405020304" pitchFamily="18" charset="0"/>
                <a:cs typeface="Times New Roman" panose="02020603050405020304" pitchFamily="18" charset="0"/>
              </a:rPr>
              <a:t>traveling</a:t>
            </a:r>
            <a:r>
              <a:rPr lang="en-GB" dirty="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a:latin typeface="Times New Roman" panose="02020603050405020304" pitchFamily="18" charset="0"/>
                <a:cs typeface="Times New Roman" panose="02020603050405020304" pitchFamily="18" charset="0"/>
              </a:rPr>
              <a:t>Additional Services:</a:t>
            </a:r>
            <a:r>
              <a:rPr lang="en-GB" dirty="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anose="02020603050405020304" pitchFamily="18" charset="0"/>
                <a:cs typeface="Times New Roman" panose="02020603050405020304" pitchFamily="18" charset="0"/>
              </a:rPr>
              <a:t>Booking Process: </a:t>
            </a:r>
            <a:r>
              <a:rPr lang="en-GB" dirty="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anose="02020603050405020304" pitchFamily="18" charset="0"/>
                <a:cs typeface="Times New Roman" panose="02020603050405020304" pitchFamily="18" charset="0"/>
              </a:rPr>
              <a:t>Competitive Rates: </a:t>
            </a:r>
            <a:r>
              <a:rPr lang="en-GB" dirty="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a:latin typeface="Times New Roman" panose="02020603050405020304" pitchFamily="18" charset="0"/>
                <a:cs typeface="Times New Roman" panose="02020603050405020304" pitchFamily="18" charset="0"/>
              </a:rPr>
              <a:t>Reliable Customer Support: </a:t>
            </a:r>
            <a:r>
              <a:rPr lang="en-GB" dirty="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a:latin typeface="Times New Roman" panose="02020603050405020304" pitchFamily="18" charset="0"/>
                <a:cs typeface="Times New Roman" panose="02020603050405020304" pitchFamily="18" charset="0"/>
              </a:rPr>
              <a:t>FAQs: </a:t>
            </a:r>
            <a:r>
              <a:rPr lang="en-GB" dirty="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Headline: "Our Departments: Driving Success “</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a:latin typeface="Times New Roman" panose="02020603050405020304" pitchFamily="18" charset="0"/>
                <a:cs typeface="Times New Roman" panose="02020603050405020304" pitchFamily="18" charset="0"/>
              </a:rPr>
              <a:t>Blog Posts Grid</a:t>
            </a:r>
            <a:r>
              <a:rPr lang="en-GB" dirty="0">
                <a:latin typeface="Times New Roman" panose="02020603050405020304" pitchFamily="18" charset="0"/>
                <a:cs typeface="Times New Roman" panose="02020603050405020304" pitchFamily="18" charset="0"/>
              </a:rPr>
              <a:t>:</a:t>
            </a:r>
          </a:p>
          <a:p>
            <a:pPr lvl="1" algn="just"/>
            <a:r>
              <a:rPr lang="en-GB" dirty="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a:latin typeface="Times New Roman" panose="02020603050405020304" pitchFamily="18" charset="0"/>
                <a:cs typeface="Times New Roman" panose="02020603050405020304" pitchFamily="18" charset="0"/>
              </a:rPr>
              <a:t>Example post titles: </a:t>
            </a:r>
            <a:r>
              <a:rPr lang="en-GB" dirty="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a:latin typeface="Times New Roman" panose="02020603050405020304" pitchFamily="18" charset="0"/>
                <a:cs typeface="Times New Roman" panose="02020603050405020304" pitchFamily="18" charset="0"/>
              </a:rPr>
              <a:t>Filter or Categories Sidebar:</a:t>
            </a:r>
          </a:p>
          <a:p>
            <a:pPr lvl="1" algn="just"/>
            <a:r>
              <a:rPr lang="en-GB" b="1" dirty="0">
                <a:latin typeface="Times New Roman" panose="02020603050405020304" pitchFamily="18" charset="0"/>
                <a:cs typeface="Times New Roman" panose="02020603050405020304" pitchFamily="18" charset="0"/>
              </a:rPr>
              <a:t>Categories: </a:t>
            </a:r>
            <a:r>
              <a:rPr lang="en-GB" dirty="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a:latin typeface="Times New Roman" panose="02020603050405020304" pitchFamily="18" charset="0"/>
                <a:cs typeface="Times New Roman" panose="02020603050405020304" pitchFamily="18" charset="0"/>
              </a:rPr>
              <a:t>Featured Posts Section:</a:t>
            </a:r>
          </a:p>
          <a:p>
            <a:pPr lvl="1" algn="just"/>
            <a:r>
              <a:rPr lang="en-GB" dirty="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a:latin typeface="Times New Roman" panose="02020603050405020304" pitchFamily="18" charset="0"/>
                <a:cs typeface="Times New Roman" panose="02020603050405020304" pitchFamily="18" charset="0"/>
              </a:rPr>
              <a:t>Author Information:</a:t>
            </a:r>
          </a:p>
          <a:p>
            <a:pPr lvl="1" algn="just"/>
            <a:r>
              <a:rPr lang="en-GB" dirty="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a:latin typeface="Times New Roman" panose="02020603050405020304" pitchFamily="18" charset="0"/>
                <a:cs typeface="Times New Roman" panose="02020603050405020304" pitchFamily="18" charset="0"/>
              </a:rPr>
              <a:t>Social Sharing Buttons:</a:t>
            </a:r>
          </a:p>
          <a:p>
            <a:pPr lvl="1" algn="just"/>
            <a:r>
              <a:rPr lang="en-GB" dirty="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a:latin typeface="Times New Roman" panose="02020603050405020304" pitchFamily="18" charset="0"/>
                <a:cs typeface="Times New Roman" panose="02020603050405020304" pitchFamily="18" charset="0"/>
              </a:rPr>
              <a:t>Facebook</a:t>
            </a:r>
            <a:r>
              <a:rPr lang="en-GB" dirty="0">
                <a:latin typeface="Times New Roman" panose="02020603050405020304" pitchFamily="18" charset="0"/>
                <a:cs typeface="Times New Roman" panose="02020603050405020304" pitchFamily="18" charset="0"/>
              </a:rPr>
              <a:t>,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Mapping Services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Loyalty Program</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Feedback and Review System</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In conclusion, the development of the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r>
              <a:rPr lang="en-GB" sz="1600" b="1" dirty="0">
                <a:solidFill>
                  <a:srgbClr val="213163"/>
                </a:solidFill>
              </a:rPr>
              <a:t/>
            </a:r>
            <a:br>
              <a:rPr lang="en-GB"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Our car rentals application, built with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a:t/>
            </a:r>
            <a:br>
              <a:rPr lang="en-GB"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a:latin typeface="Times New Roman" panose="02020603050405020304" pitchFamily="18" charset="0"/>
                <a:cs typeface="Times New Roman" panose="02020603050405020304" pitchFamily="18" charset="0"/>
              </a:rPr>
              <a:t>User-Friendly Interface :</a:t>
            </a:r>
            <a:r>
              <a:rPr lang="en-GB" sz="1200" dirty="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2. Comprehensive Booking </a:t>
            </a:r>
            <a:r>
              <a:rPr lang="en-GB" sz="1200" b="1" dirty="0" err="1">
                <a:latin typeface="Times New Roman" panose="02020603050405020304" pitchFamily="18" charset="0"/>
                <a:cs typeface="Times New Roman" panose="02020603050405020304" pitchFamily="18" charset="0"/>
              </a:rPr>
              <a:t>System:</a:t>
            </a:r>
            <a:r>
              <a:rPr lang="en-GB" sz="1200" dirty="0" err="1">
                <a:latin typeface="Times New Roman" panose="02020603050405020304" pitchFamily="18" charset="0"/>
                <a:cs typeface="Times New Roman" panose="02020603050405020304" pitchFamily="18" charset="0"/>
              </a:rPr>
              <a:t>Customers</a:t>
            </a:r>
            <a:r>
              <a:rPr lang="en-GB" sz="1200" dirty="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3. Inventory Management :</a:t>
            </a:r>
            <a:r>
              <a:rPr lang="en-GB" sz="1200" dirty="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4. Customer </a:t>
            </a:r>
            <a:r>
              <a:rPr lang="en-GB" sz="1200" b="1" dirty="0" err="1">
                <a:latin typeface="Times New Roman" panose="02020603050405020304" pitchFamily="18" charset="0"/>
                <a:cs typeface="Times New Roman" panose="02020603050405020304" pitchFamily="18" charset="0"/>
              </a:rPr>
              <a:t>ManagementThe</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5. Admin Dashboard </a:t>
            </a:r>
            <a:r>
              <a:rPr lang="en-GB" sz="1200" dirty="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6. Authentication and Security </a:t>
            </a:r>
            <a:r>
              <a:rPr lang="en-GB" sz="1200" dirty="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7. Responsive </a:t>
            </a:r>
            <a:r>
              <a:rPr lang="en-GB" sz="1200" b="1" dirty="0" err="1">
                <a:latin typeface="Times New Roman" panose="02020603050405020304" pitchFamily="18" charset="0"/>
                <a:cs typeface="Times New Roman" panose="02020603050405020304" pitchFamily="18" charset="0"/>
              </a:rPr>
              <a:t>Design</a:t>
            </a:r>
            <a:r>
              <a:rPr lang="en-GB" sz="1200" dirty="0" err="1">
                <a:latin typeface="Times New Roman" panose="02020603050405020304" pitchFamily="18" charset="0"/>
                <a:cs typeface="Times New Roman" panose="02020603050405020304" pitchFamily="18" charset="0"/>
              </a:rPr>
              <a:t>The</a:t>
            </a:r>
            <a:r>
              <a:rPr lang="en-GB" sz="1200" dirty="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endParaRPr lang="en-GB" sz="12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Real-Time Inventory Management</a:t>
            </a:r>
            <a:r>
              <a:rPr lang="en-GB" dirty="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Comprehensive Booking System</a:t>
            </a:r>
            <a:r>
              <a:rPr lang="en-GB" dirty="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Customer Relationship Management (CRM)</a:t>
            </a:r>
            <a:r>
              <a:rPr lang="en-GB" dirty="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Analytics and Reporting</a:t>
            </a:r>
            <a:r>
              <a:rPr lang="en-GB" dirty="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Security Measures</a:t>
            </a:r>
            <a:r>
              <a:rPr lang="en-GB" dirty="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Scalability and Performance Optimization</a:t>
            </a:r>
            <a:r>
              <a:rPr lang="en-GB" dirty="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Mobile Compatibility</a:t>
            </a:r>
            <a:r>
              <a:rPr lang="en-GB" dirty="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a:latin typeface="Times New Roman" panose="02020603050405020304" pitchFamily="18" charset="0"/>
                <a:cs typeface="Times New Roman" panose="02020603050405020304" pitchFamily="18" charset="0"/>
              </a:rPr>
              <a:t>smartphones</a:t>
            </a:r>
            <a:r>
              <a:rPr lang="en-GB" dirty="0">
                <a:latin typeface="Times New Roman" panose="02020603050405020304" pitchFamily="18" charset="0"/>
                <a:cs typeface="Times New Roman" panose="02020603050405020304" pitchFamily="18" charset="0"/>
              </a:rPr>
              <a:t>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p:cNvPicPr>
            <a:picLocks noChangeAspect="1"/>
          </p:cNvPicPr>
          <p:nvPr/>
        </p:nvPicPr>
        <p:blipFill>
          <a:blip r:embed="rId8"/>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2220</Words>
  <Application>Microsoft Office PowerPoint</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32</cp:revision>
  <dcterms:created xsi:type="dcterms:W3CDTF">2024-04-12T08:55:21Z</dcterms:created>
  <dcterms:modified xsi:type="dcterms:W3CDTF">2024-04-29T08:50:37Z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C563EAB5672F40B6B1FE6F898D4BE7D5_13</vt:lpwstr>
  </property>
  <property fmtid="{D5CDD505-2E9C-101B-9397-08002B2CF9AE}" pid="4" name="KSOProductBuildVer">
    <vt:lpwstr>1033-12.2.0.13489</vt:lpwstr>
  </property>
</Properties>
</file>