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embeddedFontLst>
    <p:embeddedFont>
      <p:font typeface="Trebuchet MS" panose="020B0603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Ybb+wxMyUATWnIWUca/7rd1+f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2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customschemas.google.com/relationships/presentationmetadata" Target="meta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1fe05e4176023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51fe05e41760230_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551fe05e41760230_5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619433" y="473269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8162617" y="33767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5186823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140108" y="749494"/>
            <a:ext cx="8355270" cy="84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dirty="0">
                <a:solidFill>
                  <a:srgbClr val="0F0F0F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Digital Portfolio </a:t>
            </a:r>
            <a:endParaRPr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90947" y="2398165"/>
            <a:ext cx="12184934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		: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M.Gokul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	: 212403852/2305705B51D2E7E94394D3407D557163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			: Computer Application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COLLEGE/UNIVERSITY		: Tagore College Of Art &amp; Science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Chrompet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Chennai                    							Madras University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7875946" y="172310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2" name="Google Shape;192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98A49F-BF9F-2FA4-42DC-DE7D7615E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757" y="2100338"/>
            <a:ext cx="2286000" cy="4468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3124A6-6B92-BBC4-3B9D-89D435D61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1960001"/>
            <a:ext cx="1989297" cy="45260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6" name="Google Shape;206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755324" y="2019300"/>
            <a:ext cx="7857733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The portfolio website provides a professional way to showcase personal achievements and skills. It enhances career opportunities by giving recruiters a clear overview of the candidate’s profile.</a:t>
            </a:r>
            <a:endParaRPr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51fe05e41760230_5"/>
          <p:cNvSpPr txBox="1"/>
          <p:nvPr/>
        </p:nvSpPr>
        <p:spPr>
          <a:xfrm>
            <a:off x="925058" y="2909124"/>
            <a:ext cx="12192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800" dirty="0">
                <a:latin typeface="Calibri"/>
                <a:ea typeface="Calibri"/>
                <a:cs typeface="Calibri"/>
                <a:sym typeface="Calibri"/>
              </a:rPr>
              <a:t>https://moorthyselvi007-gif.github.io/Naan-Mudhalvan-Porfolio/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551fe05e41760230_5"/>
          <p:cNvSpPr txBox="1"/>
          <p:nvPr/>
        </p:nvSpPr>
        <p:spPr>
          <a:xfrm>
            <a:off x="10658" y="3204607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551fe05e41760230_5"/>
          <p:cNvSpPr txBox="1"/>
          <p:nvPr/>
        </p:nvSpPr>
        <p:spPr>
          <a:xfrm>
            <a:off x="4344805" y="678557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GITHUB LINK 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-125" y="0"/>
            <a:ext cx="12192000" cy="8006715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PROJECT TITLE</a:t>
            </a:r>
            <a:endParaRPr sz="4000" dirty="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596009" y="2940562"/>
            <a:ext cx="9344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latin typeface="Calibri"/>
                <a:ea typeface="Calibri"/>
                <a:cs typeface="Calibri"/>
                <a:sym typeface="Calibri"/>
              </a:rPr>
              <a:t>PERSONAL PORTFOLIO</a:t>
            </a: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D0D0D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Problem Statement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Project Overview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End Users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Tools and Technologies</a:t>
            </a:r>
            <a:endParaRPr sz="2800" b="0" i="0" dirty="0">
              <a:solidFill>
                <a:srgbClr val="0D0D0D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Portfolio design and Layout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Features and Functionality</a:t>
            </a:r>
            <a:endParaRPr sz="2800" b="0" i="0" dirty="0">
              <a:solidFill>
                <a:srgbClr val="0D0D0D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Screenshots</a:t>
            </a:r>
            <a:endParaRPr sz="2800" b="0" i="0" dirty="0">
              <a:solidFill>
                <a:srgbClr val="0D0D0D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Link</a:t>
            </a:r>
            <a:endParaRPr sz="2800" b="0" i="0" dirty="0">
              <a:solidFill>
                <a:srgbClr val="0D0D0D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828767" y="2019300"/>
            <a:ext cx="2762251" cy="3257550"/>
            <a:chOff x="7991475" y="2933700"/>
            <a:chExt cx="2762251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 dirty="0"/>
              <a:t>PROBLE STATEMENT</a:t>
            </a:r>
            <a:endParaRPr sz="4250"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1070039" y="1961704"/>
            <a:ext cx="6227785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Many students and professionals struggle to present their skills, achievements, and projects in a structured and accessible format. A personal portfolio solves this by providing a centralized platform to display one’s work effectively.</a:t>
            </a:r>
            <a:endParaRPr sz="2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 dirty="0"/>
              <a:t>PROJEC OVERVIEW</a:t>
            </a:r>
            <a:endParaRPr sz="4250" dirty="0"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739775" y="2019300"/>
            <a:ext cx="6472186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is a responsive portfolio website built to highlight educational details, skills, certifications, and projects. It serves as a digital resume and an interactive way to showcase personal growth.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699324" y="2278500"/>
            <a:ext cx="8533165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creating digital resumes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 seekers showcasing skills to recruiters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Developers &amp; designers displaying projects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Employers/recruiters evaluating candidates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676275" y="2108508"/>
            <a:ext cx="964509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HTML5, CSS3, JavaScript – for structure, design, and interactivity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 – for responsive layout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Pages – for hosting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en-US" sz="4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739774" y="1590250"/>
            <a:ext cx="10233025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 and professional interface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Sections: Home, About, Skills, Projects, Certificates, Contact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navigation with responsive design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1" name="Google Shape;181;p9"/>
          <p:cNvSpPr txBox="1"/>
          <p:nvPr/>
        </p:nvSpPr>
        <p:spPr>
          <a:xfrm>
            <a:off x="755332" y="1428433"/>
            <a:ext cx="11013888" cy="517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across devices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navigation bar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 representation with progress indicators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section for communication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and certificate showcase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315</Words>
  <Application>Microsoft Office PowerPoint</Application>
  <PresentationFormat>Widescreen</PresentationFormat>
  <Paragraphs>73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</vt:lpstr>
      <vt:lpstr>PROJECT TITLE</vt:lpstr>
      <vt:lpstr>AGENDA</vt:lpstr>
      <vt:lpstr>PROBLE STATEMENT</vt:lpstr>
      <vt:lpstr>PROJEC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SURYA ARISH R</dc:creator>
  <cp:lastModifiedBy>gokul moorthy</cp:lastModifiedBy>
  <cp:revision>3</cp:revision>
  <dcterms:modified xsi:type="dcterms:W3CDTF">2025-09-03T05:07:11Z</dcterms:modified>
</cp:coreProperties>
</file>