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720" y="-34200"/>
            <a:ext cx="13003200" cy="135756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" y="1282680"/>
            <a:ext cx="13003200" cy="16380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886200"/>
            <a:ext cx="13003200" cy="586584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20" y="-34200"/>
            <a:ext cx="13003200" cy="135756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0" y="1282680"/>
            <a:ext cx="13003200" cy="16380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3886200"/>
            <a:ext cx="13003200" cy="586584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209520" y="2104560"/>
            <a:ext cx="12558960" cy="7415280"/>
          </a:xfrm>
          <a:prstGeom prst="roundRect">
            <a:avLst>
              <a:gd name="adj" fmla="val 13756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21577800">
            <a:off x="-2160" y="-33120"/>
            <a:ext cx="13003200" cy="90036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21577800">
            <a:off x="3600" y="711000"/>
            <a:ext cx="13003200" cy="16380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799280" y="4172040"/>
            <a:ext cx="9383760" cy="27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Gill Sans"/>
                <a:ea typeface="Gill Sans"/>
              </a:rPr>
              <a:t>Robin Pauli, Philipp Weidel, Jyotika Bahuguna,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Gill Sans"/>
                <a:ea typeface="Gill Sans"/>
              </a:rPr>
              <a:t>28/11 - 2/12 2016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96920" y="1495440"/>
            <a:ext cx="12584160" cy="23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lang="en-US" sz="6400" strike="noStrike">
                <a:solidFill>
                  <a:srgbClr val="ffd5a9"/>
                </a:solidFill>
                <a:latin typeface="Gill Sans"/>
                <a:ea typeface="Gill Sans"/>
              </a:rPr>
              <a:t>Simulation of Biological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400" strike="noStrike">
                <a:solidFill>
                  <a:srgbClr val="ffd5a9"/>
                </a:solidFill>
                <a:latin typeface="Gill Sans"/>
                <a:ea typeface="Gill Sans"/>
              </a:rPr>
              <a:t>Neural Networks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06120" y="6480"/>
            <a:ext cx="1003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Simulation of Biological Neuronal Networks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96920" y="936720"/>
            <a:ext cx="1258416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Certificate Requirements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35880" y="2222640"/>
            <a:ext cx="12292200" cy="71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Attendance at all lectures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Tutor signs off on all daily exercises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“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Catch up” day on Friday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06120" y="6480"/>
            <a:ext cx="1003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Simulation of Biological Neuronal Networks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96920" y="936720"/>
            <a:ext cx="1258416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Course Materials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335880" y="2222640"/>
            <a:ext cx="12292200" cy="71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git clone https://github.com/INM-6/BNN_course_pub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(to do for the 1</a:t>
            </a:r>
            <a:r>
              <a:rPr lang="en-US" sz="3000" strike="noStrike" baseline="101000">
                <a:solidFill>
                  <a:srgbClr val="000000"/>
                </a:solidFill>
                <a:latin typeface="Menlo"/>
                <a:ea typeface="Menlo"/>
              </a:rPr>
              <a:t>st</a:t>
            </a: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 time)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git pull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Menlo"/>
                <a:ea typeface="Menlo"/>
              </a:rPr>
              <a:t>(to access new changes to the repo)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06120" y="6480"/>
            <a:ext cx="1003140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Simulation of Biological Neuronal Networks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96920" y="936720"/>
            <a:ext cx="12584160" cy="11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small print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65760" y="2194560"/>
            <a:ext cx="12262320" cy="71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After the lecture you may come and go as you please</a:t>
            </a:r>
            <a:endParaRPr/>
          </a:p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If you are working outside the iLab, you should return by 16:00 at the latest</a:t>
            </a:r>
            <a:endParaRPr/>
          </a:p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Likewise, if you are working outside the iLab, there will be substantially less flexibility for non-completion of exercises</a:t>
            </a:r>
            <a:endParaRPr/>
          </a:p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Try and help others, especially if you are waiting for help yourself</a:t>
            </a:r>
            <a:endParaRPr/>
          </a:p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No food or drink in the iLab</a:t>
            </a:r>
            <a:endParaRPr/>
          </a:p>
          <a:p>
            <a:pPr>
              <a:lnSpc>
                <a:spcPct val="100000"/>
              </a:lnSpc>
              <a:buSzPct val="171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Do not leave the iLab empty and unlocked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LibreOffice/4.4.6.3$Linux_X86_64 LibreOffice_project/40m0$Build-3</Application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Jyotika Bahuguna</cp:lastModifiedBy>
  <dcterms:modified xsi:type="dcterms:W3CDTF">2016-11-28T06:50:32Z</dcterms:modified>
  <cp:revision>17</cp:revision>
  <dc:title>Simulation of Biological  Neural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