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310" r:id="rId3"/>
    <p:sldId id="311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126" y="7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gratitude-2854569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Syllabus Of Chapter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9AEF59-240C-445D-BBC9-10959A578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Strings and multiline comments</a:t>
            </a:r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Slicing</a:t>
            </a:r>
          </a:p>
          <a:p>
            <a:r>
              <a:rPr lang="en-US" dirty="0"/>
              <a:t>Step argument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More about variables</a:t>
            </a:r>
          </a:p>
          <a:p>
            <a:r>
              <a:rPr lang="en-US" dirty="0"/>
              <a:t>String Methods</a:t>
            </a:r>
          </a:p>
          <a:p>
            <a:r>
              <a:rPr lang="en-US" dirty="0"/>
              <a:t>String Formatting</a:t>
            </a:r>
          </a:p>
          <a:p>
            <a:r>
              <a:rPr lang="en-US" dirty="0"/>
              <a:t>Strings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E7A0-884D-4AD6-BBAF-DA43CB6F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D49DD-FEDE-4318-9E7F-331C50C2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7900" y="1905000"/>
            <a:ext cx="5143500" cy="4114800"/>
          </a:xfrm>
        </p:spPr>
      </p:pic>
    </p:spTree>
    <p:extLst>
      <p:ext uri="{BB962C8B-B14F-4D97-AF65-F5344CB8AC3E}">
        <p14:creationId xmlns:p14="http://schemas.microsoft.com/office/powerpoint/2010/main" val="310564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10</TotalTime>
  <Words>33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Digital Blue Tunnel 16x9</vt:lpstr>
      <vt:lpstr>Syllabus Of Chapter 3</vt:lpstr>
      <vt:lpstr>Strings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Of Chapter 3</dc:title>
  <dc:creator>moosa</dc:creator>
  <cp:lastModifiedBy>moosa</cp:lastModifiedBy>
  <cp:revision>4</cp:revision>
  <dcterms:created xsi:type="dcterms:W3CDTF">2023-11-19T04:06:21Z</dcterms:created>
  <dcterms:modified xsi:type="dcterms:W3CDTF">2023-11-19T04:17:16Z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