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164167"/>
            <a:ext cx="7197726" cy="2421464"/>
          </a:xfrm>
        </p:spPr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use to print something on screen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85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rint(“some text”)</a:t>
            </a:r>
          </a:p>
          <a:p>
            <a:pPr marL="0" indent="0" algn="ctr">
              <a:buNone/>
            </a:pPr>
            <a:r>
              <a:rPr lang="en-US" sz="2800" dirty="0" smtClean="0"/>
              <a:t>Or</a:t>
            </a:r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rint(‘some text’)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6935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need to use single quotes or doubles inside print function for print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print(56)</a:t>
            </a:r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rint(98)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7212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596901"/>
            <a:ext cx="10131425" cy="561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can use single quotes inside double quotes </a:t>
            </a:r>
          </a:p>
          <a:p>
            <a:pPr marL="0" indent="0" algn="ctr">
              <a:buNone/>
            </a:pPr>
            <a:r>
              <a:rPr lang="en-US" sz="2800" dirty="0" smtClean="0"/>
              <a:t>Or</a:t>
            </a:r>
          </a:p>
          <a:p>
            <a:pPr marL="0" indent="0">
              <a:buNone/>
            </a:pPr>
            <a:r>
              <a:rPr lang="en-US" sz="2800" dirty="0" smtClean="0"/>
              <a:t>Double quotes inside single quotes</a:t>
            </a:r>
          </a:p>
          <a:p>
            <a:pPr marL="0" indent="0" algn="ctr">
              <a:buNone/>
            </a:pPr>
            <a:r>
              <a:rPr lang="en-US" sz="2800" dirty="0" smtClean="0"/>
              <a:t>But</a:t>
            </a:r>
          </a:p>
          <a:p>
            <a:pPr marL="0" indent="0">
              <a:buNone/>
            </a:pPr>
            <a:r>
              <a:rPr lang="en-US" sz="2800" dirty="0" smtClean="0"/>
              <a:t>You can’t use single quotes inside single quotes</a:t>
            </a:r>
          </a:p>
          <a:p>
            <a:pPr marL="0" indent="0" algn="ctr">
              <a:buNone/>
            </a:pPr>
            <a:r>
              <a:rPr lang="en-US" sz="2800" dirty="0" smtClean="0"/>
              <a:t>Or</a:t>
            </a:r>
          </a:p>
          <a:p>
            <a:pPr marL="0" indent="0">
              <a:buNone/>
            </a:pPr>
            <a:r>
              <a:rPr lang="en-US" sz="2800" dirty="0" smtClean="0"/>
              <a:t>Double quotes inside double quotes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971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Print function</vt:lpstr>
      <vt:lpstr>Syntax of print function</vt:lpstr>
      <vt:lpstr>You don’t need to use single quotes or doubles inside print function for print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function</dc:title>
  <dc:creator>moosarahil13@gmail.com</dc:creator>
  <cp:lastModifiedBy>moosarahil13@gmail.com</cp:lastModifiedBy>
  <cp:revision>2</cp:revision>
  <dcterms:created xsi:type="dcterms:W3CDTF">2023-11-01T05:38:45Z</dcterms:created>
  <dcterms:modified xsi:type="dcterms:W3CDTF">2023-11-01T05:48:20Z</dcterms:modified>
</cp:coreProperties>
</file>