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C290-6F85-4EFB-96F4-212BC9EA3A25}" type="datetimeFigureOut">
              <a:rPr lang="en-US" smtClean="0"/>
              <a:pPr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090C-5E26-48EA-8B1A-D5F369BC8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Gautam</a:t>
            </a:r>
            <a:r>
              <a:rPr lang="en-US" dirty="0" smtClean="0"/>
              <a:t> </a:t>
            </a:r>
            <a:r>
              <a:rPr lang="en-US" dirty="0" err="1" smtClean="0"/>
              <a:t>Srivastava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Closure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619" y="1905000"/>
            <a:ext cx="69047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Phenomena in social networks where we see really densely populated areas in the network</a:t>
            </a:r>
          </a:p>
          <a:p>
            <a:r>
              <a:rPr lang="en-US" dirty="0" smtClean="0"/>
              <a:t>Usually follows geographical patterns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495800" cy="443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Path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distance on average between all nodes in the Network</a:t>
            </a:r>
          </a:p>
          <a:p>
            <a:r>
              <a:rPr lang="en-US" dirty="0" smtClean="0"/>
              <a:t>We find on large networks that this length to be quite small</a:t>
            </a:r>
          </a:p>
          <a:p>
            <a:r>
              <a:rPr lang="en-US" dirty="0" smtClean="0"/>
              <a:t>Six degrees of </a:t>
            </a:r>
            <a:r>
              <a:rPr lang="en-US" dirty="0" err="1" smtClean="0"/>
              <a:t>Seperation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Social Networks – networks based on social network platforms (</a:t>
            </a:r>
            <a:r>
              <a:rPr lang="en-US" dirty="0" err="1" smtClean="0"/>
              <a:t>Facebook</a:t>
            </a:r>
            <a:r>
              <a:rPr lang="en-US" dirty="0" smtClean="0"/>
              <a:t>) where we make relationships through the Internet</a:t>
            </a:r>
          </a:p>
          <a:p>
            <a:r>
              <a:rPr lang="en-US" dirty="0" smtClean="0"/>
              <a:t>Offline Social Networks – describes real world social networks that we create through our everyday lives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660580" cy="49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define online social network sites as web-based services that allow individuals to</a:t>
            </a:r>
          </a:p>
          <a:p>
            <a:pPr lvl="1"/>
            <a:r>
              <a:rPr lang="en-US" dirty="0" smtClean="0"/>
              <a:t> (1) construct a public or semi-public profile within a bounded system</a:t>
            </a:r>
          </a:p>
          <a:p>
            <a:pPr lvl="1"/>
            <a:r>
              <a:rPr lang="en-US" dirty="0" smtClean="0"/>
              <a:t> (2) articulate a list of other users with whom they share a connection, and</a:t>
            </a:r>
          </a:p>
          <a:p>
            <a:pPr lvl="1"/>
            <a:r>
              <a:rPr lang="en-US" dirty="0" smtClean="0"/>
              <a:t> (3) view and traverse their list of connections and those made by others within the system. The nature and nomenclature of these connections may vary from site to site.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Known Online Social Network 1997</a:t>
            </a:r>
          </a:p>
          <a:p>
            <a:pPr lvl="1"/>
            <a:r>
              <a:rPr lang="en-US" dirty="0" smtClean="0"/>
              <a:t>SixDegrees.com</a:t>
            </a:r>
          </a:p>
          <a:p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Ryze.com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5742"/>
            <a:ext cx="4038600" cy="64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and 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why did some of these Fail and others succeeded?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become prominent through the use of social networks to help connect us online</a:t>
            </a:r>
          </a:p>
          <a:p>
            <a:r>
              <a:rPr lang="en-US" dirty="0" smtClean="0"/>
              <a:t>a social network is a social structure made up of individuals that are tied by one or more interdependencies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Rise and Fall of a Social Network</a:t>
            </a:r>
          </a:p>
          <a:p>
            <a:pPr lvl="1"/>
            <a:r>
              <a:rPr lang="en-US" dirty="0" smtClean="0"/>
              <a:t>designed to compete with Match.com</a:t>
            </a:r>
          </a:p>
          <a:p>
            <a:pPr lvl="1"/>
            <a:r>
              <a:rPr lang="en-US" dirty="0" smtClean="0"/>
              <a:t>gained popularity through bloggers, Burning Man</a:t>
            </a:r>
          </a:p>
          <a:p>
            <a:pPr lvl="1"/>
            <a:r>
              <a:rPr lang="en-US" dirty="0" smtClean="0"/>
              <a:t>grew to 300,000 users</a:t>
            </a:r>
          </a:p>
          <a:p>
            <a:pPr lvl="1"/>
            <a:r>
              <a:rPr lang="en-US" dirty="0" smtClean="0"/>
              <a:t>difficulties arose in infrastructure of the network</a:t>
            </a:r>
          </a:p>
          <a:p>
            <a:pPr lvl="1"/>
            <a:r>
              <a:rPr lang="en-US" dirty="0" smtClean="0"/>
              <a:t>limitations in access to profiles created </a:t>
            </a:r>
            <a:r>
              <a:rPr lang="en-US" dirty="0" err="1" smtClean="0"/>
              <a:t>Fakesters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Social Networks make money?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Friendship</a:t>
            </a:r>
          </a:p>
          <a:p>
            <a:r>
              <a:rPr lang="en-US" dirty="0" smtClean="0"/>
              <a:t>Kinship</a:t>
            </a:r>
          </a:p>
          <a:p>
            <a:r>
              <a:rPr lang="en-US" dirty="0" smtClean="0"/>
              <a:t>Common Interest</a:t>
            </a:r>
          </a:p>
          <a:p>
            <a:r>
              <a:rPr lang="en-US" dirty="0" smtClean="0"/>
              <a:t>Financial Exchange</a:t>
            </a:r>
          </a:p>
          <a:p>
            <a:r>
              <a:rPr lang="en-US" dirty="0" smtClean="0"/>
              <a:t>Beliefs</a:t>
            </a:r>
          </a:p>
          <a:p>
            <a:r>
              <a:rPr lang="en-US" dirty="0" smtClean="0"/>
              <a:t>Career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We can view a Social network as a graph</a:t>
            </a:r>
          </a:p>
          <a:p>
            <a:r>
              <a:rPr lang="en-US" dirty="0" smtClean="0"/>
              <a:t>Nodes/Vertices represent people</a:t>
            </a:r>
          </a:p>
          <a:p>
            <a:r>
              <a:rPr lang="en-US" dirty="0" smtClean="0"/>
              <a:t>Edges represent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62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Law</a:t>
            </a:r>
          </a:p>
          <a:p>
            <a:r>
              <a:rPr lang="en-US" dirty="0" smtClean="0"/>
              <a:t>Triadic Closure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APL – Six Degrees of </a:t>
            </a:r>
            <a:r>
              <a:rPr lang="en-US" dirty="0" err="1" smtClean="0"/>
              <a:t>Seperation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Distribution – The amount of friends of each node</a:t>
            </a:r>
          </a:p>
          <a:p>
            <a:r>
              <a:rPr lang="en-US" dirty="0" smtClean="0"/>
              <a:t>In Social Networks, we see a known trend called Power Law</a:t>
            </a:r>
          </a:p>
          <a:p>
            <a:r>
              <a:rPr lang="en-US" dirty="0" smtClean="0"/>
              <a:t>There are a few nodes of HIGH degree, and then many nodes of LOW degree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Graph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38" y="1752600"/>
            <a:ext cx="6918961" cy="37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Triadic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people in a social network are friends, then there is an increased likelihood that they will become friends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403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Social Networks</vt:lpstr>
      <vt:lpstr>Social Networks</vt:lpstr>
      <vt:lpstr>Interdependencies</vt:lpstr>
      <vt:lpstr>Social Network Topology</vt:lpstr>
      <vt:lpstr>Social Network</vt:lpstr>
      <vt:lpstr>Properties of Social Networks</vt:lpstr>
      <vt:lpstr>Power Law</vt:lpstr>
      <vt:lpstr>Power Law Graph</vt:lpstr>
      <vt:lpstr>Triadic Closure</vt:lpstr>
      <vt:lpstr>Triadic Closure</vt:lpstr>
      <vt:lpstr>Clustering</vt:lpstr>
      <vt:lpstr>Clustering</vt:lpstr>
      <vt:lpstr>Average Path Length</vt:lpstr>
      <vt:lpstr>Types of Social Networks</vt:lpstr>
      <vt:lpstr>Social Network Types</vt:lpstr>
      <vt:lpstr>Online Social Networks</vt:lpstr>
      <vt:lpstr>History</vt:lpstr>
      <vt:lpstr>Slide 18</vt:lpstr>
      <vt:lpstr>Rise and Fall</vt:lpstr>
      <vt:lpstr>Friendster</vt:lpstr>
      <vt:lpstr>Show me the Money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</dc:title>
  <dc:creator>Gautam</dc:creator>
  <cp:lastModifiedBy>Gautam</cp:lastModifiedBy>
  <cp:revision>9</cp:revision>
  <dcterms:created xsi:type="dcterms:W3CDTF">2011-11-25T18:51:58Z</dcterms:created>
  <dcterms:modified xsi:type="dcterms:W3CDTF">2012-11-29T20:57:04Z</dcterms:modified>
</cp:coreProperties>
</file>