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80" r:id="rId2"/>
    <p:sldId id="258" r:id="rId3"/>
    <p:sldId id="319" r:id="rId4"/>
    <p:sldId id="320" r:id="rId5"/>
    <p:sldId id="321" r:id="rId6"/>
    <p:sldId id="322" r:id="rId7"/>
    <p:sldId id="300" r:id="rId8"/>
    <p:sldId id="328" r:id="rId9"/>
    <p:sldId id="323" r:id="rId10"/>
    <p:sldId id="303" r:id="rId11"/>
    <p:sldId id="326" r:id="rId12"/>
    <p:sldId id="324" r:id="rId13"/>
    <p:sldId id="32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FF"/>
    <a:srgbClr val="00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 autoAdjust="0"/>
    <p:restoredTop sz="93049" autoAdjust="0"/>
  </p:normalViewPr>
  <p:slideViewPr>
    <p:cSldViewPr>
      <p:cViewPr>
        <p:scale>
          <a:sx n="66" d="100"/>
          <a:sy n="66" d="100"/>
        </p:scale>
        <p:origin x="-3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29D29-1ECE-445E-A70C-0127319E4F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1D29E6C-F916-4E1D-90CE-9AE75066BA01}">
      <dgm:prSet phldrT="[Text]"/>
      <dgm:spPr>
        <a:solidFill>
          <a:srgbClr val="00B050"/>
        </a:solidFill>
      </dgm:spPr>
      <dgm:t>
        <a:bodyPr/>
        <a:lstStyle/>
        <a:p>
          <a:r>
            <a:rPr lang="en-CA" dirty="0" smtClean="0"/>
            <a:t>Predecessors</a:t>
          </a:r>
          <a:endParaRPr lang="en-CA" b="1" dirty="0"/>
        </a:p>
      </dgm:t>
    </dgm:pt>
    <dgm:pt modelId="{D45E8FB5-74B1-4D54-8EBC-854C19B24DB5}" type="parTrans" cxnId="{4ABE8CE7-5B68-4C5D-88BE-62E602F79933}">
      <dgm:prSet/>
      <dgm:spPr/>
      <dgm:t>
        <a:bodyPr/>
        <a:lstStyle/>
        <a:p>
          <a:endParaRPr lang="en-CA"/>
        </a:p>
      </dgm:t>
    </dgm:pt>
    <dgm:pt modelId="{31BF3F26-E320-4846-AFF5-19C723791CD1}" type="sibTrans" cxnId="{4ABE8CE7-5B68-4C5D-88BE-62E602F79933}">
      <dgm:prSet/>
      <dgm:spPr/>
      <dgm:t>
        <a:bodyPr/>
        <a:lstStyle/>
        <a:p>
          <a:endParaRPr lang="en-CA"/>
        </a:p>
      </dgm:t>
    </dgm:pt>
    <dgm:pt modelId="{F85F24A9-002C-4EE5-885E-B58354E2B164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 smtClean="0"/>
            <a:t>Typing</a:t>
          </a:r>
          <a:endParaRPr lang="en-CA" b="1" dirty="0"/>
        </a:p>
      </dgm:t>
    </dgm:pt>
    <dgm:pt modelId="{76CA3A37-D433-45EF-9873-15820E0E44A4}" type="parTrans" cxnId="{2163CFCB-764F-4B54-B588-95273BDBA647}">
      <dgm:prSet/>
      <dgm:spPr/>
      <dgm:t>
        <a:bodyPr/>
        <a:lstStyle/>
        <a:p>
          <a:endParaRPr lang="en-CA"/>
        </a:p>
      </dgm:t>
    </dgm:pt>
    <dgm:pt modelId="{7ADC0EBC-F002-4718-BCF6-E3AB59838D86}" type="sibTrans" cxnId="{2163CFCB-764F-4B54-B588-95273BDBA647}">
      <dgm:prSet/>
      <dgm:spPr/>
      <dgm:t>
        <a:bodyPr/>
        <a:lstStyle/>
        <a:p>
          <a:endParaRPr lang="en-CA"/>
        </a:p>
      </dgm:t>
    </dgm:pt>
    <dgm:pt modelId="{4F110D27-87B2-4F1C-AA39-5E5D244DE64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Strongly typed</a:t>
          </a:r>
          <a:endParaRPr lang="en-CA" sz="2000" b="1" dirty="0"/>
        </a:p>
      </dgm:t>
    </dgm:pt>
    <dgm:pt modelId="{6521910E-F39B-4487-9520-425C2FA0D5A2}" type="parTrans" cxnId="{C2A7908D-7AD4-49A0-A37D-DE4336AF20AF}">
      <dgm:prSet/>
      <dgm:spPr/>
      <dgm:t>
        <a:bodyPr/>
        <a:lstStyle/>
        <a:p>
          <a:endParaRPr lang="en-CA"/>
        </a:p>
      </dgm:t>
    </dgm:pt>
    <dgm:pt modelId="{E1095814-6150-4F71-9D98-F24B4064D3C7}" type="sibTrans" cxnId="{C2A7908D-7AD4-49A0-A37D-DE4336AF20AF}">
      <dgm:prSet/>
      <dgm:spPr/>
      <dgm:t>
        <a:bodyPr/>
        <a:lstStyle/>
        <a:p>
          <a:endParaRPr lang="en-CA"/>
        </a:p>
      </dgm:t>
    </dgm:pt>
    <dgm:pt modelId="{731A4F91-45C5-4436-93C3-A74C9435D382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 smtClean="0"/>
            <a:t>Syntax</a:t>
          </a:r>
          <a:endParaRPr lang="en-CA" b="1" dirty="0"/>
        </a:p>
      </dgm:t>
    </dgm:pt>
    <dgm:pt modelId="{42518549-C2FF-4DED-ADEF-057AF6827F57}" type="parTrans" cxnId="{96CE23A5-0B69-43EC-94D9-8BCE506CE854}">
      <dgm:prSet/>
      <dgm:spPr/>
      <dgm:t>
        <a:bodyPr/>
        <a:lstStyle/>
        <a:p>
          <a:endParaRPr lang="en-CA"/>
        </a:p>
      </dgm:t>
    </dgm:pt>
    <dgm:pt modelId="{E49239B2-9C07-4CC8-AB77-90D6EBF87E7B}" type="sibTrans" cxnId="{96CE23A5-0B69-43EC-94D9-8BCE506CE854}">
      <dgm:prSet/>
      <dgm:spPr/>
      <dgm:t>
        <a:bodyPr/>
        <a:lstStyle/>
        <a:p>
          <a:endParaRPr lang="en-CA"/>
        </a:p>
      </dgm:t>
    </dgm:pt>
    <dgm:pt modelId="{736272C7-687A-4EDA-833F-F869FC90BEF4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b="1" dirty="0" smtClean="0"/>
            <a:t>White spaces used for scope</a:t>
          </a:r>
          <a:endParaRPr lang="en-CA" b="1" dirty="0"/>
        </a:p>
      </dgm:t>
    </dgm:pt>
    <dgm:pt modelId="{A04A648F-5A93-4527-BF65-6972CA82EE0F}" type="parTrans" cxnId="{234D53C0-5896-4904-9FC5-1A555EBBAF47}">
      <dgm:prSet/>
      <dgm:spPr/>
      <dgm:t>
        <a:bodyPr/>
        <a:lstStyle/>
        <a:p>
          <a:endParaRPr lang="en-CA"/>
        </a:p>
      </dgm:t>
    </dgm:pt>
    <dgm:pt modelId="{45E2B097-E5BE-486C-B350-6BDEBBA6F5D1}" type="sibTrans" cxnId="{234D53C0-5896-4904-9FC5-1A555EBBAF47}">
      <dgm:prSet/>
      <dgm:spPr/>
      <dgm:t>
        <a:bodyPr/>
        <a:lstStyle/>
        <a:p>
          <a:endParaRPr lang="en-CA"/>
        </a:p>
      </dgm:t>
    </dgm:pt>
    <dgm:pt modelId="{6449A5A4-8D5C-4F11-BD13-0141C4FE3F4A}">
      <dgm:prSet phldrT="[Text]"/>
      <dgm:spPr>
        <a:solidFill>
          <a:srgbClr val="00B0F0"/>
        </a:solidFill>
      </dgm:spPr>
      <dgm:t>
        <a:bodyPr/>
        <a:lstStyle/>
        <a:p>
          <a:r>
            <a:rPr lang="en-CA" dirty="0" smtClean="0"/>
            <a:t>Semantics</a:t>
          </a:r>
          <a:endParaRPr lang="en-CA" b="1" dirty="0"/>
        </a:p>
      </dgm:t>
    </dgm:pt>
    <dgm:pt modelId="{3B13A94D-010F-4BAB-9C8C-4C9ACF8531D8}" type="parTrans" cxnId="{9DA3E1E7-E816-4486-A173-73474FB4795B}">
      <dgm:prSet/>
      <dgm:spPr/>
      <dgm:t>
        <a:bodyPr/>
        <a:lstStyle/>
        <a:p>
          <a:endParaRPr lang="en-CA"/>
        </a:p>
      </dgm:t>
    </dgm:pt>
    <dgm:pt modelId="{F50DEB67-ACA6-4AAE-948B-482E8D865B23}" type="sibTrans" cxnId="{9DA3E1E7-E816-4486-A173-73474FB4795B}">
      <dgm:prSet/>
      <dgm:spPr/>
      <dgm:t>
        <a:bodyPr/>
        <a:lstStyle/>
        <a:p>
          <a:endParaRPr lang="en-CA"/>
        </a:p>
      </dgm:t>
    </dgm:pt>
    <dgm:pt modelId="{5525DE40-2DC5-45F7-BEC8-BAA8B4869981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Static </a:t>
          </a:r>
          <a:endParaRPr lang="en-CA" sz="2000" b="1" dirty="0"/>
        </a:p>
      </dgm:t>
    </dgm:pt>
    <dgm:pt modelId="{14B34D7E-9D2E-4032-B19E-1AF4D1AACFE8}" type="parTrans" cxnId="{105F66DF-3923-43E0-80AE-F1C9D7376AB8}">
      <dgm:prSet/>
      <dgm:spPr/>
      <dgm:t>
        <a:bodyPr/>
        <a:lstStyle/>
        <a:p>
          <a:endParaRPr lang="en-CA"/>
        </a:p>
      </dgm:t>
    </dgm:pt>
    <dgm:pt modelId="{9075A4AD-31F8-4AA2-BB2E-820542EDA260}" type="sibTrans" cxnId="{105F66DF-3923-43E0-80AE-F1C9D7376AB8}">
      <dgm:prSet/>
      <dgm:spPr/>
      <dgm:t>
        <a:bodyPr/>
        <a:lstStyle/>
        <a:p>
          <a:endParaRPr lang="en-CA"/>
        </a:p>
      </dgm:t>
    </dgm:pt>
    <dgm:pt modelId="{FF153A26-D14E-4FDE-884C-5BE4C4345AE0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1100" dirty="0"/>
        </a:p>
      </dgm:t>
    </dgm:pt>
    <dgm:pt modelId="{B70B33E4-D773-4BBC-91FF-0B256F4F5F60}" type="parTrans" cxnId="{FFD75E5B-BF6B-4578-9264-D3E187B38A95}">
      <dgm:prSet/>
      <dgm:spPr/>
      <dgm:t>
        <a:bodyPr/>
        <a:lstStyle/>
        <a:p>
          <a:endParaRPr lang="en-CA"/>
        </a:p>
      </dgm:t>
    </dgm:pt>
    <dgm:pt modelId="{A43A082D-0823-45A6-914A-AFCB50ED4DCF}" type="sibTrans" cxnId="{FFD75E5B-BF6B-4578-9264-D3E187B38A95}">
      <dgm:prSet/>
      <dgm:spPr/>
      <dgm:t>
        <a:bodyPr/>
        <a:lstStyle/>
        <a:p>
          <a:endParaRPr lang="en-CA"/>
        </a:p>
      </dgm:t>
    </dgm:pt>
    <dgm:pt modelId="{52D239AD-7BA2-4D17-ADB4-45201F48CEC5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1100" dirty="0"/>
        </a:p>
      </dgm:t>
    </dgm:pt>
    <dgm:pt modelId="{E8BD9BF5-97B3-42D0-888E-141F688F1370}" type="parTrans" cxnId="{03313F49-E88F-49B8-807E-F818026DBBDA}">
      <dgm:prSet/>
      <dgm:spPr/>
      <dgm:t>
        <a:bodyPr/>
        <a:lstStyle/>
        <a:p>
          <a:endParaRPr lang="en-CA"/>
        </a:p>
      </dgm:t>
    </dgm:pt>
    <dgm:pt modelId="{F0F7CBE6-6ADB-4751-B2E0-5FFAA982E458}" type="sibTrans" cxnId="{03313F49-E88F-49B8-807E-F818026DBBDA}">
      <dgm:prSet/>
      <dgm:spPr/>
      <dgm:t>
        <a:bodyPr/>
        <a:lstStyle/>
        <a:p>
          <a:endParaRPr lang="en-CA"/>
        </a:p>
      </dgm:t>
    </dgm:pt>
    <dgm:pt modelId="{331CAC45-4784-4E43-BE14-BA0803D19757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400" dirty="0"/>
        </a:p>
      </dgm:t>
    </dgm:pt>
    <dgm:pt modelId="{36CE3DD5-777E-454B-847B-A89E65B31AF6}" type="parTrans" cxnId="{FD791859-BE45-44E4-BB9C-54AC64231C30}">
      <dgm:prSet/>
      <dgm:spPr/>
      <dgm:t>
        <a:bodyPr/>
        <a:lstStyle/>
        <a:p>
          <a:endParaRPr lang="en-CA"/>
        </a:p>
      </dgm:t>
    </dgm:pt>
    <dgm:pt modelId="{7EDEDD00-19B0-4AFD-B0D2-E266934C9595}" type="sibTrans" cxnId="{FD791859-BE45-44E4-BB9C-54AC64231C30}">
      <dgm:prSet/>
      <dgm:spPr/>
      <dgm:t>
        <a:bodyPr/>
        <a:lstStyle/>
        <a:p>
          <a:endParaRPr lang="en-CA"/>
        </a:p>
      </dgm:t>
    </dgm:pt>
    <dgm:pt modelId="{ADFA476F-2908-4240-B99F-0771BE8AC8DC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Dynamically Typed</a:t>
          </a:r>
          <a:endParaRPr lang="en-CA" sz="2000" b="1" dirty="0"/>
        </a:p>
      </dgm:t>
    </dgm:pt>
    <dgm:pt modelId="{F0EC5822-2934-4A67-898C-D94DD6225B95}" type="parTrans" cxnId="{A21AAC5D-76B9-414C-99DF-30615BE7291B}">
      <dgm:prSet/>
      <dgm:spPr/>
      <dgm:t>
        <a:bodyPr/>
        <a:lstStyle/>
        <a:p>
          <a:endParaRPr lang="en-CA"/>
        </a:p>
      </dgm:t>
    </dgm:pt>
    <dgm:pt modelId="{07A42026-FDA6-43CB-902C-0AB725D044CA}" type="sibTrans" cxnId="{A21AAC5D-76B9-414C-99DF-30615BE7291B}">
      <dgm:prSet/>
      <dgm:spPr/>
      <dgm:t>
        <a:bodyPr/>
        <a:lstStyle/>
        <a:p>
          <a:endParaRPr lang="en-CA"/>
        </a:p>
      </dgm:t>
    </dgm:pt>
    <dgm:pt modelId="{3A5BBABD-24E1-49F9-B7F7-2F3C489FC9AF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b="1" dirty="0" smtClean="0"/>
            <a:t>Blocks expressed by indentation </a:t>
          </a:r>
          <a:endParaRPr lang="en-CA" b="1" dirty="0"/>
        </a:p>
      </dgm:t>
    </dgm:pt>
    <dgm:pt modelId="{C80057FC-10D8-4C82-B3B6-7F4CB1B072B5}" type="parTrans" cxnId="{49D0DC54-5D14-4FE2-9C23-5577E91356AE}">
      <dgm:prSet/>
      <dgm:spPr/>
      <dgm:t>
        <a:bodyPr/>
        <a:lstStyle/>
        <a:p>
          <a:endParaRPr lang="en-CA"/>
        </a:p>
      </dgm:t>
    </dgm:pt>
    <dgm:pt modelId="{F296DDEA-05E1-4393-9D8B-17E9DE7C3F4C}" type="sibTrans" cxnId="{49D0DC54-5D14-4FE2-9C23-5577E91356AE}">
      <dgm:prSet/>
      <dgm:spPr/>
      <dgm:t>
        <a:bodyPr/>
        <a:lstStyle/>
        <a:p>
          <a:endParaRPr lang="en-CA"/>
        </a:p>
      </dgm:t>
    </dgm:pt>
    <dgm:pt modelId="{20430C45-2DEC-4468-AF89-34859145D817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Dynamic</a:t>
          </a:r>
          <a:endParaRPr lang="en-CA" sz="2000" b="1" dirty="0"/>
        </a:p>
      </dgm:t>
    </dgm:pt>
    <dgm:pt modelId="{F7B4B728-F2DA-4EAA-94BD-0FCD87BB9784}" type="parTrans" cxnId="{B19EE7A8-5985-4638-8C71-2FD19416739F}">
      <dgm:prSet/>
      <dgm:spPr/>
      <dgm:t>
        <a:bodyPr/>
        <a:lstStyle/>
        <a:p>
          <a:endParaRPr lang="en-CA"/>
        </a:p>
      </dgm:t>
    </dgm:pt>
    <dgm:pt modelId="{1A1DEFC3-DEAC-4456-971B-7E140394BA74}" type="sibTrans" cxnId="{B19EE7A8-5985-4638-8C71-2FD19416739F}">
      <dgm:prSet/>
      <dgm:spPr/>
      <dgm:t>
        <a:bodyPr/>
        <a:lstStyle/>
        <a:p>
          <a:endParaRPr lang="en-CA"/>
        </a:p>
      </dgm:t>
    </dgm:pt>
    <dgm:pt modelId="{A311F785-57D3-4CE3-8F95-1801C4B58911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C, C++</a:t>
          </a:r>
          <a:endParaRPr lang="en-CA" sz="2000" b="1" dirty="0"/>
        </a:p>
      </dgm:t>
    </dgm:pt>
    <dgm:pt modelId="{6CDB9C38-65DB-4ED0-B15B-C2F887C96F0E}" type="sibTrans" cxnId="{9F9CE629-1365-43A4-B556-839C8BBE7131}">
      <dgm:prSet/>
      <dgm:spPr/>
      <dgm:t>
        <a:bodyPr/>
        <a:lstStyle/>
        <a:p>
          <a:endParaRPr lang="en-CA"/>
        </a:p>
      </dgm:t>
    </dgm:pt>
    <dgm:pt modelId="{F890BDA4-7276-44D5-95F4-FE434B4CF572}" type="parTrans" cxnId="{9F9CE629-1365-43A4-B556-839C8BBE7131}">
      <dgm:prSet/>
      <dgm:spPr/>
      <dgm:t>
        <a:bodyPr/>
        <a:lstStyle/>
        <a:p>
          <a:endParaRPr lang="en-CA"/>
        </a:p>
      </dgm:t>
    </dgm:pt>
    <dgm:pt modelId="{03537308-03D9-4E87-8F5D-CC63961D4A24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ABC</a:t>
          </a:r>
          <a:endParaRPr lang="en-CA" sz="2000" b="1" dirty="0"/>
        </a:p>
      </dgm:t>
    </dgm:pt>
    <dgm:pt modelId="{4530049D-E7BB-4503-A481-9C5F8A501761}" type="sibTrans" cxnId="{05AC362D-8E7B-4611-8493-E376F4B9F73D}">
      <dgm:prSet/>
      <dgm:spPr/>
      <dgm:t>
        <a:bodyPr/>
        <a:lstStyle/>
        <a:p>
          <a:endParaRPr lang="en-CA"/>
        </a:p>
      </dgm:t>
    </dgm:pt>
    <dgm:pt modelId="{66B35304-0C11-4EF5-83FF-78129F8BE19B}" type="parTrans" cxnId="{05AC362D-8E7B-4611-8493-E376F4B9F73D}">
      <dgm:prSet/>
      <dgm:spPr/>
      <dgm:t>
        <a:bodyPr/>
        <a:lstStyle/>
        <a:p>
          <a:endParaRPr lang="en-CA"/>
        </a:p>
      </dgm:t>
    </dgm:pt>
    <dgm:pt modelId="{0BE0C553-E46D-445F-939D-12D5DF029633}" type="pres">
      <dgm:prSet presAssocID="{65529D29-1ECE-445E-A70C-0127319E4F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620BD88-888F-4BCF-94AF-8BB1788A0E5A}" type="pres">
      <dgm:prSet presAssocID="{91D29E6C-F916-4E1D-90CE-9AE75066BA01}" presName="linNode" presStyleCnt="0"/>
      <dgm:spPr/>
    </dgm:pt>
    <dgm:pt modelId="{E39659C1-A181-4278-8C9A-0DDE62C6592C}" type="pres">
      <dgm:prSet presAssocID="{91D29E6C-F916-4E1D-90CE-9AE75066BA0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9D113A-91A7-467D-8FE0-E23AE9077718}" type="pres">
      <dgm:prSet presAssocID="{91D29E6C-F916-4E1D-90CE-9AE75066BA01}" presName="descendantText" presStyleLbl="alignAccFollowNode1" presStyleIdx="0" presStyleCnt="4" custLinFactNeighborX="-978" custLinFactNeighborY="-416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673DC7-D6C3-470E-AECD-766B75241705}" type="pres">
      <dgm:prSet presAssocID="{31BF3F26-E320-4846-AFF5-19C723791CD1}" presName="sp" presStyleCnt="0"/>
      <dgm:spPr/>
    </dgm:pt>
    <dgm:pt modelId="{A7C300A1-202E-483E-BEC3-E44EA74F9B2A}" type="pres">
      <dgm:prSet presAssocID="{F85F24A9-002C-4EE5-885E-B58354E2B164}" presName="linNode" presStyleCnt="0"/>
      <dgm:spPr/>
    </dgm:pt>
    <dgm:pt modelId="{349043FA-5D46-40C8-9A32-62FAC414E82C}" type="pres">
      <dgm:prSet presAssocID="{F85F24A9-002C-4EE5-885E-B58354E2B16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8243EB-4E69-4639-B4E4-644A508AAC00}" type="pres">
      <dgm:prSet presAssocID="{F85F24A9-002C-4EE5-885E-B58354E2B16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1B2DEE-BF47-4CBA-A183-4183CE5E9820}" type="pres">
      <dgm:prSet presAssocID="{7ADC0EBC-F002-4718-BCF6-E3AB59838D86}" presName="sp" presStyleCnt="0"/>
      <dgm:spPr/>
    </dgm:pt>
    <dgm:pt modelId="{1BC690E7-2BB4-4594-ACE3-34874D4116A4}" type="pres">
      <dgm:prSet presAssocID="{731A4F91-45C5-4436-93C3-A74C9435D382}" presName="linNode" presStyleCnt="0"/>
      <dgm:spPr/>
    </dgm:pt>
    <dgm:pt modelId="{AB9F58C6-8B6A-4D9E-BF3C-56CAB03D2AE2}" type="pres">
      <dgm:prSet presAssocID="{731A4F91-45C5-4436-93C3-A74C9435D38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27344E1-946C-4268-A785-60BE33B4716C}" type="pres">
      <dgm:prSet presAssocID="{731A4F91-45C5-4436-93C3-A74C9435D382}" presName="descendantText" presStyleLbl="alignAccFollowNode1" presStyleIdx="2" presStyleCnt="4" custLinFactNeighborY="-32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4B5DC0-4D5A-47F1-A463-4A33FF8499B6}" type="pres">
      <dgm:prSet presAssocID="{E49239B2-9C07-4CC8-AB77-90D6EBF87E7B}" presName="sp" presStyleCnt="0"/>
      <dgm:spPr/>
    </dgm:pt>
    <dgm:pt modelId="{4C432675-1512-4B97-829B-934B8C80A761}" type="pres">
      <dgm:prSet presAssocID="{6449A5A4-8D5C-4F11-BD13-0141C4FE3F4A}" presName="linNode" presStyleCnt="0"/>
      <dgm:spPr/>
    </dgm:pt>
    <dgm:pt modelId="{BE0D39BD-BA71-49AE-A5F9-38A6CF158CC7}" type="pres">
      <dgm:prSet presAssocID="{6449A5A4-8D5C-4F11-BD13-0141C4FE3F4A}" presName="parentText" presStyleLbl="node1" presStyleIdx="3" presStyleCnt="4" custLinFactNeighborX="743" custLinFactNeighborY="-215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BE373BA-9EF9-4BC6-B4EF-EF7BD6116F8F}" type="pres">
      <dgm:prSet presAssocID="{6449A5A4-8D5C-4F11-BD13-0141C4FE3F4A}" presName="descendantText" presStyleLbl="alignAccFollowNode1" presStyleIdx="3" presStyleCnt="4" custLinFactNeighborX="1320" custLinFactNeighborY="-269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05F66DF-3923-43E0-80AE-F1C9D7376AB8}" srcId="{6449A5A4-8D5C-4F11-BD13-0141C4FE3F4A}" destId="{5525DE40-2DC5-45F7-BEC8-BAA8B4869981}" srcOrd="0" destOrd="0" parTransId="{14B34D7E-9D2E-4032-B19E-1AF4D1AACFE8}" sibTransId="{9075A4AD-31F8-4AA2-BB2E-820542EDA260}"/>
    <dgm:cxn modelId="{0EE3CDC9-EF36-43FE-A76F-A8BF65E2139D}" type="presOf" srcId="{52D239AD-7BA2-4D17-ADB4-45201F48CEC5}" destId="{889D113A-91A7-467D-8FE0-E23AE9077718}" srcOrd="0" destOrd="3" presId="urn:microsoft.com/office/officeart/2005/8/layout/vList5"/>
    <dgm:cxn modelId="{094D28E3-E646-4FD3-A7B2-1729A8071D3C}" type="presOf" srcId="{65529D29-1ECE-445E-A70C-0127319E4F34}" destId="{0BE0C553-E46D-445F-939D-12D5DF029633}" srcOrd="0" destOrd="0" presId="urn:microsoft.com/office/officeart/2005/8/layout/vList5"/>
    <dgm:cxn modelId="{4B42EDAE-39E6-4FB6-8773-ADE08DCF33CD}" type="presOf" srcId="{3A5BBABD-24E1-49F9-B7F7-2F3C489FC9AF}" destId="{F27344E1-946C-4268-A785-60BE33B4716C}" srcOrd="0" destOrd="1" presId="urn:microsoft.com/office/officeart/2005/8/layout/vList5"/>
    <dgm:cxn modelId="{BB2E872A-4098-4168-ACFA-D3B413622431}" type="presOf" srcId="{736272C7-687A-4EDA-833F-F869FC90BEF4}" destId="{F27344E1-946C-4268-A785-60BE33B4716C}" srcOrd="0" destOrd="0" presId="urn:microsoft.com/office/officeart/2005/8/layout/vList5"/>
    <dgm:cxn modelId="{EB3C4E67-0434-4C90-93A0-DD46511E17AF}" type="presOf" srcId="{20430C45-2DEC-4468-AF89-34859145D817}" destId="{BBE373BA-9EF9-4BC6-B4EF-EF7BD6116F8F}" srcOrd="0" destOrd="1" presId="urn:microsoft.com/office/officeart/2005/8/layout/vList5"/>
    <dgm:cxn modelId="{D6FFD33B-74F6-4C8D-890D-21E607085C95}" type="presOf" srcId="{731A4F91-45C5-4436-93C3-A74C9435D382}" destId="{AB9F58C6-8B6A-4D9E-BF3C-56CAB03D2AE2}" srcOrd="0" destOrd="0" presId="urn:microsoft.com/office/officeart/2005/8/layout/vList5"/>
    <dgm:cxn modelId="{A851BDE2-7B30-42D8-95FB-C88C65A9711F}" type="presOf" srcId="{4F110D27-87B2-4F1C-AA39-5E5D244DE640}" destId="{E78243EB-4E69-4639-B4E4-644A508AAC00}" srcOrd="0" destOrd="0" presId="urn:microsoft.com/office/officeart/2005/8/layout/vList5"/>
    <dgm:cxn modelId="{9F9CE629-1365-43A4-B556-839C8BBE7131}" srcId="{91D29E6C-F916-4E1D-90CE-9AE75066BA01}" destId="{A311F785-57D3-4CE3-8F95-1801C4B58911}" srcOrd="2" destOrd="0" parTransId="{F890BDA4-7276-44D5-95F4-FE434B4CF572}" sibTransId="{6CDB9C38-65DB-4ED0-B15B-C2F887C96F0E}"/>
    <dgm:cxn modelId="{2163CFCB-764F-4B54-B588-95273BDBA647}" srcId="{65529D29-1ECE-445E-A70C-0127319E4F34}" destId="{F85F24A9-002C-4EE5-885E-B58354E2B164}" srcOrd="1" destOrd="0" parTransId="{76CA3A37-D433-45EF-9873-15820E0E44A4}" sibTransId="{7ADC0EBC-F002-4718-BCF6-E3AB59838D86}"/>
    <dgm:cxn modelId="{11BDF317-0D61-46DA-ABA8-9A961F626B39}" type="presOf" srcId="{91D29E6C-F916-4E1D-90CE-9AE75066BA01}" destId="{E39659C1-A181-4278-8C9A-0DDE62C6592C}" srcOrd="0" destOrd="0" presId="urn:microsoft.com/office/officeart/2005/8/layout/vList5"/>
    <dgm:cxn modelId="{4ABE8CE7-5B68-4C5D-88BE-62E602F79933}" srcId="{65529D29-1ECE-445E-A70C-0127319E4F34}" destId="{91D29E6C-F916-4E1D-90CE-9AE75066BA01}" srcOrd="0" destOrd="0" parTransId="{D45E8FB5-74B1-4D54-8EBC-854C19B24DB5}" sibTransId="{31BF3F26-E320-4846-AFF5-19C723791CD1}"/>
    <dgm:cxn modelId="{B19EE7A8-5985-4638-8C71-2FD19416739F}" srcId="{6449A5A4-8D5C-4F11-BD13-0141C4FE3F4A}" destId="{20430C45-2DEC-4468-AF89-34859145D817}" srcOrd="1" destOrd="0" parTransId="{F7B4B728-F2DA-4EAA-94BD-0FCD87BB9784}" sibTransId="{1A1DEFC3-DEAC-4456-971B-7E140394BA74}"/>
    <dgm:cxn modelId="{FD791859-BE45-44E4-BB9C-54AC64231C30}" srcId="{91D29E6C-F916-4E1D-90CE-9AE75066BA01}" destId="{331CAC45-4784-4E43-BE14-BA0803D19757}" srcOrd="0" destOrd="0" parTransId="{36CE3DD5-777E-454B-847B-A89E65B31AF6}" sibTransId="{7EDEDD00-19B0-4AFD-B0D2-E266934C9595}"/>
    <dgm:cxn modelId="{FFD75E5B-BF6B-4578-9264-D3E187B38A95}" srcId="{91D29E6C-F916-4E1D-90CE-9AE75066BA01}" destId="{FF153A26-D14E-4FDE-884C-5BE4C4345AE0}" srcOrd="4" destOrd="0" parTransId="{B70B33E4-D773-4BBC-91FF-0B256F4F5F60}" sibTransId="{A43A082D-0823-45A6-914A-AFCB50ED4DCF}"/>
    <dgm:cxn modelId="{3D90850B-B521-4310-9DB4-A8F86B599E6D}" type="presOf" srcId="{5525DE40-2DC5-45F7-BEC8-BAA8B4869981}" destId="{BBE373BA-9EF9-4BC6-B4EF-EF7BD6116F8F}" srcOrd="0" destOrd="0" presId="urn:microsoft.com/office/officeart/2005/8/layout/vList5"/>
    <dgm:cxn modelId="{F60D1E46-C588-4466-8926-69951D62E5D9}" type="presOf" srcId="{03537308-03D9-4E87-8F5D-CC63961D4A24}" destId="{889D113A-91A7-467D-8FE0-E23AE9077718}" srcOrd="0" destOrd="1" presId="urn:microsoft.com/office/officeart/2005/8/layout/vList5"/>
    <dgm:cxn modelId="{9DA3E1E7-E816-4486-A173-73474FB4795B}" srcId="{65529D29-1ECE-445E-A70C-0127319E4F34}" destId="{6449A5A4-8D5C-4F11-BD13-0141C4FE3F4A}" srcOrd="3" destOrd="0" parTransId="{3B13A94D-010F-4BAB-9C8C-4C9ACF8531D8}" sibTransId="{F50DEB67-ACA6-4AAE-948B-482E8D865B23}"/>
    <dgm:cxn modelId="{9C1EFD36-00A2-44A9-9DAC-3435988FE239}" type="presOf" srcId="{6449A5A4-8D5C-4F11-BD13-0141C4FE3F4A}" destId="{BE0D39BD-BA71-49AE-A5F9-38A6CF158CC7}" srcOrd="0" destOrd="0" presId="urn:microsoft.com/office/officeart/2005/8/layout/vList5"/>
    <dgm:cxn modelId="{05AC362D-8E7B-4611-8493-E376F4B9F73D}" srcId="{91D29E6C-F916-4E1D-90CE-9AE75066BA01}" destId="{03537308-03D9-4E87-8F5D-CC63961D4A24}" srcOrd="1" destOrd="0" parTransId="{66B35304-0C11-4EF5-83FF-78129F8BE19B}" sibTransId="{4530049D-E7BB-4503-A481-9C5F8A501761}"/>
    <dgm:cxn modelId="{57FD62B8-6193-40A4-965B-C232082A9DB9}" type="presOf" srcId="{FF153A26-D14E-4FDE-884C-5BE4C4345AE0}" destId="{889D113A-91A7-467D-8FE0-E23AE9077718}" srcOrd="0" destOrd="4" presId="urn:microsoft.com/office/officeart/2005/8/layout/vList5"/>
    <dgm:cxn modelId="{03313F49-E88F-49B8-807E-F818026DBBDA}" srcId="{91D29E6C-F916-4E1D-90CE-9AE75066BA01}" destId="{52D239AD-7BA2-4D17-ADB4-45201F48CEC5}" srcOrd="3" destOrd="0" parTransId="{E8BD9BF5-97B3-42D0-888E-141F688F1370}" sibTransId="{F0F7CBE6-6ADB-4751-B2E0-5FFAA982E458}"/>
    <dgm:cxn modelId="{C2A7908D-7AD4-49A0-A37D-DE4336AF20AF}" srcId="{F85F24A9-002C-4EE5-885E-B58354E2B164}" destId="{4F110D27-87B2-4F1C-AA39-5E5D244DE640}" srcOrd="0" destOrd="0" parTransId="{6521910E-F39B-4487-9520-425C2FA0D5A2}" sibTransId="{E1095814-6150-4F71-9D98-F24B4064D3C7}"/>
    <dgm:cxn modelId="{96CE23A5-0B69-43EC-94D9-8BCE506CE854}" srcId="{65529D29-1ECE-445E-A70C-0127319E4F34}" destId="{731A4F91-45C5-4436-93C3-A74C9435D382}" srcOrd="2" destOrd="0" parTransId="{42518549-C2FF-4DED-ADEF-057AF6827F57}" sibTransId="{E49239B2-9C07-4CC8-AB77-90D6EBF87E7B}"/>
    <dgm:cxn modelId="{6625C1D4-408F-4193-8C19-29BF2BED3C1E}" type="presOf" srcId="{F85F24A9-002C-4EE5-885E-B58354E2B164}" destId="{349043FA-5D46-40C8-9A32-62FAC414E82C}" srcOrd="0" destOrd="0" presId="urn:microsoft.com/office/officeart/2005/8/layout/vList5"/>
    <dgm:cxn modelId="{234D53C0-5896-4904-9FC5-1A555EBBAF47}" srcId="{731A4F91-45C5-4436-93C3-A74C9435D382}" destId="{736272C7-687A-4EDA-833F-F869FC90BEF4}" srcOrd="0" destOrd="0" parTransId="{A04A648F-5A93-4527-BF65-6972CA82EE0F}" sibTransId="{45E2B097-E5BE-486C-B350-6BDEBBA6F5D1}"/>
    <dgm:cxn modelId="{49D0DC54-5D14-4FE2-9C23-5577E91356AE}" srcId="{731A4F91-45C5-4436-93C3-A74C9435D382}" destId="{3A5BBABD-24E1-49F9-B7F7-2F3C489FC9AF}" srcOrd="1" destOrd="0" parTransId="{C80057FC-10D8-4C82-B3B6-7F4CB1B072B5}" sibTransId="{F296DDEA-05E1-4393-9D8B-17E9DE7C3F4C}"/>
    <dgm:cxn modelId="{05E29545-570C-4EAA-9DF9-D75F051AD2BD}" type="presOf" srcId="{331CAC45-4784-4E43-BE14-BA0803D19757}" destId="{889D113A-91A7-467D-8FE0-E23AE9077718}" srcOrd="0" destOrd="0" presId="urn:microsoft.com/office/officeart/2005/8/layout/vList5"/>
    <dgm:cxn modelId="{5A8405C3-6A56-4AA0-BF30-10FEA89BA824}" type="presOf" srcId="{ADFA476F-2908-4240-B99F-0771BE8AC8DC}" destId="{E78243EB-4E69-4639-B4E4-644A508AAC00}" srcOrd="0" destOrd="1" presId="urn:microsoft.com/office/officeart/2005/8/layout/vList5"/>
    <dgm:cxn modelId="{A21AAC5D-76B9-414C-99DF-30615BE7291B}" srcId="{F85F24A9-002C-4EE5-885E-B58354E2B164}" destId="{ADFA476F-2908-4240-B99F-0771BE8AC8DC}" srcOrd="1" destOrd="0" parTransId="{F0EC5822-2934-4A67-898C-D94DD6225B95}" sibTransId="{07A42026-FDA6-43CB-902C-0AB725D044CA}"/>
    <dgm:cxn modelId="{F9D037F2-53D8-4C7E-B384-C730BD95F1AF}" type="presOf" srcId="{A311F785-57D3-4CE3-8F95-1801C4B58911}" destId="{889D113A-91A7-467D-8FE0-E23AE9077718}" srcOrd="0" destOrd="2" presId="urn:microsoft.com/office/officeart/2005/8/layout/vList5"/>
    <dgm:cxn modelId="{5F13023C-638A-4E04-82BD-A96A3F1C7549}" type="presParOf" srcId="{0BE0C553-E46D-445F-939D-12D5DF029633}" destId="{F620BD88-888F-4BCF-94AF-8BB1788A0E5A}" srcOrd="0" destOrd="0" presId="urn:microsoft.com/office/officeart/2005/8/layout/vList5"/>
    <dgm:cxn modelId="{D194A933-3494-4D13-8B8F-21ACCBCB1DC8}" type="presParOf" srcId="{F620BD88-888F-4BCF-94AF-8BB1788A0E5A}" destId="{E39659C1-A181-4278-8C9A-0DDE62C6592C}" srcOrd="0" destOrd="0" presId="urn:microsoft.com/office/officeart/2005/8/layout/vList5"/>
    <dgm:cxn modelId="{5F5FB6EF-9393-4FD0-84A5-1A900B661AA2}" type="presParOf" srcId="{F620BD88-888F-4BCF-94AF-8BB1788A0E5A}" destId="{889D113A-91A7-467D-8FE0-E23AE9077718}" srcOrd="1" destOrd="0" presId="urn:microsoft.com/office/officeart/2005/8/layout/vList5"/>
    <dgm:cxn modelId="{F7DC1D50-0A4B-4D7B-8861-F343E150BE3B}" type="presParOf" srcId="{0BE0C553-E46D-445F-939D-12D5DF029633}" destId="{4A673DC7-D6C3-470E-AECD-766B75241705}" srcOrd="1" destOrd="0" presId="urn:microsoft.com/office/officeart/2005/8/layout/vList5"/>
    <dgm:cxn modelId="{F2B98C63-3605-4888-8728-E04657F78A21}" type="presParOf" srcId="{0BE0C553-E46D-445F-939D-12D5DF029633}" destId="{A7C300A1-202E-483E-BEC3-E44EA74F9B2A}" srcOrd="2" destOrd="0" presId="urn:microsoft.com/office/officeart/2005/8/layout/vList5"/>
    <dgm:cxn modelId="{473BAEEE-C0AE-451B-988D-65AC879E0032}" type="presParOf" srcId="{A7C300A1-202E-483E-BEC3-E44EA74F9B2A}" destId="{349043FA-5D46-40C8-9A32-62FAC414E82C}" srcOrd="0" destOrd="0" presId="urn:microsoft.com/office/officeart/2005/8/layout/vList5"/>
    <dgm:cxn modelId="{EFAE0318-AA7A-458C-BC7E-4C2AE2922236}" type="presParOf" srcId="{A7C300A1-202E-483E-BEC3-E44EA74F9B2A}" destId="{E78243EB-4E69-4639-B4E4-644A508AAC00}" srcOrd="1" destOrd="0" presId="urn:microsoft.com/office/officeart/2005/8/layout/vList5"/>
    <dgm:cxn modelId="{ADCC26C0-1192-459D-9080-249FE6EC00F1}" type="presParOf" srcId="{0BE0C553-E46D-445F-939D-12D5DF029633}" destId="{FB1B2DEE-BF47-4CBA-A183-4183CE5E9820}" srcOrd="3" destOrd="0" presId="urn:microsoft.com/office/officeart/2005/8/layout/vList5"/>
    <dgm:cxn modelId="{7287D9D7-A5E7-496A-89B8-1C5FCB64052B}" type="presParOf" srcId="{0BE0C553-E46D-445F-939D-12D5DF029633}" destId="{1BC690E7-2BB4-4594-ACE3-34874D4116A4}" srcOrd="4" destOrd="0" presId="urn:microsoft.com/office/officeart/2005/8/layout/vList5"/>
    <dgm:cxn modelId="{4DED9E8A-8855-40CC-8193-B36921C421F6}" type="presParOf" srcId="{1BC690E7-2BB4-4594-ACE3-34874D4116A4}" destId="{AB9F58C6-8B6A-4D9E-BF3C-56CAB03D2AE2}" srcOrd="0" destOrd="0" presId="urn:microsoft.com/office/officeart/2005/8/layout/vList5"/>
    <dgm:cxn modelId="{7A4756FE-6EE7-4B78-A35C-52B0D7FB8DBB}" type="presParOf" srcId="{1BC690E7-2BB4-4594-ACE3-34874D4116A4}" destId="{F27344E1-946C-4268-A785-60BE33B4716C}" srcOrd="1" destOrd="0" presId="urn:microsoft.com/office/officeart/2005/8/layout/vList5"/>
    <dgm:cxn modelId="{47273BAD-2BF9-45AE-8464-2175A2B3ED03}" type="presParOf" srcId="{0BE0C553-E46D-445F-939D-12D5DF029633}" destId="{A24B5DC0-4D5A-47F1-A463-4A33FF8499B6}" srcOrd="5" destOrd="0" presId="urn:microsoft.com/office/officeart/2005/8/layout/vList5"/>
    <dgm:cxn modelId="{B142056C-CB97-4D5B-87DB-9058DE352AA8}" type="presParOf" srcId="{0BE0C553-E46D-445F-939D-12D5DF029633}" destId="{4C432675-1512-4B97-829B-934B8C80A761}" srcOrd="6" destOrd="0" presId="urn:microsoft.com/office/officeart/2005/8/layout/vList5"/>
    <dgm:cxn modelId="{066D0A4F-3F98-4DD3-8C70-DFDDC3ADBC80}" type="presParOf" srcId="{4C432675-1512-4B97-829B-934B8C80A761}" destId="{BE0D39BD-BA71-49AE-A5F9-38A6CF158CC7}" srcOrd="0" destOrd="0" presId="urn:microsoft.com/office/officeart/2005/8/layout/vList5"/>
    <dgm:cxn modelId="{C923E4C1-C90F-47EC-BFC2-2026CABD4DC8}" type="presParOf" srcId="{4C432675-1512-4B97-829B-934B8C80A761}" destId="{BBE373BA-9EF9-4BC6-B4EF-EF7BD6116F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6FB8A-EF11-45BA-BD7A-58B6ACA4C50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04ED1A8-C1A8-45E5-84D2-D0D1321716C3}" type="pres">
      <dgm:prSet presAssocID="{02D6FB8A-EF11-45BA-BD7A-58B6ACA4C50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E5B27E7-FE99-4F43-99B7-57602DC85A4C}" type="presOf" srcId="{02D6FB8A-EF11-45BA-BD7A-58B6ACA4C50E}" destId="{904ED1A8-C1A8-45E5-84D2-D0D1321716C3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6FB8A-EF11-45BA-BD7A-58B6ACA4C50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04ED1A8-C1A8-45E5-84D2-D0D1321716C3}" type="pres">
      <dgm:prSet presAssocID="{02D6FB8A-EF11-45BA-BD7A-58B6ACA4C50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823FF8E-C541-406E-BE0D-2A0A6D77B5C7}" type="presOf" srcId="{02D6FB8A-EF11-45BA-BD7A-58B6ACA4C50E}" destId="{904ED1A8-C1A8-45E5-84D2-D0D1321716C3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27421D-33C4-4D2D-9FF3-F00CCF13C3F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4C6DE53-1111-437F-A63D-3C0232D98036}">
      <dgm:prSet phldrT="[Text]"/>
      <dgm:spPr>
        <a:solidFill>
          <a:srgbClr val="00B050"/>
        </a:solidFill>
      </dgm:spPr>
      <dgm:t>
        <a:bodyPr/>
        <a:lstStyle/>
        <a:p>
          <a:r>
            <a:rPr lang="en-CA" dirty="0" smtClean="0"/>
            <a:t>Python 0.9 beta</a:t>
          </a:r>
          <a:endParaRPr lang="en-CA" dirty="0"/>
        </a:p>
      </dgm:t>
    </dgm:pt>
    <dgm:pt modelId="{1B7904DE-8860-4DEA-9BD8-058F4F93E54E}" type="parTrans" cxnId="{A762713A-F564-468F-958A-A4077AF18C8E}">
      <dgm:prSet/>
      <dgm:spPr/>
      <dgm:t>
        <a:bodyPr/>
        <a:lstStyle/>
        <a:p>
          <a:endParaRPr lang="en-CA"/>
        </a:p>
      </dgm:t>
    </dgm:pt>
    <dgm:pt modelId="{99AF15F8-3CE0-465B-B918-1BC2D28AFF49}" type="sibTrans" cxnId="{A762713A-F564-468F-958A-A4077AF18C8E}">
      <dgm:prSet/>
      <dgm:spPr/>
      <dgm:t>
        <a:bodyPr/>
        <a:lstStyle/>
        <a:p>
          <a:endParaRPr lang="en-CA"/>
        </a:p>
      </dgm:t>
    </dgm:pt>
    <dgm:pt modelId="{BD741908-E944-47E3-815E-E4FBBFBAF06A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 smtClean="0"/>
            <a:t>Python 2.4</a:t>
          </a:r>
          <a:endParaRPr lang="en-CA" dirty="0"/>
        </a:p>
      </dgm:t>
    </dgm:pt>
    <dgm:pt modelId="{1F30CEB3-4FDD-470B-8D3F-E7591B7F4A7F}" type="parTrans" cxnId="{533040F9-EBFD-4834-92E3-E5CC7DB9882B}">
      <dgm:prSet/>
      <dgm:spPr/>
      <dgm:t>
        <a:bodyPr/>
        <a:lstStyle/>
        <a:p>
          <a:endParaRPr lang="en-CA"/>
        </a:p>
      </dgm:t>
    </dgm:pt>
    <dgm:pt modelId="{87FB5A9F-204F-456D-BE1E-DCCF1D072852}" type="sibTrans" cxnId="{533040F9-EBFD-4834-92E3-E5CC7DB9882B}">
      <dgm:prSet/>
      <dgm:spPr/>
      <dgm:t>
        <a:bodyPr/>
        <a:lstStyle/>
        <a:p>
          <a:endParaRPr lang="en-CA"/>
        </a:p>
      </dgm:t>
    </dgm:pt>
    <dgm:pt modelId="{B9528158-61A5-4A2C-AE8B-8150B932AA95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CA" sz="2000" dirty="0" smtClean="0"/>
            <a:t>Parse the source into parse tree with </a:t>
          </a:r>
          <a:r>
            <a:rPr lang="en-CA" sz="2000" dirty="0" err="1" smtClean="0"/>
            <a:t>pgen.c</a:t>
          </a:r>
          <a:endParaRPr lang="en-CA" sz="2000" dirty="0"/>
        </a:p>
      </dgm:t>
    </dgm:pt>
    <dgm:pt modelId="{9AE8102C-8D54-4BC6-AEEE-9C03874AF90E}" type="parTrans" cxnId="{4891B811-3EEA-4B36-A45C-5717AFC59A19}">
      <dgm:prSet/>
      <dgm:spPr/>
      <dgm:t>
        <a:bodyPr/>
        <a:lstStyle/>
        <a:p>
          <a:endParaRPr lang="en-CA"/>
        </a:p>
      </dgm:t>
    </dgm:pt>
    <dgm:pt modelId="{57634371-1DA9-4130-9084-45BE20EAD579}" type="sibTrans" cxnId="{4891B811-3EEA-4B36-A45C-5717AFC59A19}">
      <dgm:prSet/>
      <dgm:spPr/>
      <dgm:t>
        <a:bodyPr/>
        <a:lstStyle/>
        <a:p>
          <a:endParaRPr lang="en-CA"/>
        </a:p>
      </dgm:t>
    </dgm:pt>
    <dgm:pt modelId="{26656686-C0F6-4D7A-84E7-C35CC6942091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 smtClean="0"/>
            <a:t>Python 2.5</a:t>
          </a:r>
          <a:endParaRPr lang="en-CA" dirty="0"/>
        </a:p>
      </dgm:t>
    </dgm:pt>
    <dgm:pt modelId="{3A9F17C1-EFCC-456A-8E86-C38162DB7155}" type="parTrans" cxnId="{BFA4F18B-943B-44A2-B58C-36DFD131DA16}">
      <dgm:prSet/>
      <dgm:spPr/>
      <dgm:t>
        <a:bodyPr/>
        <a:lstStyle/>
        <a:p>
          <a:endParaRPr lang="en-CA"/>
        </a:p>
      </dgm:t>
    </dgm:pt>
    <dgm:pt modelId="{09D7D5B6-312A-47C9-A25F-6D29577707C3}" type="sibTrans" cxnId="{BFA4F18B-943B-44A2-B58C-36DFD131DA16}">
      <dgm:prSet/>
      <dgm:spPr/>
      <dgm:t>
        <a:bodyPr/>
        <a:lstStyle/>
        <a:p>
          <a:endParaRPr lang="en-CA"/>
        </a:p>
      </dgm:t>
    </dgm:pt>
    <dgm:pt modelId="{D83F1E26-B6DC-4ADE-AAD2-A7D4149E6EC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CA" sz="1200" dirty="0"/>
        </a:p>
      </dgm:t>
    </dgm:pt>
    <dgm:pt modelId="{F5ED2574-BE95-4FBF-AB76-C731B161B13A}" type="parTrans" cxnId="{6586D84E-57F7-47A7-B0C7-7CAF93D18D68}">
      <dgm:prSet/>
      <dgm:spPr/>
      <dgm:t>
        <a:bodyPr/>
        <a:lstStyle/>
        <a:p>
          <a:endParaRPr lang="en-CA"/>
        </a:p>
      </dgm:t>
    </dgm:pt>
    <dgm:pt modelId="{34733673-BDB4-4041-A85D-D69AEFD6F879}" type="sibTrans" cxnId="{6586D84E-57F7-47A7-B0C7-7CAF93D18D68}">
      <dgm:prSet/>
      <dgm:spPr/>
      <dgm:t>
        <a:bodyPr/>
        <a:lstStyle/>
        <a:p>
          <a:endParaRPr lang="en-CA"/>
        </a:p>
      </dgm:t>
    </dgm:pt>
    <dgm:pt modelId="{330CFB27-3173-4EF0-B706-77A99BB13D0D}">
      <dgm:prSet phldrT="[Text]"/>
      <dgm:spPr>
        <a:solidFill>
          <a:srgbClr val="00B0F0"/>
        </a:solidFill>
      </dgm:spPr>
      <dgm:t>
        <a:bodyPr/>
        <a:lstStyle/>
        <a:p>
          <a:r>
            <a:rPr lang="en-CA" dirty="0" smtClean="0"/>
            <a:t>Python 3.0</a:t>
          </a:r>
          <a:endParaRPr lang="en-CA" dirty="0"/>
        </a:p>
      </dgm:t>
    </dgm:pt>
    <dgm:pt modelId="{2F564C1D-3A92-4775-8904-0BA134386B58}" type="parTrans" cxnId="{7636A540-49F8-4C65-A851-D0A667DCD74D}">
      <dgm:prSet/>
      <dgm:spPr/>
      <dgm:t>
        <a:bodyPr/>
        <a:lstStyle/>
        <a:p>
          <a:endParaRPr lang="en-CA"/>
        </a:p>
      </dgm:t>
    </dgm:pt>
    <dgm:pt modelId="{638FB122-06C0-44E2-A17B-F9B4EDDA0BC8}" type="sibTrans" cxnId="{7636A540-49F8-4C65-A851-D0A667DCD74D}">
      <dgm:prSet/>
      <dgm:spPr/>
      <dgm:t>
        <a:bodyPr/>
        <a:lstStyle/>
        <a:p>
          <a:endParaRPr lang="en-CA"/>
        </a:p>
      </dgm:t>
    </dgm:pt>
    <dgm:pt modelId="{5DF7CF27-90BC-46F0-BF62-1441AFE18905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marL="228600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CA" sz="2000" dirty="0"/>
        </a:p>
      </dgm:t>
    </dgm:pt>
    <dgm:pt modelId="{850AC67C-1DE0-4CF6-8A21-5FD84052467A}" type="parTrans" cxnId="{C57CCD39-F121-4CEB-9B81-125F6F23D323}">
      <dgm:prSet/>
      <dgm:spPr/>
      <dgm:t>
        <a:bodyPr/>
        <a:lstStyle/>
        <a:p>
          <a:endParaRPr lang="en-CA"/>
        </a:p>
      </dgm:t>
    </dgm:pt>
    <dgm:pt modelId="{B4BD3EC7-11B6-412D-B6F8-6C0A5D6246FC}" type="sibTrans" cxnId="{C57CCD39-F121-4CEB-9B81-125F6F23D323}">
      <dgm:prSet/>
      <dgm:spPr/>
      <dgm:t>
        <a:bodyPr/>
        <a:lstStyle/>
        <a:p>
          <a:endParaRPr lang="en-CA"/>
        </a:p>
      </dgm:t>
    </dgm:pt>
    <dgm:pt modelId="{75F6873A-5489-4291-AE79-F8BABD15EC12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dirty="0" smtClean="0"/>
            <a:t>Simple python implementation was a simple LL(1) interpreter</a:t>
          </a:r>
          <a:endParaRPr lang="en-CA" sz="2000" dirty="0"/>
        </a:p>
      </dgm:t>
    </dgm:pt>
    <dgm:pt modelId="{42318AA4-425C-4AAC-BB0C-D75FE0E326BD}" type="parTrans" cxnId="{C11A87DA-E320-453B-B40E-A5298D2DD84B}">
      <dgm:prSet/>
      <dgm:spPr/>
      <dgm:t>
        <a:bodyPr/>
        <a:lstStyle/>
        <a:p>
          <a:endParaRPr lang="en-CA"/>
        </a:p>
      </dgm:t>
    </dgm:pt>
    <dgm:pt modelId="{F740ED33-4A14-4B07-A63F-5DDD9C9A88CD}" type="sibTrans" cxnId="{C11A87DA-E320-453B-B40E-A5298D2DD84B}">
      <dgm:prSet/>
      <dgm:spPr/>
      <dgm:t>
        <a:bodyPr/>
        <a:lstStyle/>
        <a:p>
          <a:endParaRPr lang="en-CA"/>
        </a:p>
      </dgm:t>
    </dgm:pt>
    <dgm:pt modelId="{007A64BE-69FA-4739-BC21-C685827B4D42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CA" sz="2000" dirty="0"/>
        </a:p>
      </dgm:t>
    </dgm:pt>
    <dgm:pt modelId="{0ADC4FA3-7601-4D7C-AB30-9837E4061E38}" type="parTrans" cxnId="{B02C03D4-FA32-4B2F-99A7-227D292CA330}">
      <dgm:prSet/>
      <dgm:spPr/>
      <dgm:t>
        <a:bodyPr/>
        <a:lstStyle/>
        <a:p>
          <a:endParaRPr lang="en-CA"/>
        </a:p>
      </dgm:t>
    </dgm:pt>
    <dgm:pt modelId="{5F60ED0C-8BCF-4C55-9352-A0F85DD869C3}" type="sibTrans" cxnId="{B02C03D4-FA32-4B2F-99A7-227D292CA330}">
      <dgm:prSet/>
      <dgm:spPr/>
      <dgm:t>
        <a:bodyPr/>
        <a:lstStyle/>
        <a:p>
          <a:endParaRPr lang="en-CA"/>
        </a:p>
      </dgm:t>
    </dgm:pt>
    <dgm:pt modelId="{9EF827C3-4E58-46C4-8ECA-428EA740CC25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CA" sz="2000" dirty="0" err="1" smtClean="0"/>
            <a:t>Bytecode</a:t>
          </a:r>
          <a:r>
            <a:rPr lang="en-CA" sz="2000" dirty="0" smtClean="0"/>
            <a:t> based on the parse tree</a:t>
          </a:r>
          <a:endParaRPr lang="en-CA" sz="2000" dirty="0"/>
        </a:p>
      </dgm:t>
    </dgm:pt>
    <dgm:pt modelId="{91790DF0-4EB0-495D-81EC-92A0B8EC8C15}" type="parTrans" cxnId="{24093145-2E51-4B7F-82A3-3781C9D0D3EB}">
      <dgm:prSet/>
      <dgm:spPr/>
    </dgm:pt>
    <dgm:pt modelId="{E25685B6-EBC4-4AD9-9451-1BFB9ABF254E}" type="sibTrans" cxnId="{24093145-2E51-4B7F-82A3-3781C9D0D3EB}">
      <dgm:prSet/>
      <dgm:spPr/>
    </dgm:pt>
    <dgm:pt modelId="{8A3BA30F-A6BE-46B5-AFD1-C2571391A416}">
      <dgm:prSet custT="1"/>
      <dgm:spPr/>
      <dgm:t>
        <a:bodyPr/>
        <a:lstStyle/>
        <a:p>
          <a:r>
            <a:rPr lang="en-CA" sz="1400" dirty="0" smtClean="0"/>
            <a:t>Transform parse tree into Abstract Syntax Tree</a:t>
          </a:r>
          <a:endParaRPr lang="en-CA" sz="1400" dirty="0"/>
        </a:p>
      </dgm:t>
    </dgm:pt>
    <dgm:pt modelId="{AAD5CB68-248A-4D65-8378-360793CE006F}" type="sibTrans" cxnId="{AF0D2DBC-4012-4ECA-AED6-F70067AE5FA8}">
      <dgm:prSet/>
      <dgm:spPr/>
      <dgm:t>
        <a:bodyPr/>
        <a:lstStyle/>
        <a:p>
          <a:endParaRPr lang="en-CA"/>
        </a:p>
      </dgm:t>
    </dgm:pt>
    <dgm:pt modelId="{A97AD142-33A1-4A55-B1E2-5977BF37C492}" type="parTrans" cxnId="{AF0D2DBC-4012-4ECA-AED6-F70067AE5FA8}">
      <dgm:prSet/>
      <dgm:spPr/>
      <dgm:t>
        <a:bodyPr/>
        <a:lstStyle/>
        <a:p>
          <a:endParaRPr lang="en-CA"/>
        </a:p>
      </dgm:t>
    </dgm:pt>
    <dgm:pt modelId="{C0A3DEFA-0393-4595-9B0E-735D06B3675B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CA" sz="1400" dirty="0" smtClean="0"/>
            <a:t>Parse the source into parse tree with </a:t>
          </a:r>
          <a:r>
            <a:rPr lang="en-CA" sz="1400" dirty="0" err="1" smtClean="0"/>
            <a:t>pgen.c</a:t>
          </a:r>
          <a:endParaRPr lang="en-CA" sz="1400" dirty="0"/>
        </a:p>
      </dgm:t>
    </dgm:pt>
    <dgm:pt modelId="{0B9193BD-EAC3-4D60-BAE7-0371D3E5DFD4}" type="sibTrans" cxnId="{AD26724E-DA65-4B32-BDD2-D1BC712E97C9}">
      <dgm:prSet/>
      <dgm:spPr/>
      <dgm:t>
        <a:bodyPr/>
        <a:lstStyle/>
        <a:p>
          <a:endParaRPr lang="en-CA"/>
        </a:p>
      </dgm:t>
    </dgm:pt>
    <dgm:pt modelId="{D8AB5C78-D9CB-43A4-9DE6-F7C46D8C3FCE}" type="parTrans" cxnId="{AD26724E-DA65-4B32-BDD2-D1BC712E97C9}">
      <dgm:prSet/>
      <dgm:spPr/>
      <dgm:t>
        <a:bodyPr/>
        <a:lstStyle/>
        <a:p>
          <a:endParaRPr lang="en-CA"/>
        </a:p>
      </dgm:t>
    </dgm:pt>
    <dgm:pt modelId="{5AFBD77E-CC34-42E2-AC4B-FED524BF73FB}">
      <dgm:prSet custT="1"/>
      <dgm:spPr/>
      <dgm:t>
        <a:bodyPr/>
        <a:lstStyle/>
        <a:p>
          <a:endParaRPr lang="en-CA" sz="1400" dirty="0"/>
        </a:p>
      </dgm:t>
    </dgm:pt>
    <dgm:pt modelId="{BA3E6AB3-9507-4070-B71B-555FC211F581}" type="parTrans" cxnId="{E83DFDA1-9BD4-4D39-A4EE-85B6F3B9534A}">
      <dgm:prSet/>
      <dgm:spPr/>
    </dgm:pt>
    <dgm:pt modelId="{93AFE666-E15E-486C-A77B-6981B06F54C6}" type="sibTrans" cxnId="{E83DFDA1-9BD4-4D39-A4EE-85B6F3B9534A}">
      <dgm:prSet/>
      <dgm:spPr/>
    </dgm:pt>
    <dgm:pt modelId="{1C9C5830-7629-4EA7-8582-5819F8FC1B6E}">
      <dgm:prSet custT="1"/>
      <dgm:spPr/>
      <dgm:t>
        <a:bodyPr/>
        <a:lstStyle/>
        <a:p>
          <a:r>
            <a:rPr lang="en-CA" sz="1400" dirty="0" err="1" smtClean="0"/>
            <a:t>Bytecode</a:t>
          </a:r>
          <a:r>
            <a:rPr lang="en-CA" sz="1400" dirty="0" smtClean="0"/>
            <a:t> based on Control flow Graph</a:t>
          </a:r>
          <a:endParaRPr lang="en-CA" sz="1400" dirty="0"/>
        </a:p>
      </dgm:t>
    </dgm:pt>
    <dgm:pt modelId="{382DB1DE-EBC9-4429-9C1C-238F45670501}" type="parTrans" cxnId="{CAD23D54-7166-4541-AB18-C74EA681F932}">
      <dgm:prSet/>
      <dgm:spPr/>
    </dgm:pt>
    <dgm:pt modelId="{681C3690-9AC4-4DE6-909A-4827C862E73D}" type="sibTrans" cxnId="{CAD23D54-7166-4541-AB18-C74EA681F932}">
      <dgm:prSet/>
      <dgm:spPr/>
    </dgm:pt>
    <dgm:pt modelId="{37DD0C01-13F2-42AC-A037-3F59FBF27C3D}">
      <dgm:prSet custT="1"/>
      <dgm:spPr/>
      <dgm:t>
        <a:bodyPr/>
        <a:lstStyle/>
        <a:p>
          <a:r>
            <a:rPr lang="en-CA" sz="1400" dirty="0" smtClean="0"/>
            <a:t>Transform AST into Control Flow Graph</a:t>
          </a:r>
          <a:endParaRPr lang="en-CA" sz="1400" dirty="0"/>
        </a:p>
      </dgm:t>
    </dgm:pt>
    <dgm:pt modelId="{4E7063D7-C437-468D-83F2-A73DD9D23054}" type="parTrans" cxnId="{719A3A54-5D6D-4DDF-8A0A-A6CF075A75EF}">
      <dgm:prSet/>
      <dgm:spPr/>
    </dgm:pt>
    <dgm:pt modelId="{320B88E5-1D67-47F6-83BF-D75DF862D4C9}" type="sibTrans" cxnId="{719A3A54-5D6D-4DDF-8A0A-A6CF075A75EF}">
      <dgm:prSet/>
      <dgm:spPr/>
    </dgm:pt>
    <dgm:pt modelId="{1D94AED4-7683-4226-8604-F11669F8B909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endParaRPr lang="en-CA" sz="1400" dirty="0"/>
        </a:p>
      </dgm:t>
    </dgm:pt>
    <dgm:pt modelId="{F3861910-71E7-445F-B254-4A1117ADB69B}" type="parTrans" cxnId="{80F95D52-E04E-4858-8EF7-743FB759FB4D}">
      <dgm:prSet/>
      <dgm:spPr/>
    </dgm:pt>
    <dgm:pt modelId="{DF118C92-68EA-4191-90E4-3E96B6368D9A}" type="sibTrans" cxnId="{80F95D52-E04E-4858-8EF7-743FB759FB4D}">
      <dgm:prSet/>
      <dgm:spPr/>
    </dgm:pt>
    <dgm:pt modelId="{6336355E-80C5-4F19-95C8-28B3C7787477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2000" dirty="0" smtClean="0"/>
            <a:t>Bootstrapped compiler written entirely in Python</a:t>
          </a:r>
          <a:endParaRPr lang="en-CA" sz="2000" dirty="0"/>
        </a:p>
      </dgm:t>
    </dgm:pt>
    <dgm:pt modelId="{1A22302B-380B-4B68-A9ED-10B514943513}" type="sibTrans" cxnId="{6DE8A18A-F093-458B-9D61-E98F63DD3F64}">
      <dgm:prSet/>
      <dgm:spPr/>
      <dgm:t>
        <a:bodyPr/>
        <a:lstStyle/>
        <a:p>
          <a:endParaRPr lang="en-CA"/>
        </a:p>
      </dgm:t>
    </dgm:pt>
    <dgm:pt modelId="{7A9A0BA8-DD3B-4AA9-A5E4-45CC525C2301}" type="parTrans" cxnId="{6DE8A18A-F093-458B-9D61-E98F63DD3F64}">
      <dgm:prSet/>
      <dgm:spPr/>
      <dgm:t>
        <a:bodyPr/>
        <a:lstStyle/>
        <a:p>
          <a:endParaRPr lang="en-CA"/>
        </a:p>
      </dgm:t>
    </dgm:pt>
    <dgm:pt modelId="{17CC248A-4B70-4F57-8B5F-45A2B12E4395}" type="pres">
      <dgm:prSet presAssocID="{DB27421D-33C4-4D2D-9FF3-F00CCF13C3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4A8D14B-97E1-4696-9CF6-C809A1A37EBD}" type="pres">
      <dgm:prSet presAssocID="{54C6DE53-1111-437F-A63D-3C0232D98036}" presName="linNode" presStyleCnt="0"/>
      <dgm:spPr/>
    </dgm:pt>
    <dgm:pt modelId="{4F7A179C-5D2E-4288-85DC-1234AB216BFD}" type="pres">
      <dgm:prSet presAssocID="{54C6DE53-1111-437F-A63D-3C0232D98036}" presName="parentText" presStyleLbl="node1" presStyleIdx="0" presStyleCnt="4" custScaleY="73963" custLinFactNeighborX="-17361" custLinFactNeighborY="-3833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CA77948-471B-4B8E-8AD7-4FE92317F73E}" type="pres">
      <dgm:prSet presAssocID="{54C6DE53-1111-437F-A63D-3C0232D98036}" presName="descendantText" presStyleLbl="alignAccFollowNode1" presStyleIdx="0" presStyleCnt="4" custScaleY="80261" custLinFactNeighborX="237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53B2C65-7D58-445E-BB41-AE6DB7F84134}" type="pres">
      <dgm:prSet presAssocID="{99AF15F8-3CE0-465B-B918-1BC2D28AFF49}" presName="sp" presStyleCnt="0"/>
      <dgm:spPr/>
    </dgm:pt>
    <dgm:pt modelId="{831A9EB2-E0C8-4696-A53B-2450D201DF24}" type="pres">
      <dgm:prSet presAssocID="{BD741908-E944-47E3-815E-E4FBBFBAF06A}" presName="linNode" presStyleCnt="0"/>
      <dgm:spPr/>
    </dgm:pt>
    <dgm:pt modelId="{0ACC2966-28EC-4FF9-8683-49CC32C1AA55}" type="pres">
      <dgm:prSet presAssocID="{BD741908-E944-47E3-815E-E4FBBFBAF06A}" presName="parentText" presStyleLbl="node1" presStyleIdx="1" presStyleCnt="4" custScaleY="63420" custLinFactNeighborX="-3691" custLinFactNeighborY="-2467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B49F53-8A11-4B22-8D40-97A237D77A5C}" type="pres">
      <dgm:prSet presAssocID="{BD741908-E944-47E3-815E-E4FBBFBAF06A}" presName="descendantText" presStyleLbl="alignAccFollowNode1" presStyleIdx="1" presStyleCnt="4" custScaleY="7590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23991D4-8922-407A-B501-C911A83D2491}" type="pres">
      <dgm:prSet presAssocID="{87FB5A9F-204F-456D-BE1E-DCCF1D072852}" presName="sp" presStyleCnt="0"/>
      <dgm:spPr/>
    </dgm:pt>
    <dgm:pt modelId="{D31FDD85-A0C9-4788-989E-A7079FC3044A}" type="pres">
      <dgm:prSet presAssocID="{26656686-C0F6-4D7A-84E7-C35CC6942091}" presName="linNode" presStyleCnt="0"/>
      <dgm:spPr/>
    </dgm:pt>
    <dgm:pt modelId="{DA943C89-4CA1-4258-85B1-11617F3F9CED}" type="pres">
      <dgm:prSet presAssocID="{26656686-C0F6-4D7A-84E7-C35CC6942091}" presName="parentText" presStyleLbl="node1" presStyleIdx="2" presStyleCnt="4" custScaleY="7706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224129B-68FE-4555-BD80-2AF1F8358469}" type="pres">
      <dgm:prSet presAssocID="{26656686-C0F6-4D7A-84E7-C35CC6942091}" presName="descendantText" presStyleLbl="alignAccFollowNode1" presStyleIdx="2" presStyleCnt="4" custScaleY="76830" custLinFactNeighborX="-285" custLinFactNeighborY="-35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8DCCB63-B76E-4A02-A79E-B95683552123}" type="pres">
      <dgm:prSet presAssocID="{09D7D5B6-312A-47C9-A25F-6D29577707C3}" presName="sp" presStyleCnt="0"/>
      <dgm:spPr/>
    </dgm:pt>
    <dgm:pt modelId="{318A9168-B1E0-4DA1-93AE-9196E5B7CFC5}" type="pres">
      <dgm:prSet presAssocID="{330CFB27-3173-4EF0-B706-77A99BB13D0D}" presName="linNode" presStyleCnt="0"/>
      <dgm:spPr/>
    </dgm:pt>
    <dgm:pt modelId="{94BEF6C3-4319-4537-8374-46B553F815E3}" type="pres">
      <dgm:prSet presAssocID="{330CFB27-3173-4EF0-B706-77A99BB13D0D}" presName="parentText" presStyleLbl="node1" presStyleIdx="3" presStyleCnt="4" custScaleY="70262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045FACD-7BB6-4E03-B7B3-E0049F7818E1}" type="pres">
      <dgm:prSet presAssocID="{330CFB27-3173-4EF0-B706-77A99BB13D0D}" presName="descendantText" presStyleLbl="alignAccFollowNode1" presStyleIdx="3" presStyleCnt="4" custScaleY="75283" custLinFactNeighborX="2089" custLinFactNeighborY="-178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CE83227-3CFE-4D9E-9C55-4FCDC6E7319E}" type="presOf" srcId="{007A64BE-69FA-4739-BC21-C685827B4D42}" destId="{6FB49F53-8A11-4B22-8D40-97A237D77A5C}" srcOrd="0" destOrd="0" presId="urn:microsoft.com/office/officeart/2005/8/layout/vList5"/>
    <dgm:cxn modelId="{75C908BB-E117-465F-B782-804D3C60EA16}" type="presOf" srcId="{BD741908-E944-47E3-815E-E4FBBFBAF06A}" destId="{0ACC2966-28EC-4FF9-8683-49CC32C1AA55}" srcOrd="0" destOrd="0" presId="urn:microsoft.com/office/officeart/2005/8/layout/vList5"/>
    <dgm:cxn modelId="{02245489-D86F-4458-970E-2220F7F0743C}" type="presOf" srcId="{D83F1E26-B6DC-4ADE-AAD2-A7D4149E6ECF}" destId="{6FB49F53-8A11-4B22-8D40-97A237D77A5C}" srcOrd="0" destOrd="3" presId="urn:microsoft.com/office/officeart/2005/8/layout/vList5"/>
    <dgm:cxn modelId="{A762713A-F564-468F-958A-A4077AF18C8E}" srcId="{DB27421D-33C4-4D2D-9FF3-F00CCF13C3F6}" destId="{54C6DE53-1111-437F-A63D-3C0232D98036}" srcOrd="0" destOrd="0" parTransId="{1B7904DE-8860-4DEA-9BD8-058F4F93E54E}" sibTransId="{99AF15F8-3CE0-465B-B918-1BC2D28AFF49}"/>
    <dgm:cxn modelId="{1264413A-C09C-4DD9-9CA2-5A3ACFFF0674}" type="presOf" srcId="{1C9C5830-7629-4EA7-8582-5819F8FC1B6E}" destId="{F224129B-68FE-4555-BD80-2AF1F8358469}" srcOrd="0" destOrd="4" presId="urn:microsoft.com/office/officeart/2005/8/layout/vList5"/>
    <dgm:cxn modelId="{533040F9-EBFD-4834-92E3-E5CC7DB9882B}" srcId="{DB27421D-33C4-4D2D-9FF3-F00CCF13C3F6}" destId="{BD741908-E944-47E3-815E-E4FBBFBAF06A}" srcOrd="1" destOrd="0" parTransId="{1F30CEB3-4FDD-470B-8D3F-E7591B7F4A7F}" sibTransId="{87FB5A9F-204F-456D-BE1E-DCCF1D072852}"/>
    <dgm:cxn modelId="{C6F97EFD-157C-4EF5-82BE-5B69766FD87A}" type="presOf" srcId="{330CFB27-3173-4EF0-B706-77A99BB13D0D}" destId="{94BEF6C3-4319-4537-8374-46B553F815E3}" srcOrd="0" destOrd="0" presId="urn:microsoft.com/office/officeart/2005/8/layout/vList5"/>
    <dgm:cxn modelId="{B02C03D4-FA32-4B2F-99A7-227D292CA330}" srcId="{BD741908-E944-47E3-815E-E4FBBFBAF06A}" destId="{007A64BE-69FA-4739-BC21-C685827B4D42}" srcOrd="0" destOrd="0" parTransId="{0ADC4FA3-7601-4D7C-AB30-9837E4061E38}" sibTransId="{5F60ED0C-8BCF-4C55-9352-A0F85DD869C3}"/>
    <dgm:cxn modelId="{BFA4F18B-943B-44A2-B58C-36DFD131DA16}" srcId="{DB27421D-33C4-4D2D-9FF3-F00CCF13C3F6}" destId="{26656686-C0F6-4D7A-84E7-C35CC6942091}" srcOrd="2" destOrd="0" parTransId="{3A9F17C1-EFCC-456A-8E86-C38162DB7155}" sibTransId="{09D7D5B6-312A-47C9-A25F-6D29577707C3}"/>
    <dgm:cxn modelId="{4891B811-3EEA-4B36-A45C-5717AFC59A19}" srcId="{BD741908-E944-47E3-815E-E4FBBFBAF06A}" destId="{B9528158-61A5-4A2C-AE8B-8150B932AA95}" srcOrd="1" destOrd="0" parTransId="{9AE8102C-8D54-4BC6-AEEE-9C03874AF90E}" sibTransId="{57634371-1DA9-4130-9084-45BE20EAD579}"/>
    <dgm:cxn modelId="{7197FAFC-8B9C-4D05-A5BF-EED446124F38}" type="presOf" srcId="{DB27421D-33C4-4D2D-9FF3-F00CCF13C3F6}" destId="{17CC248A-4B70-4F57-8B5F-45A2B12E4395}" srcOrd="0" destOrd="0" presId="urn:microsoft.com/office/officeart/2005/8/layout/vList5"/>
    <dgm:cxn modelId="{6DE8A18A-F093-458B-9D61-E98F63DD3F64}" srcId="{330CFB27-3173-4EF0-B706-77A99BB13D0D}" destId="{6336355E-80C5-4F19-95C8-28B3C7787477}" srcOrd="1" destOrd="0" parTransId="{7A9A0BA8-DD3B-4AA9-A5E4-45CC525C2301}" sibTransId="{1A22302B-380B-4B68-A9ED-10B514943513}"/>
    <dgm:cxn modelId="{7636A540-49F8-4C65-A851-D0A667DCD74D}" srcId="{DB27421D-33C4-4D2D-9FF3-F00CCF13C3F6}" destId="{330CFB27-3173-4EF0-B706-77A99BB13D0D}" srcOrd="3" destOrd="0" parTransId="{2F564C1D-3A92-4775-8904-0BA134386B58}" sibTransId="{638FB122-06C0-44E2-A17B-F9B4EDDA0BC8}"/>
    <dgm:cxn modelId="{6586D84E-57F7-47A7-B0C7-7CAF93D18D68}" srcId="{BD741908-E944-47E3-815E-E4FBBFBAF06A}" destId="{D83F1E26-B6DC-4ADE-AAD2-A7D4149E6ECF}" srcOrd="3" destOrd="0" parTransId="{F5ED2574-BE95-4FBF-AB76-C731B161B13A}" sibTransId="{34733673-BDB4-4041-A85D-D69AEFD6F879}"/>
    <dgm:cxn modelId="{C967C2D3-A96D-4B53-8F71-AF9712EAD2FA}" type="presOf" srcId="{8A3BA30F-A6BE-46B5-AFD1-C2571391A416}" destId="{F224129B-68FE-4555-BD80-2AF1F8358469}" srcOrd="0" destOrd="2" presId="urn:microsoft.com/office/officeart/2005/8/layout/vList5"/>
    <dgm:cxn modelId="{AD26724E-DA65-4B32-BDD2-D1BC712E97C9}" srcId="{26656686-C0F6-4D7A-84E7-C35CC6942091}" destId="{C0A3DEFA-0393-4595-9B0E-735D06B3675B}" srcOrd="1" destOrd="0" parTransId="{D8AB5C78-D9CB-43A4-9DE6-F7C46D8C3FCE}" sibTransId="{0B9193BD-EAC3-4D60-BAE7-0371D3E5DFD4}"/>
    <dgm:cxn modelId="{24093145-2E51-4B7F-82A3-3781C9D0D3EB}" srcId="{BD741908-E944-47E3-815E-E4FBBFBAF06A}" destId="{9EF827C3-4E58-46C4-8ECA-428EA740CC25}" srcOrd="2" destOrd="0" parTransId="{91790DF0-4EB0-495D-81EC-92A0B8EC8C15}" sibTransId="{E25685B6-EBC4-4AD9-9451-1BFB9ABF254E}"/>
    <dgm:cxn modelId="{466C7473-B3ED-4FDF-B487-74B3EAED77F7}" type="presOf" srcId="{9EF827C3-4E58-46C4-8ECA-428EA740CC25}" destId="{6FB49F53-8A11-4B22-8D40-97A237D77A5C}" srcOrd="0" destOrd="2" presId="urn:microsoft.com/office/officeart/2005/8/layout/vList5"/>
    <dgm:cxn modelId="{E919852C-AFFF-4FF3-80C4-C959FAED2869}" type="presOf" srcId="{1D94AED4-7683-4226-8604-F11669F8B909}" destId="{F224129B-68FE-4555-BD80-2AF1F8358469}" srcOrd="0" destOrd="0" presId="urn:microsoft.com/office/officeart/2005/8/layout/vList5"/>
    <dgm:cxn modelId="{E83DFDA1-9BD4-4D39-A4EE-85B6F3B9534A}" srcId="{26656686-C0F6-4D7A-84E7-C35CC6942091}" destId="{5AFBD77E-CC34-42E2-AC4B-FED524BF73FB}" srcOrd="5" destOrd="0" parTransId="{BA3E6AB3-9507-4070-B71B-555FC211F581}" sibTransId="{93AFE666-E15E-486C-A77B-6981B06F54C6}"/>
    <dgm:cxn modelId="{DCDE7A3A-B005-42C4-ABD4-94A1EDB07AF3}" type="presOf" srcId="{37DD0C01-13F2-42AC-A037-3F59FBF27C3D}" destId="{F224129B-68FE-4555-BD80-2AF1F8358469}" srcOrd="0" destOrd="3" presId="urn:microsoft.com/office/officeart/2005/8/layout/vList5"/>
    <dgm:cxn modelId="{F5391660-36A5-460D-B419-EF63193C3A18}" type="presOf" srcId="{26656686-C0F6-4D7A-84E7-C35CC6942091}" destId="{DA943C89-4CA1-4258-85B1-11617F3F9CED}" srcOrd="0" destOrd="0" presId="urn:microsoft.com/office/officeart/2005/8/layout/vList5"/>
    <dgm:cxn modelId="{CAD23D54-7166-4541-AB18-C74EA681F932}" srcId="{26656686-C0F6-4D7A-84E7-C35CC6942091}" destId="{1C9C5830-7629-4EA7-8582-5819F8FC1B6E}" srcOrd="4" destOrd="0" parTransId="{382DB1DE-EBC9-4429-9C1C-238F45670501}" sibTransId="{681C3690-9AC4-4DE6-909A-4827C862E73D}"/>
    <dgm:cxn modelId="{80F95D52-E04E-4858-8EF7-743FB759FB4D}" srcId="{26656686-C0F6-4D7A-84E7-C35CC6942091}" destId="{1D94AED4-7683-4226-8604-F11669F8B909}" srcOrd="0" destOrd="0" parTransId="{F3861910-71E7-445F-B254-4A1117ADB69B}" sibTransId="{DF118C92-68EA-4191-90E4-3E96B6368D9A}"/>
    <dgm:cxn modelId="{AF0D2DBC-4012-4ECA-AED6-F70067AE5FA8}" srcId="{26656686-C0F6-4D7A-84E7-C35CC6942091}" destId="{8A3BA30F-A6BE-46B5-AFD1-C2571391A416}" srcOrd="2" destOrd="0" parTransId="{A97AD142-33A1-4A55-B1E2-5977BF37C492}" sibTransId="{AAD5CB68-248A-4D65-8378-360793CE006F}"/>
    <dgm:cxn modelId="{7ACD23F2-5B42-4DAE-B474-B28A411B28EC}" type="presOf" srcId="{6336355E-80C5-4F19-95C8-28B3C7787477}" destId="{3045FACD-7BB6-4E03-B7B3-E0049F7818E1}" srcOrd="0" destOrd="1" presId="urn:microsoft.com/office/officeart/2005/8/layout/vList5"/>
    <dgm:cxn modelId="{C6A216AB-606F-40E8-ADA2-A11F45E18FB1}" type="presOf" srcId="{75F6873A-5489-4291-AE79-F8BABD15EC12}" destId="{CCA77948-471B-4B8E-8AD7-4FE92317F73E}" srcOrd="0" destOrd="0" presId="urn:microsoft.com/office/officeart/2005/8/layout/vList5"/>
    <dgm:cxn modelId="{5A7F6374-1C39-4CC1-BBAE-77CC04F7E596}" type="presOf" srcId="{C0A3DEFA-0393-4595-9B0E-735D06B3675B}" destId="{F224129B-68FE-4555-BD80-2AF1F8358469}" srcOrd="0" destOrd="1" presId="urn:microsoft.com/office/officeart/2005/8/layout/vList5"/>
    <dgm:cxn modelId="{4881995B-FEE4-470C-BE4F-3BD61CB4F195}" type="presOf" srcId="{5AFBD77E-CC34-42E2-AC4B-FED524BF73FB}" destId="{F224129B-68FE-4555-BD80-2AF1F8358469}" srcOrd="0" destOrd="5" presId="urn:microsoft.com/office/officeart/2005/8/layout/vList5"/>
    <dgm:cxn modelId="{719A3A54-5D6D-4DDF-8A0A-A6CF075A75EF}" srcId="{26656686-C0F6-4D7A-84E7-C35CC6942091}" destId="{37DD0C01-13F2-42AC-A037-3F59FBF27C3D}" srcOrd="3" destOrd="0" parTransId="{4E7063D7-C437-468D-83F2-A73DD9D23054}" sibTransId="{320B88E5-1D67-47F6-83BF-D75DF862D4C9}"/>
    <dgm:cxn modelId="{C57CCD39-F121-4CEB-9B81-125F6F23D323}" srcId="{330CFB27-3173-4EF0-B706-77A99BB13D0D}" destId="{5DF7CF27-90BC-46F0-BF62-1441AFE18905}" srcOrd="0" destOrd="0" parTransId="{850AC67C-1DE0-4CF6-8A21-5FD84052467A}" sibTransId="{B4BD3EC7-11B6-412D-B6F8-6C0A5D6246FC}"/>
    <dgm:cxn modelId="{A837EDFD-7349-4F45-8ED9-7A9950161B76}" type="presOf" srcId="{5DF7CF27-90BC-46F0-BF62-1441AFE18905}" destId="{3045FACD-7BB6-4E03-B7B3-E0049F7818E1}" srcOrd="0" destOrd="0" presId="urn:microsoft.com/office/officeart/2005/8/layout/vList5"/>
    <dgm:cxn modelId="{5898735C-2F10-4801-A46C-D9354F36B84B}" type="presOf" srcId="{B9528158-61A5-4A2C-AE8B-8150B932AA95}" destId="{6FB49F53-8A11-4B22-8D40-97A237D77A5C}" srcOrd="0" destOrd="1" presId="urn:microsoft.com/office/officeart/2005/8/layout/vList5"/>
    <dgm:cxn modelId="{C11A87DA-E320-453B-B40E-A5298D2DD84B}" srcId="{54C6DE53-1111-437F-A63D-3C0232D98036}" destId="{75F6873A-5489-4291-AE79-F8BABD15EC12}" srcOrd="0" destOrd="0" parTransId="{42318AA4-425C-4AAC-BB0C-D75FE0E326BD}" sibTransId="{F740ED33-4A14-4B07-A63F-5DDD9C9A88CD}"/>
    <dgm:cxn modelId="{7CA57C0C-C70E-40D6-8C4C-91C0940B53B9}" type="presOf" srcId="{54C6DE53-1111-437F-A63D-3C0232D98036}" destId="{4F7A179C-5D2E-4288-85DC-1234AB216BFD}" srcOrd="0" destOrd="0" presId="urn:microsoft.com/office/officeart/2005/8/layout/vList5"/>
    <dgm:cxn modelId="{5D898354-74AF-48CE-9CBB-6DF1CDAF3DA9}" type="presParOf" srcId="{17CC248A-4B70-4F57-8B5F-45A2B12E4395}" destId="{34A8D14B-97E1-4696-9CF6-C809A1A37EBD}" srcOrd="0" destOrd="0" presId="urn:microsoft.com/office/officeart/2005/8/layout/vList5"/>
    <dgm:cxn modelId="{C2AF8B6D-B82B-4B01-B6F0-8DD77F718708}" type="presParOf" srcId="{34A8D14B-97E1-4696-9CF6-C809A1A37EBD}" destId="{4F7A179C-5D2E-4288-85DC-1234AB216BFD}" srcOrd="0" destOrd="0" presId="urn:microsoft.com/office/officeart/2005/8/layout/vList5"/>
    <dgm:cxn modelId="{1A2B9A55-B889-4D13-B750-A5B182E7508D}" type="presParOf" srcId="{34A8D14B-97E1-4696-9CF6-C809A1A37EBD}" destId="{CCA77948-471B-4B8E-8AD7-4FE92317F73E}" srcOrd="1" destOrd="0" presId="urn:microsoft.com/office/officeart/2005/8/layout/vList5"/>
    <dgm:cxn modelId="{38FF50AD-77A1-4AF2-839A-4DA29F96301F}" type="presParOf" srcId="{17CC248A-4B70-4F57-8B5F-45A2B12E4395}" destId="{653B2C65-7D58-445E-BB41-AE6DB7F84134}" srcOrd="1" destOrd="0" presId="urn:microsoft.com/office/officeart/2005/8/layout/vList5"/>
    <dgm:cxn modelId="{E8892BE8-7791-4489-8055-43CED7F2460A}" type="presParOf" srcId="{17CC248A-4B70-4F57-8B5F-45A2B12E4395}" destId="{831A9EB2-E0C8-4696-A53B-2450D201DF24}" srcOrd="2" destOrd="0" presId="urn:microsoft.com/office/officeart/2005/8/layout/vList5"/>
    <dgm:cxn modelId="{F543DD77-B21F-494B-BD83-248E40913875}" type="presParOf" srcId="{831A9EB2-E0C8-4696-A53B-2450D201DF24}" destId="{0ACC2966-28EC-4FF9-8683-49CC32C1AA55}" srcOrd="0" destOrd="0" presId="urn:microsoft.com/office/officeart/2005/8/layout/vList5"/>
    <dgm:cxn modelId="{19B9D38A-4865-46B8-A9C0-BEDB5D3797ED}" type="presParOf" srcId="{831A9EB2-E0C8-4696-A53B-2450D201DF24}" destId="{6FB49F53-8A11-4B22-8D40-97A237D77A5C}" srcOrd="1" destOrd="0" presId="urn:microsoft.com/office/officeart/2005/8/layout/vList5"/>
    <dgm:cxn modelId="{A37B1F5B-941C-4E12-8964-568BB15E2473}" type="presParOf" srcId="{17CC248A-4B70-4F57-8B5F-45A2B12E4395}" destId="{723991D4-8922-407A-B501-C911A83D2491}" srcOrd="3" destOrd="0" presId="urn:microsoft.com/office/officeart/2005/8/layout/vList5"/>
    <dgm:cxn modelId="{B51AAA57-773A-47FA-B053-A2499B49362A}" type="presParOf" srcId="{17CC248A-4B70-4F57-8B5F-45A2B12E4395}" destId="{D31FDD85-A0C9-4788-989E-A7079FC3044A}" srcOrd="4" destOrd="0" presId="urn:microsoft.com/office/officeart/2005/8/layout/vList5"/>
    <dgm:cxn modelId="{E3FFC389-3B49-4A91-A20E-584C711042F8}" type="presParOf" srcId="{D31FDD85-A0C9-4788-989E-A7079FC3044A}" destId="{DA943C89-4CA1-4258-85B1-11617F3F9CED}" srcOrd="0" destOrd="0" presId="urn:microsoft.com/office/officeart/2005/8/layout/vList5"/>
    <dgm:cxn modelId="{4A8187F6-15F1-4438-9B39-36422256029B}" type="presParOf" srcId="{D31FDD85-A0C9-4788-989E-A7079FC3044A}" destId="{F224129B-68FE-4555-BD80-2AF1F8358469}" srcOrd="1" destOrd="0" presId="urn:microsoft.com/office/officeart/2005/8/layout/vList5"/>
    <dgm:cxn modelId="{B6688D95-1C98-4204-86BC-534F107828F7}" type="presParOf" srcId="{17CC248A-4B70-4F57-8B5F-45A2B12E4395}" destId="{F8DCCB63-B76E-4A02-A79E-B95683552123}" srcOrd="5" destOrd="0" presId="urn:microsoft.com/office/officeart/2005/8/layout/vList5"/>
    <dgm:cxn modelId="{92652D6C-BFF8-4D08-A8F1-F6AFC903B2C2}" type="presParOf" srcId="{17CC248A-4B70-4F57-8B5F-45A2B12E4395}" destId="{318A9168-B1E0-4DA1-93AE-9196E5B7CFC5}" srcOrd="6" destOrd="0" presId="urn:microsoft.com/office/officeart/2005/8/layout/vList5"/>
    <dgm:cxn modelId="{5E800666-062F-4CB1-A2BC-63BFDEB21A06}" type="presParOf" srcId="{318A9168-B1E0-4DA1-93AE-9196E5B7CFC5}" destId="{94BEF6C3-4319-4537-8374-46B553F815E3}" srcOrd="0" destOrd="0" presId="urn:microsoft.com/office/officeart/2005/8/layout/vList5"/>
    <dgm:cxn modelId="{173EE6D3-5F37-4630-BCA5-968AE63B201C}" type="presParOf" srcId="{318A9168-B1E0-4DA1-93AE-9196E5B7CFC5}" destId="{3045FACD-7BB6-4E03-B7B3-E0049F7818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6FB8A-EF11-45BA-BD7A-58B6ACA4C50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04ED1A8-C1A8-45E5-84D2-D0D1321716C3}" type="pres">
      <dgm:prSet presAssocID="{02D6FB8A-EF11-45BA-BD7A-58B6ACA4C50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424FB4-9958-49D8-BF07-DE8D0B8A7924}" type="presOf" srcId="{02D6FB8A-EF11-45BA-BD7A-58B6ACA4C50E}" destId="{904ED1A8-C1A8-45E5-84D2-D0D1321716C3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529D29-1ECE-445E-A70C-0127319E4F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1D29E6C-F916-4E1D-90CE-9AE75066BA01}">
      <dgm:prSet phldrT="[Text]"/>
      <dgm:spPr>
        <a:solidFill>
          <a:srgbClr val="00B050"/>
        </a:solidFill>
      </dgm:spPr>
      <dgm:t>
        <a:bodyPr/>
        <a:lstStyle/>
        <a:p>
          <a:r>
            <a:rPr lang="en-CA" b="1" dirty="0" err="1" smtClean="0"/>
            <a:t>StarKiller</a:t>
          </a:r>
          <a:endParaRPr lang="en-CA" b="1" dirty="0"/>
        </a:p>
      </dgm:t>
    </dgm:pt>
    <dgm:pt modelId="{D45E8FB5-74B1-4D54-8EBC-854C19B24DB5}" type="parTrans" cxnId="{4ABE8CE7-5B68-4C5D-88BE-62E602F79933}">
      <dgm:prSet/>
      <dgm:spPr/>
      <dgm:t>
        <a:bodyPr/>
        <a:lstStyle/>
        <a:p>
          <a:endParaRPr lang="en-CA"/>
        </a:p>
      </dgm:t>
    </dgm:pt>
    <dgm:pt modelId="{31BF3F26-E320-4846-AFF5-19C723791CD1}" type="sibTrans" cxnId="{4ABE8CE7-5B68-4C5D-88BE-62E602F79933}">
      <dgm:prSet/>
      <dgm:spPr/>
      <dgm:t>
        <a:bodyPr/>
        <a:lstStyle/>
        <a:p>
          <a:endParaRPr lang="en-CA"/>
        </a:p>
      </dgm:t>
    </dgm:pt>
    <dgm:pt modelId="{F85F24A9-002C-4EE5-885E-B58354E2B164}">
      <dgm:prSet phldrT="[Text]"/>
      <dgm:spPr>
        <a:solidFill>
          <a:srgbClr val="FF0000"/>
        </a:solidFill>
      </dgm:spPr>
      <dgm:t>
        <a:bodyPr/>
        <a:lstStyle/>
        <a:p>
          <a:r>
            <a:rPr lang="en-CA" b="1" dirty="0" smtClean="0"/>
            <a:t>Benefits</a:t>
          </a:r>
          <a:endParaRPr lang="en-CA" b="1" dirty="0"/>
        </a:p>
      </dgm:t>
    </dgm:pt>
    <dgm:pt modelId="{76CA3A37-D433-45EF-9873-15820E0E44A4}" type="parTrans" cxnId="{2163CFCB-764F-4B54-B588-95273BDBA647}">
      <dgm:prSet/>
      <dgm:spPr/>
      <dgm:t>
        <a:bodyPr/>
        <a:lstStyle/>
        <a:p>
          <a:endParaRPr lang="en-CA"/>
        </a:p>
      </dgm:t>
    </dgm:pt>
    <dgm:pt modelId="{7ADC0EBC-F002-4718-BCF6-E3AB59838D86}" type="sibTrans" cxnId="{2163CFCB-764F-4B54-B588-95273BDBA647}">
      <dgm:prSet/>
      <dgm:spPr/>
      <dgm:t>
        <a:bodyPr/>
        <a:lstStyle/>
        <a:p>
          <a:endParaRPr lang="en-CA"/>
        </a:p>
      </dgm:t>
    </dgm:pt>
    <dgm:pt modelId="{4F110D27-87B2-4F1C-AA39-5E5D244DE64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Improved performance by Pre compiling with type inference</a:t>
          </a:r>
          <a:endParaRPr lang="en-CA" sz="2000" b="1" dirty="0"/>
        </a:p>
      </dgm:t>
    </dgm:pt>
    <dgm:pt modelId="{6521910E-F39B-4487-9520-425C2FA0D5A2}" type="parTrans" cxnId="{C2A7908D-7AD4-49A0-A37D-DE4336AF20AF}">
      <dgm:prSet/>
      <dgm:spPr/>
      <dgm:t>
        <a:bodyPr/>
        <a:lstStyle/>
        <a:p>
          <a:endParaRPr lang="en-CA"/>
        </a:p>
      </dgm:t>
    </dgm:pt>
    <dgm:pt modelId="{E1095814-6150-4F71-9D98-F24B4064D3C7}" type="sibTrans" cxnId="{C2A7908D-7AD4-49A0-A37D-DE4336AF20AF}">
      <dgm:prSet/>
      <dgm:spPr/>
      <dgm:t>
        <a:bodyPr/>
        <a:lstStyle/>
        <a:p>
          <a:endParaRPr lang="en-CA"/>
        </a:p>
      </dgm:t>
    </dgm:pt>
    <dgm:pt modelId="{FF153A26-D14E-4FDE-884C-5BE4C4345AE0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1100" dirty="0"/>
        </a:p>
      </dgm:t>
    </dgm:pt>
    <dgm:pt modelId="{B70B33E4-D773-4BBC-91FF-0B256F4F5F60}" type="parTrans" cxnId="{FFD75E5B-BF6B-4578-9264-D3E187B38A95}">
      <dgm:prSet/>
      <dgm:spPr/>
      <dgm:t>
        <a:bodyPr/>
        <a:lstStyle/>
        <a:p>
          <a:endParaRPr lang="en-CA"/>
        </a:p>
      </dgm:t>
    </dgm:pt>
    <dgm:pt modelId="{A43A082D-0823-45A6-914A-AFCB50ED4DCF}" type="sibTrans" cxnId="{FFD75E5B-BF6B-4578-9264-D3E187B38A95}">
      <dgm:prSet/>
      <dgm:spPr/>
      <dgm:t>
        <a:bodyPr/>
        <a:lstStyle/>
        <a:p>
          <a:endParaRPr lang="en-CA"/>
        </a:p>
      </dgm:t>
    </dgm:pt>
    <dgm:pt modelId="{52D239AD-7BA2-4D17-ADB4-45201F48CEC5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1100" dirty="0"/>
        </a:p>
      </dgm:t>
    </dgm:pt>
    <dgm:pt modelId="{E8BD9BF5-97B3-42D0-888E-141F688F1370}" type="parTrans" cxnId="{03313F49-E88F-49B8-807E-F818026DBBDA}">
      <dgm:prSet/>
      <dgm:spPr/>
      <dgm:t>
        <a:bodyPr/>
        <a:lstStyle/>
        <a:p>
          <a:endParaRPr lang="en-CA"/>
        </a:p>
      </dgm:t>
    </dgm:pt>
    <dgm:pt modelId="{F0F7CBE6-6ADB-4751-B2E0-5FFAA982E458}" type="sibTrans" cxnId="{03313F49-E88F-49B8-807E-F818026DBBDA}">
      <dgm:prSet/>
      <dgm:spPr/>
      <dgm:t>
        <a:bodyPr/>
        <a:lstStyle/>
        <a:p>
          <a:endParaRPr lang="en-CA"/>
        </a:p>
      </dgm:t>
    </dgm:pt>
    <dgm:pt modelId="{331CAC45-4784-4E43-BE14-BA0803D19757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400" dirty="0"/>
        </a:p>
      </dgm:t>
    </dgm:pt>
    <dgm:pt modelId="{36CE3DD5-777E-454B-847B-A89E65B31AF6}" type="parTrans" cxnId="{FD791859-BE45-44E4-BB9C-54AC64231C30}">
      <dgm:prSet/>
      <dgm:spPr/>
      <dgm:t>
        <a:bodyPr/>
        <a:lstStyle/>
        <a:p>
          <a:endParaRPr lang="en-CA"/>
        </a:p>
      </dgm:t>
    </dgm:pt>
    <dgm:pt modelId="{7EDEDD00-19B0-4AFD-B0D2-E266934C9595}" type="sibTrans" cxnId="{FD791859-BE45-44E4-BB9C-54AC64231C30}">
      <dgm:prSet/>
      <dgm:spPr/>
      <dgm:t>
        <a:bodyPr/>
        <a:lstStyle/>
        <a:p>
          <a:endParaRPr lang="en-CA"/>
        </a:p>
      </dgm:t>
    </dgm:pt>
    <dgm:pt modelId="{03537308-03D9-4E87-8F5D-CC63961D4A24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Nodes (type sets)</a:t>
          </a:r>
          <a:endParaRPr lang="en-CA" sz="2000" b="1" dirty="0"/>
        </a:p>
      </dgm:t>
    </dgm:pt>
    <dgm:pt modelId="{4530049D-E7BB-4503-A481-9C5F8A501761}" type="sibTrans" cxnId="{05AC362D-8E7B-4611-8493-E376F4B9F73D}">
      <dgm:prSet/>
      <dgm:spPr/>
      <dgm:t>
        <a:bodyPr/>
        <a:lstStyle/>
        <a:p>
          <a:endParaRPr lang="en-CA"/>
        </a:p>
      </dgm:t>
    </dgm:pt>
    <dgm:pt modelId="{66B35304-0C11-4EF5-83FF-78129F8BE19B}" type="parTrans" cxnId="{05AC362D-8E7B-4611-8493-E376F4B9F73D}">
      <dgm:prSet/>
      <dgm:spPr/>
      <dgm:t>
        <a:bodyPr/>
        <a:lstStyle/>
        <a:p>
          <a:endParaRPr lang="en-CA"/>
        </a:p>
      </dgm:t>
    </dgm:pt>
    <dgm:pt modelId="{EAA60ECB-D54A-4BF0-80C3-DF3B505953AD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Constraints </a:t>
          </a:r>
          <a:endParaRPr lang="en-CA" sz="2000" b="1" dirty="0"/>
        </a:p>
      </dgm:t>
    </dgm:pt>
    <dgm:pt modelId="{DE84EE8D-1507-4A18-83C0-9B8B4DB01FC5}" type="parTrans" cxnId="{56555866-EB7F-4930-A990-6D1755484992}">
      <dgm:prSet/>
      <dgm:spPr/>
      <dgm:t>
        <a:bodyPr/>
        <a:lstStyle/>
        <a:p>
          <a:endParaRPr lang="en-CA"/>
        </a:p>
      </dgm:t>
    </dgm:pt>
    <dgm:pt modelId="{B7127007-2C9E-4C7B-9591-77177665BDAE}" type="sibTrans" cxnId="{56555866-EB7F-4930-A990-6D1755484992}">
      <dgm:prSet/>
      <dgm:spPr/>
      <dgm:t>
        <a:bodyPr/>
        <a:lstStyle/>
        <a:p>
          <a:endParaRPr lang="en-CA"/>
        </a:p>
      </dgm:t>
    </dgm:pt>
    <dgm:pt modelId="{9D5280D0-07FA-4211-8145-A2AAFC1CD699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9ECD533A-A061-4CB9-95EE-D271873FD675}" type="parTrans" cxnId="{C3EBADF1-E11F-4894-837B-E3D29B3B491F}">
      <dgm:prSet/>
      <dgm:spPr/>
      <dgm:t>
        <a:bodyPr/>
        <a:lstStyle/>
        <a:p>
          <a:endParaRPr lang="en-CA"/>
        </a:p>
      </dgm:t>
    </dgm:pt>
    <dgm:pt modelId="{1353B95A-2FF2-4502-A3B9-221F5A6C0383}" type="sibTrans" cxnId="{C3EBADF1-E11F-4894-837B-E3D29B3B491F}">
      <dgm:prSet/>
      <dgm:spPr/>
      <dgm:t>
        <a:bodyPr/>
        <a:lstStyle/>
        <a:p>
          <a:endParaRPr lang="en-CA"/>
        </a:p>
      </dgm:t>
    </dgm:pt>
    <dgm:pt modelId="{BFB2FA7C-B8D7-4578-B2A8-851C50734259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BA0281E9-F62B-4B77-9A90-AD96746EF230}" type="parTrans" cxnId="{F9BCD053-3E6A-4074-8120-33E4A41D3B84}">
      <dgm:prSet/>
      <dgm:spPr/>
      <dgm:t>
        <a:bodyPr/>
        <a:lstStyle/>
        <a:p>
          <a:endParaRPr lang="en-CA"/>
        </a:p>
      </dgm:t>
    </dgm:pt>
    <dgm:pt modelId="{670DA411-50E0-41ED-AD90-405FC9C4A1DC}" type="sibTrans" cxnId="{F9BCD053-3E6A-4074-8120-33E4A41D3B84}">
      <dgm:prSet/>
      <dgm:spPr/>
      <dgm:t>
        <a:bodyPr/>
        <a:lstStyle/>
        <a:p>
          <a:endParaRPr lang="en-CA"/>
        </a:p>
      </dgm:t>
    </dgm:pt>
    <dgm:pt modelId="{6D1979E1-1258-408F-B473-708FF954359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9F03F30A-95A4-4CFD-AE9B-5BAE5ACB829B}" type="parTrans" cxnId="{D08D14D7-73C6-4DCC-BECD-2857DA87CDE0}">
      <dgm:prSet/>
      <dgm:spPr/>
      <dgm:t>
        <a:bodyPr/>
        <a:lstStyle/>
        <a:p>
          <a:endParaRPr lang="en-CA"/>
        </a:p>
      </dgm:t>
    </dgm:pt>
    <dgm:pt modelId="{EC7AC8A0-CD83-40AB-96D6-7A830FB294E6}" type="sibTrans" cxnId="{D08D14D7-73C6-4DCC-BECD-2857DA87CDE0}">
      <dgm:prSet/>
      <dgm:spPr/>
      <dgm:t>
        <a:bodyPr/>
        <a:lstStyle/>
        <a:p>
          <a:endParaRPr lang="en-CA"/>
        </a:p>
      </dgm:t>
    </dgm:pt>
    <dgm:pt modelId="{F53E86F1-D341-4516-A53E-3BFDBC7B38B2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CEE3F29B-74BF-486A-98B0-46FCF2D5909F}" type="parTrans" cxnId="{29DA8BBE-10EB-4686-B56D-7B1AA35AF3B7}">
      <dgm:prSet/>
      <dgm:spPr/>
      <dgm:t>
        <a:bodyPr/>
        <a:lstStyle/>
        <a:p>
          <a:endParaRPr lang="en-CA"/>
        </a:p>
      </dgm:t>
    </dgm:pt>
    <dgm:pt modelId="{01CEC914-462B-48CC-BE3B-4BFBC0AECC27}" type="sibTrans" cxnId="{29DA8BBE-10EB-4686-B56D-7B1AA35AF3B7}">
      <dgm:prSet/>
      <dgm:spPr/>
      <dgm:t>
        <a:bodyPr/>
        <a:lstStyle/>
        <a:p>
          <a:endParaRPr lang="en-CA"/>
        </a:p>
      </dgm:t>
    </dgm:pt>
    <dgm:pt modelId="{A56364C5-761C-47EC-9BDE-F5EB9476D9D4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26E763AA-177D-4C7D-A34B-35630B7853F3}" type="parTrans" cxnId="{20C9601B-81EC-4ECE-B5E2-F6962AC6B38A}">
      <dgm:prSet/>
      <dgm:spPr/>
      <dgm:t>
        <a:bodyPr/>
        <a:lstStyle/>
        <a:p>
          <a:endParaRPr lang="en-CA"/>
        </a:p>
      </dgm:t>
    </dgm:pt>
    <dgm:pt modelId="{537B7351-16DB-438F-B5B1-8AE60AC6F7F5}" type="sibTrans" cxnId="{20C9601B-81EC-4ECE-B5E2-F6962AC6B38A}">
      <dgm:prSet/>
      <dgm:spPr/>
      <dgm:t>
        <a:bodyPr/>
        <a:lstStyle/>
        <a:p>
          <a:endParaRPr lang="en-CA"/>
        </a:p>
      </dgm:t>
    </dgm:pt>
    <dgm:pt modelId="{48D27FA6-0D16-4A44-B202-1A81FFB6B31C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000" b="1" i="0" u="none" dirty="0" smtClean="0"/>
            <a:t>code easier to read</a:t>
          </a:r>
          <a:r>
            <a:rPr lang="en-CA" sz="2000" b="1" dirty="0" smtClean="0"/>
            <a:t/>
          </a:r>
          <a:br>
            <a:rPr lang="en-CA" sz="2000" b="1" dirty="0" smtClean="0"/>
          </a:br>
          <a:endParaRPr lang="en-CA" sz="2000" b="1" dirty="0"/>
        </a:p>
      </dgm:t>
    </dgm:pt>
    <dgm:pt modelId="{82C7A8B4-5FCB-486E-8F8F-28E119342B70}" type="parTrans" cxnId="{8D1C4CAD-FABA-417F-AFC1-95E551C4EC67}">
      <dgm:prSet/>
      <dgm:spPr/>
      <dgm:t>
        <a:bodyPr/>
        <a:lstStyle/>
        <a:p>
          <a:endParaRPr lang="en-CA"/>
        </a:p>
      </dgm:t>
    </dgm:pt>
    <dgm:pt modelId="{A3C9213C-E3F3-4C3B-93E3-1FE5262FF8EF}" type="sibTrans" cxnId="{8D1C4CAD-FABA-417F-AFC1-95E551C4EC67}">
      <dgm:prSet/>
      <dgm:spPr/>
      <dgm:t>
        <a:bodyPr/>
        <a:lstStyle/>
        <a:p>
          <a:endParaRPr lang="en-CA"/>
        </a:p>
      </dgm:t>
    </dgm:pt>
    <dgm:pt modelId="{0BE0C553-E46D-445F-939D-12D5DF029633}" type="pres">
      <dgm:prSet presAssocID="{65529D29-1ECE-445E-A70C-0127319E4F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620BD88-888F-4BCF-94AF-8BB1788A0E5A}" type="pres">
      <dgm:prSet presAssocID="{91D29E6C-F916-4E1D-90CE-9AE75066BA01}" presName="linNode" presStyleCnt="0"/>
      <dgm:spPr/>
    </dgm:pt>
    <dgm:pt modelId="{E39659C1-A181-4278-8C9A-0DDE62C6592C}" type="pres">
      <dgm:prSet presAssocID="{91D29E6C-F916-4E1D-90CE-9AE75066BA0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9D113A-91A7-467D-8FE0-E23AE9077718}" type="pres">
      <dgm:prSet presAssocID="{91D29E6C-F916-4E1D-90CE-9AE75066BA01}" presName="descendantText" presStyleLbl="alignAccFollowNode1" presStyleIdx="0" presStyleCnt="2" custLinFactNeighborX="-978" custLinFactNeighborY="-416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673DC7-D6C3-470E-AECD-766B75241705}" type="pres">
      <dgm:prSet presAssocID="{31BF3F26-E320-4846-AFF5-19C723791CD1}" presName="sp" presStyleCnt="0"/>
      <dgm:spPr/>
    </dgm:pt>
    <dgm:pt modelId="{A7C300A1-202E-483E-BEC3-E44EA74F9B2A}" type="pres">
      <dgm:prSet presAssocID="{F85F24A9-002C-4EE5-885E-B58354E2B164}" presName="linNode" presStyleCnt="0"/>
      <dgm:spPr/>
    </dgm:pt>
    <dgm:pt modelId="{349043FA-5D46-40C8-9A32-62FAC414E82C}" type="pres">
      <dgm:prSet presAssocID="{F85F24A9-002C-4EE5-885E-B58354E2B16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8243EB-4E69-4639-B4E4-644A508AAC00}" type="pres">
      <dgm:prSet presAssocID="{F85F24A9-002C-4EE5-885E-B58354E2B16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D791859-BE45-44E4-BB9C-54AC64231C30}" srcId="{91D29E6C-F916-4E1D-90CE-9AE75066BA01}" destId="{331CAC45-4784-4E43-BE14-BA0803D19757}" srcOrd="0" destOrd="0" parTransId="{36CE3DD5-777E-454B-847B-A89E65B31AF6}" sibTransId="{7EDEDD00-19B0-4AFD-B0D2-E266934C9595}"/>
    <dgm:cxn modelId="{05AC362D-8E7B-4611-8493-E376F4B9F73D}" srcId="{91D29E6C-F916-4E1D-90CE-9AE75066BA01}" destId="{03537308-03D9-4E87-8F5D-CC63961D4A24}" srcOrd="1" destOrd="0" parTransId="{66B35304-0C11-4EF5-83FF-78129F8BE19B}" sibTransId="{4530049D-E7BB-4503-A481-9C5F8A501761}"/>
    <dgm:cxn modelId="{8D1C4CAD-FABA-417F-AFC1-95E551C4EC67}" srcId="{F85F24A9-002C-4EE5-885E-B58354E2B164}" destId="{48D27FA6-0D16-4A44-B202-1A81FFB6B31C}" srcOrd="4" destOrd="0" parTransId="{82C7A8B4-5FCB-486E-8F8F-28E119342B70}" sibTransId="{A3C9213C-E3F3-4C3B-93E3-1FE5262FF8EF}"/>
    <dgm:cxn modelId="{CD3DEA64-C747-44BA-8682-D52268BE372A}" type="presOf" srcId="{91D29E6C-F916-4E1D-90CE-9AE75066BA01}" destId="{E39659C1-A181-4278-8C9A-0DDE62C6592C}" srcOrd="0" destOrd="0" presId="urn:microsoft.com/office/officeart/2005/8/layout/vList5"/>
    <dgm:cxn modelId="{5434BE8E-BAB1-4F4D-9C36-4C6E43C3E3DD}" type="presOf" srcId="{BFB2FA7C-B8D7-4578-B2A8-851C50734259}" destId="{E78243EB-4E69-4639-B4E4-644A508AAC00}" srcOrd="0" destOrd="5" presId="urn:microsoft.com/office/officeart/2005/8/layout/vList5"/>
    <dgm:cxn modelId="{F9BCD053-3E6A-4074-8120-33E4A41D3B84}" srcId="{F85F24A9-002C-4EE5-885E-B58354E2B164}" destId="{BFB2FA7C-B8D7-4578-B2A8-851C50734259}" srcOrd="5" destOrd="0" parTransId="{BA0281E9-F62B-4B77-9A90-AD96746EF230}" sibTransId="{670DA411-50E0-41ED-AD90-405FC9C4A1DC}"/>
    <dgm:cxn modelId="{CE218633-C193-44C5-93A2-B54C153F8CD3}" type="presOf" srcId="{F53E86F1-D341-4516-A53E-3BFDBC7B38B2}" destId="{E78243EB-4E69-4639-B4E4-644A508AAC00}" srcOrd="0" destOrd="1" presId="urn:microsoft.com/office/officeart/2005/8/layout/vList5"/>
    <dgm:cxn modelId="{54F37D5E-B26C-461F-B52F-279C1DE7B9CA}" type="presOf" srcId="{48D27FA6-0D16-4A44-B202-1A81FFB6B31C}" destId="{E78243EB-4E69-4639-B4E4-644A508AAC00}" srcOrd="0" destOrd="4" presId="urn:microsoft.com/office/officeart/2005/8/layout/vList5"/>
    <dgm:cxn modelId="{B8A6DCF2-BE15-41EB-B2B5-4E2EF65BA517}" type="presOf" srcId="{4F110D27-87B2-4F1C-AA39-5E5D244DE640}" destId="{E78243EB-4E69-4639-B4E4-644A508AAC00}" srcOrd="0" destOrd="3" presId="urn:microsoft.com/office/officeart/2005/8/layout/vList5"/>
    <dgm:cxn modelId="{FFD75E5B-BF6B-4578-9264-D3E187B38A95}" srcId="{91D29E6C-F916-4E1D-90CE-9AE75066BA01}" destId="{FF153A26-D14E-4FDE-884C-5BE4C4345AE0}" srcOrd="4" destOrd="0" parTransId="{B70B33E4-D773-4BBC-91FF-0B256F4F5F60}" sibTransId="{A43A082D-0823-45A6-914A-AFCB50ED4DCF}"/>
    <dgm:cxn modelId="{2163CFCB-764F-4B54-B588-95273BDBA647}" srcId="{65529D29-1ECE-445E-A70C-0127319E4F34}" destId="{F85F24A9-002C-4EE5-885E-B58354E2B164}" srcOrd="1" destOrd="0" parTransId="{76CA3A37-D433-45EF-9873-15820E0E44A4}" sibTransId="{7ADC0EBC-F002-4718-BCF6-E3AB59838D86}"/>
    <dgm:cxn modelId="{105BC15A-CEA0-4045-B9EC-169C5CA6BAC4}" type="presOf" srcId="{65529D29-1ECE-445E-A70C-0127319E4F34}" destId="{0BE0C553-E46D-445F-939D-12D5DF029633}" srcOrd="0" destOrd="0" presId="urn:microsoft.com/office/officeart/2005/8/layout/vList5"/>
    <dgm:cxn modelId="{4ABE8CE7-5B68-4C5D-88BE-62E602F79933}" srcId="{65529D29-1ECE-445E-A70C-0127319E4F34}" destId="{91D29E6C-F916-4E1D-90CE-9AE75066BA01}" srcOrd="0" destOrd="0" parTransId="{D45E8FB5-74B1-4D54-8EBC-854C19B24DB5}" sibTransId="{31BF3F26-E320-4846-AFF5-19C723791CD1}"/>
    <dgm:cxn modelId="{D629EC59-B560-40C1-BF35-91B75FF8ABF8}" type="presOf" srcId="{6D1979E1-1258-408F-B473-708FF9543595}" destId="{E78243EB-4E69-4639-B4E4-644A508AAC00}" srcOrd="0" destOrd="0" presId="urn:microsoft.com/office/officeart/2005/8/layout/vList5"/>
    <dgm:cxn modelId="{917B0780-AC28-43BB-8CB9-7F8AA9FA947F}" type="presOf" srcId="{03537308-03D9-4E87-8F5D-CC63961D4A24}" destId="{889D113A-91A7-467D-8FE0-E23AE9077718}" srcOrd="0" destOrd="1" presId="urn:microsoft.com/office/officeart/2005/8/layout/vList5"/>
    <dgm:cxn modelId="{C2A7908D-7AD4-49A0-A37D-DE4336AF20AF}" srcId="{F85F24A9-002C-4EE5-885E-B58354E2B164}" destId="{4F110D27-87B2-4F1C-AA39-5E5D244DE640}" srcOrd="3" destOrd="0" parTransId="{6521910E-F39B-4487-9520-425C2FA0D5A2}" sibTransId="{E1095814-6150-4F71-9D98-F24B4064D3C7}"/>
    <dgm:cxn modelId="{26BF5375-7FBC-4FE2-9DEC-8155F2F1EB20}" type="presOf" srcId="{52D239AD-7BA2-4D17-ADB4-45201F48CEC5}" destId="{889D113A-91A7-467D-8FE0-E23AE9077718}" srcOrd="0" destOrd="3" presId="urn:microsoft.com/office/officeart/2005/8/layout/vList5"/>
    <dgm:cxn modelId="{03313F49-E88F-49B8-807E-F818026DBBDA}" srcId="{91D29E6C-F916-4E1D-90CE-9AE75066BA01}" destId="{52D239AD-7BA2-4D17-ADB4-45201F48CEC5}" srcOrd="3" destOrd="0" parTransId="{E8BD9BF5-97B3-42D0-888E-141F688F1370}" sibTransId="{F0F7CBE6-6ADB-4751-B2E0-5FFAA982E458}"/>
    <dgm:cxn modelId="{C3EBADF1-E11F-4894-837B-E3D29B3B491F}" srcId="{F85F24A9-002C-4EE5-885E-B58354E2B164}" destId="{9D5280D0-07FA-4211-8145-A2AAFC1CD699}" srcOrd="6" destOrd="0" parTransId="{9ECD533A-A061-4CB9-95EE-D271873FD675}" sibTransId="{1353B95A-2FF2-4502-A3B9-221F5A6C0383}"/>
    <dgm:cxn modelId="{29DA8BBE-10EB-4686-B56D-7B1AA35AF3B7}" srcId="{F85F24A9-002C-4EE5-885E-B58354E2B164}" destId="{F53E86F1-D341-4516-A53E-3BFDBC7B38B2}" srcOrd="1" destOrd="0" parTransId="{CEE3F29B-74BF-486A-98B0-46FCF2D5909F}" sibTransId="{01CEC914-462B-48CC-BE3B-4BFBC0AECC27}"/>
    <dgm:cxn modelId="{20C9601B-81EC-4ECE-B5E2-F6962AC6B38A}" srcId="{F85F24A9-002C-4EE5-885E-B58354E2B164}" destId="{A56364C5-761C-47EC-9BDE-F5EB9476D9D4}" srcOrd="2" destOrd="0" parTransId="{26E763AA-177D-4C7D-A34B-35630B7853F3}" sibTransId="{537B7351-16DB-438F-B5B1-8AE60AC6F7F5}"/>
    <dgm:cxn modelId="{D08D14D7-73C6-4DCC-BECD-2857DA87CDE0}" srcId="{F85F24A9-002C-4EE5-885E-B58354E2B164}" destId="{6D1979E1-1258-408F-B473-708FF9543595}" srcOrd="0" destOrd="0" parTransId="{9F03F30A-95A4-4CFD-AE9B-5BAE5ACB829B}" sibTransId="{EC7AC8A0-CD83-40AB-96D6-7A830FB294E6}"/>
    <dgm:cxn modelId="{173B899D-EF38-4450-997D-DA42E5C47458}" type="presOf" srcId="{FF153A26-D14E-4FDE-884C-5BE4C4345AE0}" destId="{889D113A-91A7-467D-8FE0-E23AE9077718}" srcOrd="0" destOrd="4" presId="urn:microsoft.com/office/officeart/2005/8/layout/vList5"/>
    <dgm:cxn modelId="{48C83A1B-BC14-4DA0-B996-3B82D0FC2DBA}" type="presOf" srcId="{331CAC45-4784-4E43-BE14-BA0803D19757}" destId="{889D113A-91A7-467D-8FE0-E23AE9077718}" srcOrd="0" destOrd="0" presId="urn:microsoft.com/office/officeart/2005/8/layout/vList5"/>
    <dgm:cxn modelId="{56555866-EB7F-4930-A990-6D1755484992}" srcId="{91D29E6C-F916-4E1D-90CE-9AE75066BA01}" destId="{EAA60ECB-D54A-4BF0-80C3-DF3B505953AD}" srcOrd="2" destOrd="0" parTransId="{DE84EE8D-1507-4A18-83C0-9B8B4DB01FC5}" sibTransId="{B7127007-2C9E-4C7B-9591-77177665BDAE}"/>
    <dgm:cxn modelId="{7CC16139-C3D3-4DB3-B400-ACF7B9E46033}" type="presOf" srcId="{EAA60ECB-D54A-4BF0-80C3-DF3B505953AD}" destId="{889D113A-91A7-467D-8FE0-E23AE9077718}" srcOrd="0" destOrd="2" presId="urn:microsoft.com/office/officeart/2005/8/layout/vList5"/>
    <dgm:cxn modelId="{99A44BE5-702A-4D54-AC46-0BCF2AF3C746}" type="presOf" srcId="{F85F24A9-002C-4EE5-885E-B58354E2B164}" destId="{349043FA-5D46-40C8-9A32-62FAC414E82C}" srcOrd="0" destOrd="0" presId="urn:microsoft.com/office/officeart/2005/8/layout/vList5"/>
    <dgm:cxn modelId="{B7F9B05D-78F4-4F0C-B57E-0938BE3AA083}" type="presOf" srcId="{A56364C5-761C-47EC-9BDE-F5EB9476D9D4}" destId="{E78243EB-4E69-4639-B4E4-644A508AAC00}" srcOrd="0" destOrd="2" presId="urn:microsoft.com/office/officeart/2005/8/layout/vList5"/>
    <dgm:cxn modelId="{61C63A8E-45BB-42A5-9A83-9A574C805450}" type="presOf" srcId="{9D5280D0-07FA-4211-8145-A2AAFC1CD699}" destId="{E78243EB-4E69-4639-B4E4-644A508AAC00}" srcOrd="0" destOrd="6" presId="urn:microsoft.com/office/officeart/2005/8/layout/vList5"/>
    <dgm:cxn modelId="{891FD020-E844-4373-B884-B3DF9A3872D3}" type="presParOf" srcId="{0BE0C553-E46D-445F-939D-12D5DF029633}" destId="{F620BD88-888F-4BCF-94AF-8BB1788A0E5A}" srcOrd="0" destOrd="0" presId="urn:microsoft.com/office/officeart/2005/8/layout/vList5"/>
    <dgm:cxn modelId="{CDE6C8BF-9D1E-4E6C-B217-47CF744D8A26}" type="presParOf" srcId="{F620BD88-888F-4BCF-94AF-8BB1788A0E5A}" destId="{E39659C1-A181-4278-8C9A-0DDE62C6592C}" srcOrd="0" destOrd="0" presId="urn:microsoft.com/office/officeart/2005/8/layout/vList5"/>
    <dgm:cxn modelId="{B0BA17CB-E710-40C1-BDD1-B29457314910}" type="presParOf" srcId="{F620BD88-888F-4BCF-94AF-8BB1788A0E5A}" destId="{889D113A-91A7-467D-8FE0-E23AE9077718}" srcOrd="1" destOrd="0" presId="urn:microsoft.com/office/officeart/2005/8/layout/vList5"/>
    <dgm:cxn modelId="{B0B715EB-3E55-4811-8AAA-E987EFBBA4AD}" type="presParOf" srcId="{0BE0C553-E46D-445F-939D-12D5DF029633}" destId="{4A673DC7-D6C3-470E-AECD-766B75241705}" srcOrd="1" destOrd="0" presId="urn:microsoft.com/office/officeart/2005/8/layout/vList5"/>
    <dgm:cxn modelId="{DA9D51B5-D47A-4488-9F99-A19B7E4540FF}" type="presParOf" srcId="{0BE0C553-E46D-445F-939D-12D5DF029633}" destId="{A7C300A1-202E-483E-BEC3-E44EA74F9B2A}" srcOrd="2" destOrd="0" presId="urn:microsoft.com/office/officeart/2005/8/layout/vList5"/>
    <dgm:cxn modelId="{9269493B-5A2B-4744-B23C-F3908F084AC7}" type="presParOf" srcId="{A7C300A1-202E-483E-BEC3-E44EA74F9B2A}" destId="{349043FA-5D46-40C8-9A32-62FAC414E82C}" srcOrd="0" destOrd="0" presId="urn:microsoft.com/office/officeart/2005/8/layout/vList5"/>
    <dgm:cxn modelId="{E9E5E632-D65D-4EF2-AB1C-A71CCD49AF0C}" type="presParOf" srcId="{A7C300A1-202E-483E-BEC3-E44EA74F9B2A}" destId="{E78243EB-4E69-4639-B4E4-644A508AAC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529D29-1ECE-445E-A70C-0127319E4F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1D29E6C-F916-4E1D-90CE-9AE75066BA01}">
      <dgm:prSet phldrT="[Text]"/>
      <dgm:spPr>
        <a:solidFill>
          <a:srgbClr val="00B050"/>
        </a:solidFill>
      </dgm:spPr>
      <dgm:t>
        <a:bodyPr/>
        <a:lstStyle/>
        <a:p>
          <a:r>
            <a:rPr lang="en-CA" b="1" dirty="0" smtClean="0"/>
            <a:t>Indentation</a:t>
          </a:r>
          <a:endParaRPr lang="en-CA" b="1" dirty="0"/>
        </a:p>
      </dgm:t>
    </dgm:pt>
    <dgm:pt modelId="{D45E8FB5-74B1-4D54-8EBC-854C19B24DB5}" type="parTrans" cxnId="{4ABE8CE7-5B68-4C5D-88BE-62E602F79933}">
      <dgm:prSet/>
      <dgm:spPr/>
      <dgm:t>
        <a:bodyPr/>
        <a:lstStyle/>
        <a:p>
          <a:endParaRPr lang="en-CA"/>
        </a:p>
      </dgm:t>
    </dgm:pt>
    <dgm:pt modelId="{31BF3F26-E320-4846-AFF5-19C723791CD1}" type="sibTrans" cxnId="{4ABE8CE7-5B68-4C5D-88BE-62E602F79933}">
      <dgm:prSet/>
      <dgm:spPr/>
      <dgm:t>
        <a:bodyPr/>
        <a:lstStyle/>
        <a:p>
          <a:endParaRPr lang="en-CA"/>
        </a:p>
      </dgm:t>
    </dgm:pt>
    <dgm:pt modelId="{F85F24A9-002C-4EE5-885E-B58354E2B164}">
      <dgm:prSet phldrT="[Text]"/>
      <dgm:spPr>
        <a:solidFill>
          <a:srgbClr val="FF0000"/>
        </a:solidFill>
      </dgm:spPr>
      <dgm:t>
        <a:bodyPr/>
        <a:lstStyle/>
        <a:p>
          <a:r>
            <a:rPr lang="en-CA" b="1" dirty="0" smtClean="0"/>
            <a:t>LOTS</a:t>
          </a:r>
          <a:endParaRPr lang="en-CA" b="1" dirty="0"/>
        </a:p>
      </dgm:t>
    </dgm:pt>
    <dgm:pt modelId="{76CA3A37-D433-45EF-9873-15820E0E44A4}" type="parTrans" cxnId="{2163CFCB-764F-4B54-B588-95273BDBA647}">
      <dgm:prSet/>
      <dgm:spPr/>
      <dgm:t>
        <a:bodyPr/>
        <a:lstStyle/>
        <a:p>
          <a:endParaRPr lang="en-CA"/>
        </a:p>
      </dgm:t>
    </dgm:pt>
    <dgm:pt modelId="{7ADC0EBC-F002-4718-BCF6-E3AB59838D86}" type="sibTrans" cxnId="{2163CFCB-764F-4B54-B588-95273BDBA647}">
      <dgm:prSet/>
      <dgm:spPr/>
      <dgm:t>
        <a:bodyPr/>
        <a:lstStyle/>
        <a:p>
          <a:endParaRPr lang="en-CA"/>
        </a:p>
      </dgm:t>
    </dgm:pt>
    <dgm:pt modelId="{FF153A26-D14E-4FDE-884C-5BE4C4345AE0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1100" dirty="0"/>
        </a:p>
      </dgm:t>
    </dgm:pt>
    <dgm:pt modelId="{B70B33E4-D773-4BBC-91FF-0B256F4F5F60}" type="parTrans" cxnId="{FFD75E5B-BF6B-4578-9264-D3E187B38A95}">
      <dgm:prSet/>
      <dgm:spPr/>
      <dgm:t>
        <a:bodyPr/>
        <a:lstStyle/>
        <a:p>
          <a:endParaRPr lang="en-CA"/>
        </a:p>
      </dgm:t>
    </dgm:pt>
    <dgm:pt modelId="{A43A082D-0823-45A6-914A-AFCB50ED4DCF}" type="sibTrans" cxnId="{FFD75E5B-BF6B-4578-9264-D3E187B38A95}">
      <dgm:prSet/>
      <dgm:spPr/>
      <dgm:t>
        <a:bodyPr/>
        <a:lstStyle/>
        <a:p>
          <a:endParaRPr lang="en-CA"/>
        </a:p>
      </dgm:t>
    </dgm:pt>
    <dgm:pt modelId="{52D239AD-7BA2-4D17-ADB4-45201F48CEC5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1100" dirty="0"/>
        </a:p>
      </dgm:t>
    </dgm:pt>
    <dgm:pt modelId="{E8BD9BF5-97B3-42D0-888E-141F688F1370}" type="parTrans" cxnId="{03313F49-E88F-49B8-807E-F818026DBBDA}">
      <dgm:prSet/>
      <dgm:spPr/>
      <dgm:t>
        <a:bodyPr/>
        <a:lstStyle/>
        <a:p>
          <a:endParaRPr lang="en-CA"/>
        </a:p>
      </dgm:t>
    </dgm:pt>
    <dgm:pt modelId="{F0F7CBE6-6ADB-4751-B2E0-5FFAA982E458}" type="sibTrans" cxnId="{03313F49-E88F-49B8-807E-F818026DBBDA}">
      <dgm:prSet/>
      <dgm:spPr/>
      <dgm:t>
        <a:bodyPr/>
        <a:lstStyle/>
        <a:p>
          <a:endParaRPr lang="en-CA"/>
        </a:p>
      </dgm:t>
    </dgm:pt>
    <dgm:pt modelId="{331CAC45-4784-4E43-BE14-BA0803D19757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400" dirty="0" smtClean="0"/>
            <a:t>White space indentation scope</a:t>
          </a:r>
          <a:endParaRPr lang="en-CA" sz="2400" dirty="0"/>
        </a:p>
      </dgm:t>
    </dgm:pt>
    <dgm:pt modelId="{36CE3DD5-777E-454B-847B-A89E65B31AF6}" type="parTrans" cxnId="{FD791859-BE45-44E4-BB9C-54AC64231C30}">
      <dgm:prSet/>
      <dgm:spPr/>
      <dgm:t>
        <a:bodyPr/>
        <a:lstStyle/>
        <a:p>
          <a:endParaRPr lang="en-CA"/>
        </a:p>
      </dgm:t>
    </dgm:pt>
    <dgm:pt modelId="{7EDEDD00-19B0-4AFD-B0D2-E266934C9595}" type="sibTrans" cxnId="{FD791859-BE45-44E4-BB9C-54AC64231C30}">
      <dgm:prSet/>
      <dgm:spPr/>
      <dgm:t>
        <a:bodyPr/>
        <a:lstStyle/>
        <a:p>
          <a:endParaRPr lang="en-CA"/>
        </a:p>
      </dgm:t>
    </dgm:pt>
    <dgm:pt modelId="{9D5280D0-07FA-4211-8145-A2AAFC1CD699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9ECD533A-A061-4CB9-95EE-D271873FD675}" type="parTrans" cxnId="{C3EBADF1-E11F-4894-837B-E3D29B3B491F}">
      <dgm:prSet/>
      <dgm:spPr/>
      <dgm:t>
        <a:bodyPr/>
        <a:lstStyle/>
        <a:p>
          <a:endParaRPr lang="en-CA"/>
        </a:p>
      </dgm:t>
    </dgm:pt>
    <dgm:pt modelId="{1353B95A-2FF2-4502-A3B9-221F5A6C0383}" type="sibTrans" cxnId="{C3EBADF1-E11F-4894-837B-E3D29B3B491F}">
      <dgm:prSet/>
      <dgm:spPr/>
      <dgm:t>
        <a:bodyPr/>
        <a:lstStyle/>
        <a:p>
          <a:endParaRPr lang="en-CA"/>
        </a:p>
      </dgm:t>
    </dgm:pt>
    <dgm:pt modelId="{BFB2FA7C-B8D7-4578-B2A8-851C50734259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BA0281E9-F62B-4B77-9A90-AD96746EF230}" type="parTrans" cxnId="{F9BCD053-3E6A-4074-8120-33E4A41D3B84}">
      <dgm:prSet/>
      <dgm:spPr/>
      <dgm:t>
        <a:bodyPr/>
        <a:lstStyle/>
        <a:p>
          <a:endParaRPr lang="en-CA"/>
        </a:p>
      </dgm:t>
    </dgm:pt>
    <dgm:pt modelId="{670DA411-50E0-41ED-AD90-405FC9C4A1DC}" type="sibTrans" cxnId="{F9BCD053-3E6A-4074-8120-33E4A41D3B84}">
      <dgm:prSet/>
      <dgm:spPr/>
      <dgm:t>
        <a:bodyPr/>
        <a:lstStyle/>
        <a:p>
          <a:endParaRPr lang="en-CA"/>
        </a:p>
      </dgm:t>
    </dgm:pt>
    <dgm:pt modelId="{6D1979E1-1258-408F-B473-708FF9543595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9F03F30A-95A4-4CFD-AE9B-5BAE5ACB829B}" type="parTrans" cxnId="{D08D14D7-73C6-4DCC-BECD-2857DA87CDE0}">
      <dgm:prSet/>
      <dgm:spPr/>
      <dgm:t>
        <a:bodyPr/>
        <a:lstStyle/>
        <a:p>
          <a:endParaRPr lang="en-CA"/>
        </a:p>
      </dgm:t>
    </dgm:pt>
    <dgm:pt modelId="{EC7AC8A0-CD83-40AB-96D6-7A830FB294E6}" type="sibTrans" cxnId="{D08D14D7-73C6-4DCC-BECD-2857DA87CDE0}">
      <dgm:prSet/>
      <dgm:spPr/>
      <dgm:t>
        <a:bodyPr/>
        <a:lstStyle/>
        <a:p>
          <a:endParaRPr lang="en-CA"/>
        </a:p>
      </dgm:t>
    </dgm:pt>
    <dgm:pt modelId="{F53E86F1-D341-4516-A53E-3BFDBC7B38B2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CA" sz="2000" b="1" dirty="0"/>
        </a:p>
      </dgm:t>
    </dgm:pt>
    <dgm:pt modelId="{CEE3F29B-74BF-486A-98B0-46FCF2D5909F}" type="parTrans" cxnId="{29DA8BBE-10EB-4686-B56D-7B1AA35AF3B7}">
      <dgm:prSet/>
      <dgm:spPr/>
      <dgm:t>
        <a:bodyPr/>
        <a:lstStyle/>
        <a:p>
          <a:endParaRPr lang="en-CA"/>
        </a:p>
      </dgm:t>
    </dgm:pt>
    <dgm:pt modelId="{01CEC914-462B-48CC-BE3B-4BFBC0AECC27}" type="sibTrans" cxnId="{29DA8BBE-10EB-4686-B56D-7B1AA35AF3B7}">
      <dgm:prSet/>
      <dgm:spPr/>
      <dgm:t>
        <a:bodyPr/>
        <a:lstStyle/>
        <a:p>
          <a:endParaRPr lang="en-CA"/>
        </a:p>
      </dgm:t>
    </dgm:pt>
    <dgm:pt modelId="{A56364C5-761C-47EC-9BDE-F5EB9476D9D4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CA" sz="2000" b="1" dirty="0" smtClean="0"/>
            <a:t>LOTS and LOTS of diagrams</a:t>
          </a:r>
          <a:br>
            <a:rPr lang="en-CA" sz="2000" b="1" dirty="0" smtClean="0"/>
          </a:br>
          <a:endParaRPr lang="en-CA" sz="2000" b="1" dirty="0"/>
        </a:p>
      </dgm:t>
    </dgm:pt>
    <dgm:pt modelId="{26E763AA-177D-4C7D-A34B-35630B7853F3}" type="parTrans" cxnId="{20C9601B-81EC-4ECE-B5E2-F6962AC6B38A}">
      <dgm:prSet/>
      <dgm:spPr/>
      <dgm:t>
        <a:bodyPr/>
        <a:lstStyle/>
        <a:p>
          <a:endParaRPr lang="en-CA"/>
        </a:p>
      </dgm:t>
    </dgm:pt>
    <dgm:pt modelId="{537B7351-16DB-438F-B5B1-8AE60AC6F7F5}" type="sibTrans" cxnId="{20C9601B-81EC-4ECE-B5E2-F6962AC6B38A}">
      <dgm:prSet/>
      <dgm:spPr/>
      <dgm:t>
        <a:bodyPr/>
        <a:lstStyle/>
        <a:p>
          <a:endParaRPr lang="en-CA"/>
        </a:p>
      </dgm:t>
    </dgm:pt>
    <dgm:pt modelId="{0BE0C553-E46D-445F-939D-12D5DF029633}" type="pres">
      <dgm:prSet presAssocID="{65529D29-1ECE-445E-A70C-0127319E4F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620BD88-888F-4BCF-94AF-8BB1788A0E5A}" type="pres">
      <dgm:prSet presAssocID="{91D29E6C-F916-4E1D-90CE-9AE75066BA01}" presName="linNode" presStyleCnt="0"/>
      <dgm:spPr/>
    </dgm:pt>
    <dgm:pt modelId="{E39659C1-A181-4278-8C9A-0DDE62C6592C}" type="pres">
      <dgm:prSet presAssocID="{91D29E6C-F916-4E1D-90CE-9AE75066BA0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9D113A-91A7-467D-8FE0-E23AE9077718}" type="pres">
      <dgm:prSet presAssocID="{91D29E6C-F916-4E1D-90CE-9AE75066BA01}" presName="descendantText" presStyleLbl="alignAccFollowNode1" presStyleIdx="0" presStyleCnt="2" custLinFactNeighborX="-978" custLinFactNeighborY="-416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673DC7-D6C3-470E-AECD-766B75241705}" type="pres">
      <dgm:prSet presAssocID="{31BF3F26-E320-4846-AFF5-19C723791CD1}" presName="sp" presStyleCnt="0"/>
      <dgm:spPr/>
    </dgm:pt>
    <dgm:pt modelId="{A7C300A1-202E-483E-BEC3-E44EA74F9B2A}" type="pres">
      <dgm:prSet presAssocID="{F85F24A9-002C-4EE5-885E-B58354E2B164}" presName="linNode" presStyleCnt="0"/>
      <dgm:spPr/>
    </dgm:pt>
    <dgm:pt modelId="{349043FA-5D46-40C8-9A32-62FAC414E82C}" type="pres">
      <dgm:prSet presAssocID="{F85F24A9-002C-4EE5-885E-B58354E2B16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8243EB-4E69-4639-B4E4-644A508AAC00}" type="pres">
      <dgm:prSet presAssocID="{F85F24A9-002C-4EE5-885E-B58354E2B16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163CFCB-764F-4B54-B588-95273BDBA647}" srcId="{65529D29-1ECE-445E-A70C-0127319E4F34}" destId="{F85F24A9-002C-4EE5-885E-B58354E2B164}" srcOrd="1" destOrd="0" parTransId="{76CA3A37-D433-45EF-9873-15820E0E44A4}" sibTransId="{7ADC0EBC-F002-4718-BCF6-E3AB59838D86}"/>
    <dgm:cxn modelId="{4ABE8CE7-5B68-4C5D-88BE-62E602F79933}" srcId="{65529D29-1ECE-445E-A70C-0127319E4F34}" destId="{91D29E6C-F916-4E1D-90CE-9AE75066BA01}" srcOrd="0" destOrd="0" parTransId="{D45E8FB5-74B1-4D54-8EBC-854C19B24DB5}" sibTransId="{31BF3F26-E320-4846-AFF5-19C723791CD1}"/>
    <dgm:cxn modelId="{C3EBADF1-E11F-4894-837B-E3D29B3B491F}" srcId="{F85F24A9-002C-4EE5-885E-B58354E2B164}" destId="{9D5280D0-07FA-4211-8145-A2AAFC1CD699}" srcOrd="4" destOrd="0" parTransId="{9ECD533A-A061-4CB9-95EE-D271873FD675}" sibTransId="{1353B95A-2FF2-4502-A3B9-221F5A6C0383}"/>
    <dgm:cxn modelId="{D08D14D7-73C6-4DCC-BECD-2857DA87CDE0}" srcId="{F85F24A9-002C-4EE5-885E-B58354E2B164}" destId="{6D1979E1-1258-408F-B473-708FF9543595}" srcOrd="0" destOrd="0" parTransId="{9F03F30A-95A4-4CFD-AE9B-5BAE5ACB829B}" sibTransId="{EC7AC8A0-CD83-40AB-96D6-7A830FB294E6}"/>
    <dgm:cxn modelId="{C79B8EBE-6733-446F-9CFE-5D2D19004F6E}" type="presOf" srcId="{FF153A26-D14E-4FDE-884C-5BE4C4345AE0}" destId="{889D113A-91A7-467D-8FE0-E23AE9077718}" srcOrd="0" destOrd="2" presId="urn:microsoft.com/office/officeart/2005/8/layout/vList5"/>
    <dgm:cxn modelId="{29DA8BBE-10EB-4686-B56D-7B1AA35AF3B7}" srcId="{F85F24A9-002C-4EE5-885E-B58354E2B164}" destId="{F53E86F1-D341-4516-A53E-3BFDBC7B38B2}" srcOrd="1" destOrd="0" parTransId="{CEE3F29B-74BF-486A-98B0-46FCF2D5909F}" sibTransId="{01CEC914-462B-48CC-BE3B-4BFBC0AECC27}"/>
    <dgm:cxn modelId="{20C9601B-81EC-4ECE-B5E2-F6962AC6B38A}" srcId="{F85F24A9-002C-4EE5-885E-B58354E2B164}" destId="{A56364C5-761C-47EC-9BDE-F5EB9476D9D4}" srcOrd="2" destOrd="0" parTransId="{26E763AA-177D-4C7D-A34B-35630B7853F3}" sibTransId="{537B7351-16DB-438F-B5B1-8AE60AC6F7F5}"/>
    <dgm:cxn modelId="{03313F49-E88F-49B8-807E-F818026DBBDA}" srcId="{91D29E6C-F916-4E1D-90CE-9AE75066BA01}" destId="{52D239AD-7BA2-4D17-ADB4-45201F48CEC5}" srcOrd="1" destOrd="0" parTransId="{E8BD9BF5-97B3-42D0-888E-141F688F1370}" sibTransId="{F0F7CBE6-6ADB-4751-B2E0-5FFAA982E458}"/>
    <dgm:cxn modelId="{0E4D05DB-10F6-4D07-B45D-603628380E41}" type="presOf" srcId="{A56364C5-761C-47EC-9BDE-F5EB9476D9D4}" destId="{E78243EB-4E69-4639-B4E4-644A508AAC00}" srcOrd="0" destOrd="2" presId="urn:microsoft.com/office/officeart/2005/8/layout/vList5"/>
    <dgm:cxn modelId="{436EC233-9FD3-4380-BF34-A820FC785197}" type="presOf" srcId="{52D239AD-7BA2-4D17-ADB4-45201F48CEC5}" destId="{889D113A-91A7-467D-8FE0-E23AE9077718}" srcOrd="0" destOrd="1" presId="urn:microsoft.com/office/officeart/2005/8/layout/vList5"/>
    <dgm:cxn modelId="{FD791859-BE45-44E4-BB9C-54AC64231C30}" srcId="{91D29E6C-F916-4E1D-90CE-9AE75066BA01}" destId="{331CAC45-4784-4E43-BE14-BA0803D19757}" srcOrd="0" destOrd="0" parTransId="{36CE3DD5-777E-454B-847B-A89E65B31AF6}" sibTransId="{7EDEDD00-19B0-4AFD-B0D2-E266934C9595}"/>
    <dgm:cxn modelId="{154A520E-A748-4FAE-AD05-B78A889753D0}" type="presOf" srcId="{F85F24A9-002C-4EE5-885E-B58354E2B164}" destId="{349043FA-5D46-40C8-9A32-62FAC414E82C}" srcOrd="0" destOrd="0" presId="urn:microsoft.com/office/officeart/2005/8/layout/vList5"/>
    <dgm:cxn modelId="{6FB94CF1-EEF0-4FDD-9234-EF1ADE00662C}" type="presOf" srcId="{9D5280D0-07FA-4211-8145-A2AAFC1CD699}" destId="{E78243EB-4E69-4639-B4E4-644A508AAC00}" srcOrd="0" destOrd="4" presId="urn:microsoft.com/office/officeart/2005/8/layout/vList5"/>
    <dgm:cxn modelId="{423866A8-F708-45C6-87B9-6EA95461A9B4}" type="presOf" srcId="{BFB2FA7C-B8D7-4578-B2A8-851C50734259}" destId="{E78243EB-4E69-4639-B4E4-644A508AAC00}" srcOrd="0" destOrd="3" presId="urn:microsoft.com/office/officeart/2005/8/layout/vList5"/>
    <dgm:cxn modelId="{F9BCD053-3E6A-4074-8120-33E4A41D3B84}" srcId="{F85F24A9-002C-4EE5-885E-B58354E2B164}" destId="{BFB2FA7C-B8D7-4578-B2A8-851C50734259}" srcOrd="3" destOrd="0" parTransId="{BA0281E9-F62B-4B77-9A90-AD96746EF230}" sibTransId="{670DA411-50E0-41ED-AD90-405FC9C4A1DC}"/>
    <dgm:cxn modelId="{F8E4EF68-B9C3-4A24-A492-FC5D805F5482}" type="presOf" srcId="{F53E86F1-D341-4516-A53E-3BFDBC7B38B2}" destId="{E78243EB-4E69-4639-B4E4-644A508AAC00}" srcOrd="0" destOrd="1" presId="urn:microsoft.com/office/officeart/2005/8/layout/vList5"/>
    <dgm:cxn modelId="{A837E61A-6A93-49F8-ADE7-2F5B9BEB7121}" type="presOf" srcId="{6D1979E1-1258-408F-B473-708FF9543595}" destId="{E78243EB-4E69-4639-B4E4-644A508AAC00}" srcOrd="0" destOrd="0" presId="urn:microsoft.com/office/officeart/2005/8/layout/vList5"/>
    <dgm:cxn modelId="{855B3CAB-5DCD-48A5-9D52-1FB13CF50583}" type="presOf" srcId="{331CAC45-4784-4E43-BE14-BA0803D19757}" destId="{889D113A-91A7-467D-8FE0-E23AE9077718}" srcOrd="0" destOrd="0" presId="urn:microsoft.com/office/officeart/2005/8/layout/vList5"/>
    <dgm:cxn modelId="{FAFB2FFF-AE49-4C6A-9B8C-D672C62B6A67}" type="presOf" srcId="{91D29E6C-F916-4E1D-90CE-9AE75066BA01}" destId="{E39659C1-A181-4278-8C9A-0DDE62C6592C}" srcOrd="0" destOrd="0" presId="urn:microsoft.com/office/officeart/2005/8/layout/vList5"/>
    <dgm:cxn modelId="{DC9A91DB-0136-4AEB-9986-D7C96E6D58FC}" type="presOf" srcId="{65529D29-1ECE-445E-A70C-0127319E4F34}" destId="{0BE0C553-E46D-445F-939D-12D5DF029633}" srcOrd="0" destOrd="0" presId="urn:microsoft.com/office/officeart/2005/8/layout/vList5"/>
    <dgm:cxn modelId="{FFD75E5B-BF6B-4578-9264-D3E187B38A95}" srcId="{91D29E6C-F916-4E1D-90CE-9AE75066BA01}" destId="{FF153A26-D14E-4FDE-884C-5BE4C4345AE0}" srcOrd="2" destOrd="0" parTransId="{B70B33E4-D773-4BBC-91FF-0B256F4F5F60}" sibTransId="{A43A082D-0823-45A6-914A-AFCB50ED4DCF}"/>
    <dgm:cxn modelId="{C06016B7-F1A6-4CD3-94C6-9F27B2013B76}" type="presParOf" srcId="{0BE0C553-E46D-445F-939D-12D5DF029633}" destId="{F620BD88-888F-4BCF-94AF-8BB1788A0E5A}" srcOrd="0" destOrd="0" presId="urn:microsoft.com/office/officeart/2005/8/layout/vList5"/>
    <dgm:cxn modelId="{DC349BE9-FE24-498B-8285-183350233AF1}" type="presParOf" srcId="{F620BD88-888F-4BCF-94AF-8BB1788A0E5A}" destId="{E39659C1-A181-4278-8C9A-0DDE62C6592C}" srcOrd="0" destOrd="0" presId="urn:microsoft.com/office/officeart/2005/8/layout/vList5"/>
    <dgm:cxn modelId="{B6885F70-0DF2-47B1-909B-B5C879B4288F}" type="presParOf" srcId="{F620BD88-888F-4BCF-94AF-8BB1788A0E5A}" destId="{889D113A-91A7-467D-8FE0-E23AE9077718}" srcOrd="1" destOrd="0" presId="urn:microsoft.com/office/officeart/2005/8/layout/vList5"/>
    <dgm:cxn modelId="{BB39C7C2-9D49-450B-9572-03B575E5C8AE}" type="presParOf" srcId="{0BE0C553-E46D-445F-939D-12D5DF029633}" destId="{4A673DC7-D6C3-470E-AECD-766B75241705}" srcOrd="1" destOrd="0" presId="urn:microsoft.com/office/officeart/2005/8/layout/vList5"/>
    <dgm:cxn modelId="{5B796774-9AD6-485A-9FD8-D0AD0AD8ED5D}" type="presParOf" srcId="{0BE0C553-E46D-445F-939D-12D5DF029633}" destId="{A7C300A1-202E-483E-BEC3-E44EA74F9B2A}" srcOrd="2" destOrd="0" presId="urn:microsoft.com/office/officeart/2005/8/layout/vList5"/>
    <dgm:cxn modelId="{27133177-0BD1-401F-AC83-ED327B4D2E21}" type="presParOf" srcId="{A7C300A1-202E-483E-BEC3-E44EA74F9B2A}" destId="{349043FA-5D46-40C8-9A32-62FAC414E82C}" srcOrd="0" destOrd="0" presId="urn:microsoft.com/office/officeart/2005/8/layout/vList5"/>
    <dgm:cxn modelId="{1A7FA75B-4A37-4800-B417-33F3C574AA01}" type="presParOf" srcId="{A7C300A1-202E-483E-BEC3-E44EA74F9B2A}" destId="{E78243EB-4E69-4639-B4E4-644A508AAC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27421D-33C4-4D2D-9FF3-F00CCF13C3F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7CC248A-4B70-4F57-8B5F-45A2B12E4395}" type="pres">
      <dgm:prSet presAssocID="{DB27421D-33C4-4D2D-9FF3-F00CCF13C3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</dgm:ptLst>
  <dgm:cxnLst>
    <dgm:cxn modelId="{05CE87E7-92FC-4B1C-B0B1-239F1A213D79}" type="presOf" srcId="{DB27421D-33C4-4D2D-9FF3-F00CCF13C3F6}" destId="{17CC248A-4B70-4F57-8B5F-45A2B12E43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D113A-91A7-467D-8FE0-E23AE9077718}">
      <dsp:nvSpPr>
        <dsp:cNvPr id="0" name=""/>
        <dsp:cNvSpPr/>
      </dsp:nvSpPr>
      <dsp:spPr>
        <a:xfrm rot="5400000">
          <a:off x="5213717" y="-2185262"/>
          <a:ext cx="804295" cy="5313029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ABC</a:t>
          </a: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C, C++</a:t>
          </a:r>
          <a:endParaRPr lang="en-CA" sz="20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100" kern="1200" dirty="0"/>
        </a:p>
      </dsp:txBody>
      <dsp:txXfrm rot="-5400000">
        <a:off x="2959350" y="108367"/>
        <a:ext cx="5273767" cy="725771"/>
      </dsp:txXfrm>
    </dsp:sp>
    <dsp:sp modelId="{E39659C1-A181-4278-8C9A-0DDE62C6592C}">
      <dsp:nvSpPr>
        <dsp:cNvPr id="0" name=""/>
        <dsp:cNvSpPr/>
      </dsp:nvSpPr>
      <dsp:spPr>
        <a:xfrm>
          <a:off x="0" y="2090"/>
          <a:ext cx="2988578" cy="1005369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Predecessors</a:t>
          </a:r>
          <a:endParaRPr lang="en-CA" sz="3500" b="1" kern="1200" dirty="0"/>
        </a:p>
      </dsp:txBody>
      <dsp:txXfrm>
        <a:off x="49078" y="51168"/>
        <a:ext cx="2890422" cy="907213"/>
      </dsp:txXfrm>
    </dsp:sp>
    <dsp:sp modelId="{E78243EB-4E69-4639-B4E4-644A508AAC00}">
      <dsp:nvSpPr>
        <dsp:cNvPr id="0" name=""/>
        <dsp:cNvSpPr/>
      </dsp:nvSpPr>
      <dsp:spPr>
        <a:xfrm rot="5400000">
          <a:off x="5242945" y="-1096101"/>
          <a:ext cx="804295" cy="5313029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Strongly typed</a:t>
          </a: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Dynamically Typed</a:t>
          </a:r>
          <a:endParaRPr lang="en-CA" sz="2000" b="1" kern="1200" dirty="0"/>
        </a:p>
      </dsp:txBody>
      <dsp:txXfrm rot="-5400000">
        <a:off x="2988578" y="1197528"/>
        <a:ext cx="5273767" cy="725771"/>
      </dsp:txXfrm>
    </dsp:sp>
    <dsp:sp modelId="{349043FA-5D46-40C8-9A32-62FAC414E82C}">
      <dsp:nvSpPr>
        <dsp:cNvPr id="0" name=""/>
        <dsp:cNvSpPr/>
      </dsp:nvSpPr>
      <dsp:spPr>
        <a:xfrm>
          <a:off x="0" y="1057728"/>
          <a:ext cx="2988578" cy="1005369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Typing</a:t>
          </a:r>
          <a:endParaRPr lang="en-CA" sz="3500" b="1" kern="1200" dirty="0"/>
        </a:p>
      </dsp:txBody>
      <dsp:txXfrm>
        <a:off x="49078" y="1106806"/>
        <a:ext cx="2890422" cy="907213"/>
      </dsp:txXfrm>
    </dsp:sp>
    <dsp:sp modelId="{F27344E1-946C-4268-A785-60BE33B4716C}">
      <dsp:nvSpPr>
        <dsp:cNvPr id="0" name=""/>
        <dsp:cNvSpPr/>
      </dsp:nvSpPr>
      <dsp:spPr>
        <a:xfrm rot="5400000">
          <a:off x="5242945" y="-43069"/>
          <a:ext cx="804295" cy="5313029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b="1" kern="1200" dirty="0" smtClean="0"/>
            <a:t>White spaces used for scope</a:t>
          </a:r>
          <a:endParaRPr lang="en-CA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b="1" kern="1200" dirty="0" smtClean="0"/>
            <a:t>Blocks expressed by indentation </a:t>
          </a:r>
          <a:endParaRPr lang="en-CA" sz="2100" b="1" kern="1200" dirty="0"/>
        </a:p>
      </dsp:txBody>
      <dsp:txXfrm rot="-5400000">
        <a:off x="2988578" y="2250560"/>
        <a:ext cx="5273767" cy="725771"/>
      </dsp:txXfrm>
    </dsp:sp>
    <dsp:sp modelId="{AB9F58C6-8B6A-4D9E-BF3C-56CAB03D2AE2}">
      <dsp:nvSpPr>
        <dsp:cNvPr id="0" name=""/>
        <dsp:cNvSpPr/>
      </dsp:nvSpPr>
      <dsp:spPr>
        <a:xfrm>
          <a:off x="0" y="2113366"/>
          <a:ext cx="2988578" cy="1005369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Syntax</a:t>
          </a:r>
          <a:endParaRPr lang="en-CA" sz="3500" b="1" kern="1200" dirty="0"/>
        </a:p>
      </dsp:txBody>
      <dsp:txXfrm>
        <a:off x="49078" y="2162444"/>
        <a:ext cx="2890422" cy="907213"/>
      </dsp:txXfrm>
    </dsp:sp>
    <dsp:sp modelId="{BBE373BA-9EF9-4BC6-B4EF-EF7BD6116F8F}">
      <dsp:nvSpPr>
        <dsp:cNvPr id="0" name=""/>
        <dsp:cNvSpPr/>
      </dsp:nvSpPr>
      <dsp:spPr>
        <a:xfrm rot="5400000">
          <a:off x="5242945" y="993482"/>
          <a:ext cx="804295" cy="5313029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Static </a:t>
          </a: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Dynamic</a:t>
          </a:r>
          <a:endParaRPr lang="en-CA" sz="2000" b="1" kern="1200" dirty="0"/>
        </a:p>
      </dsp:txBody>
      <dsp:txXfrm rot="-5400000">
        <a:off x="2988578" y="3287111"/>
        <a:ext cx="5273767" cy="725771"/>
      </dsp:txXfrm>
    </dsp:sp>
    <dsp:sp modelId="{BE0D39BD-BA71-49AE-A5F9-38A6CF158CC7}">
      <dsp:nvSpPr>
        <dsp:cNvPr id="0" name=""/>
        <dsp:cNvSpPr/>
      </dsp:nvSpPr>
      <dsp:spPr>
        <a:xfrm>
          <a:off x="39475" y="3147308"/>
          <a:ext cx="2988578" cy="1005369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Semantics</a:t>
          </a:r>
          <a:endParaRPr lang="en-CA" sz="3500" b="1" kern="1200" dirty="0"/>
        </a:p>
      </dsp:txBody>
      <dsp:txXfrm>
        <a:off x="88553" y="3196386"/>
        <a:ext cx="2890422" cy="907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77948-471B-4B8E-8AD7-4FE92317F73E}">
      <dsp:nvSpPr>
        <dsp:cNvPr id="0" name=""/>
        <dsp:cNvSpPr/>
      </dsp:nvSpPr>
      <dsp:spPr>
        <a:xfrm rot="5400000">
          <a:off x="5057802" y="-2021746"/>
          <a:ext cx="1048515" cy="5253703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kern="1200" dirty="0" smtClean="0"/>
            <a:t>Simple python implementation was a simple LL(1) interpreter</a:t>
          </a:r>
          <a:endParaRPr lang="en-CA" sz="2000" kern="1200" dirty="0"/>
        </a:p>
      </dsp:txBody>
      <dsp:txXfrm rot="-5400000">
        <a:off x="2955208" y="132032"/>
        <a:ext cx="5202519" cy="946147"/>
      </dsp:txXfrm>
    </dsp:sp>
    <dsp:sp modelId="{4F7A179C-5D2E-4288-85DC-1234AB216BFD}">
      <dsp:nvSpPr>
        <dsp:cNvPr id="0" name=""/>
        <dsp:cNvSpPr/>
      </dsp:nvSpPr>
      <dsp:spPr>
        <a:xfrm>
          <a:off x="0" y="0"/>
          <a:ext cx="2955208" cy="1207799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 dirty="0" smtClean="0"/>
            <a:t>Python 0.9 beta</a:t>
          </a:r>
          <a:endParaRPr lang="en-CA" sz="3400" kern="1200" dirty="0"/>
        </a:p>
      </dsp:txBody>
      <dsp:txXfrm>
        <a:off x="58960" y="58960"/>
        <a:ext cx="2837288" cy="1089879"/>
      </dsp:txXfrm>
    </dsp:sp>
    <dsp:sp modelId="{6FB49F53-8A11-4B22-8D40-97A237D77A5C}">
      <dsp:nvSpPr>
        <dsp:cNvPr id="0" name=""/>
        <dsp:cNvSpPr/>
      </dsp:nvSpPr>
      <dsp:spPr>
        <a:xfrm rot="5400000">
          <a:off x="5086274" y="-818380"/>
          <a:ext cx="991570" cy="5253703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kern="1200" dirty="0" smtClean="0"/>
            <a:t>Parse the source into parse tree with </a:t>
          </a:r>
          <a:r>
            <a:rPr lang="en-CA" sz="2000" kern="1200" dirty="0" err="1" smtClean="0"/>
            <a:t>pgen.c</a:t>
          </a: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kern="1200" dirty="0" err="1" smtClean="0"/>
            <a:t>Bytecode</a:t>
          </a:r>
          <a:r>
            <a:rPr lang="en-CA" sz="2000" kern="1200" dirty="0" smtClean="0"/>
            <a:t> based on the parse tree</a:t>
          </a:r>
          <a:endParaRPr lang="en-CA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200" kern="1200" dirty="0"/>
        </a:p>
      </dsp:txBody>
      <dsp:txXfrm rot="-5400000">
        <a:off x="2955208" y="1361090"/>
        <a:ext cx="5205299" cy="894762"/>
      </dsp:txXfrm>
    </dsp:sp>
    <dsp:sp modelId="{0ACC2966-28EC-4FF9-8683-49CC32C1AA55}">
      <dsp:nvSpPr>
        <dsp:cNvPr id="0" name=""/>
        <dsp:cNvSpPr/>
      </dsp:nvSpPr>
      <dsp:spPr>
        <a:xfrm>
          <a:off x="0" y="1250368"/>
          <a:ext cx="2955208" cy="1035634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 dirty="0" smtClean="0"/>
            <a:t>Python 2.4</a:t>
          </a:r>
          <a:endParaRPr lang="en-CA" sz="3400" kern="1200" dirty="0"/>
        </a:p>
      </dsp:txBody>
      <dsp:txXfrm>
        <a:off x="50555" y="1300923"/>
        <a:ext cx="2854098" cy="934524"/>
      </dsp:txXfrm>
    </dsp:sp>
    <dsp:sp modelId="{F224129B-68FE-4555-BD80-2AF1F8358469}">
      <dsp:nvSpPr>
        <dsp:cNvPr id="0" name=""/>
        <dsp:cNvSpPr/>
      </dsp:nvSpPr>
      <dsp:spPr>
        <a:xfrm rot="5400000">
          <a:off x="5071790" y="405681"/>
          <a:ext cx="1003693" cy="5253703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400" kern="1200" dirty="0" smtClean="0"/>
            <a:t>Parse the source into parse tree with </a:t>
          </a:r>
          <a:r>
            <a:rPr lang="en-CA" sz="1400" kern="1200" dirty="0" err="1" smtClean="0"/>
            <a:t>pgen.c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400" kern="1200" dirty="0" smtClean="0"/>
            <a:t>Transform parse tree into Abstract Syntax Tree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400" kern="1200" dirty="0" smtClean="0"/>
            <a:t>Transform AST into Control Flow Graph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400" kern="1200" dirty="0" err="1" smtClean="0"/>
            <a:t>Bytecode</a:t>
          </a:r>
          <a:r>
            <a:rPr lang="en-CA" sz="1400" kern="1200" dirty="0" smtClean="0"/>
            <a:t> based on Control flow Graph</a:t>
          </a:r>
          <a:endParaRPr lang="en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400" kern="1200" dirty="0"/>
        </a:p>
      </dsp:txBody>
      <dsp:txXfrm rot="-5400000">
        <a:off x="2946785" y="2579682"/>
        <a:ext cx="5204707" cy="905701"/>
      </dsp:txXfrm>
    </dsp:sp>
    <dsp:sp modelId="{DA943C89-4CA1-4258-85B1-11617F3F9CED}">
      <dsp:nvSpPr>
        <dsp:cNvPr id="0" name=""/>
        <dsp:cNvSpPr/>
      </dsp:nvSpPr>
      <dsp:spPr>
        <a:xfrm>
          <a:off x="0" y="2407937"/>
          <a:ext cx="2955208" cy="1258389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 dirty="0" smtClean="0"/>
            <a:t>Python 2.5</a:t>
          </a:r>
          <a:endParaRPr lang="en-CA" sz="3400" kern="1200" dirty="0"/>
        </a:p>
      </dsp:txBody>
      <dsp:txXfrm>
        <a:off x="61429" y="2469366"/>
        <a:ext cx="2832350" cy="1135531"/>
      </dsp:txXfrm>
    </dsp:sp>
    <dsp:sp modelId="{3045FACD-7BB6-4E03-B7B3-E0049F7818E1}">
      <dsp:nvSpPr>
        <dsp:cNvPr id="0" name=""/>
        <dsp:cNvSpPr/>
      </dsp:nvSpPr>
      <dsp:spPr>
        <a:xfrm rot="5400000">
          <a:off x="5090318" y="1671486"/>
          <a:ext cx="983484" cy="5253703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CA" sz="2000" kern="1200" dirty="0" smtClean="0"/>
            <a:t>Bootstrapped compiler written entirely in Python</a:t>
          </a:r>
          <a:endParaRPr lang="en-CA" sz="2000" kern="1200" dirty="0"/>
        </a:p>
      </dsp:txBody>
      <dsp:txXfrm rot="-5400000">
        <a:off x="2955209" y="3854605"/>
        <a:ext cx="5205693" cy="887464"/>
      </dsp:txXfrm>
    </dsp:sp>
    <dsp:sp modelId="{94BEF6C3-4319-4537-8374-46B553F815E3}">
      <dsp:nvSpPr>
        <dsp:cNvPr id="0" name=""/>
        <dsp:cNvSpPr/>
      </dsp:nvSpPr>
      <dsp:spPr>
        <a:xfrm>
          <a:off x="0" y="3747975"/>
          <a:ext cx="2955208" cy="1147363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 dirty="0" smtClean="0"/>
            <a:t>Python 3.0</a:t>
          </a:r>
          <a:endParaRPr lang="en-CA" sz="3400" kern="1200" dirty="0"/>
        </a:p>
      </dsp:txBody>
      <dsp:txXfrm>
        <a:off x="56010" y="3803985"/>
        <a:ext cx="2843188" cy="1035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D113A-91A7-467D-8FE0-E23AE9077718}">
      <dsp:nvSpPr>
        <dsp:cNvPr id="0" name=""/>
        <dsp:cNvSpPr/>
      </dsp:nvSpPr>
      <dsp:spPr>
        <a:xfrm rot="5400000">
          <a:off x="4800965" y="-1705768"/>
          <a:ext cx="1629799" cy="5313029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Nodes (type sets)</a:t>
          </a: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Constraints </a:t>
          </a:r>
          <a:endParaRPr lang="en-CA" sz="20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100" kern="1200" dirty="0"/>
        </a:p>
      </dsp:txBody>
      <dsp:txXfrm rot="-5400000">
        <a:off x="2959350" y="215407"/>
        <a:ext cx="5233469" cy="1470679"/>
      </dsp:txXfrm>
    </dsp:sp>
    <dsp:sp modelId="{E39659C1-A181-4278-8C9A-0DDE62C6592C}">
      <dsp:nvSpPr>
        <dsp:cNvPr id="0" name=""/>
        <dsp:cNvSpPr/>
      </dsp:nvSpPr>
      <dsp:spPr>
        <a:xfrm>
          <a:off x="0" y="50"/>
          <a:ext cx="2988578" cy="2037249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800" b="1" kern="1200" dirty="0" err="1" smtClean="0"/>
            <a:t>StarKiller</a:t>
          </a:r>
          <a:endParaRPr lang="en-CA" sz="4800" b="1" kern="1200" dirty="0"/>
        </a:p>
      </dsp:txBody>
      <dsp:txXfrm>
        <a:off x="99450" y="99500"/>
        <a:ext cx="2789678" cy="1838349"/>
      </dsp:txXfrm>
    </dsp:sp>
    <dsp:sp modelId="{E78243EB-4E69-4639-B4E4-644A508AAC00}">
      <dsp:nvSpPr>
        <dsp:cNvPr id="0" name=""/>
        <dsp:cNvSpPr/>
      </dsp:nvSpPr>
      <dsp:spPr>
        <a:xfrm rot="5400000">
          <a:off x="4830193" y="501273"/>
          <a:ext cx="1629799" cy="5313029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Improved performance by Pre compiling with type inference</a:t>
          </a: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u="none" kern="1200" dirty="0" smtClean="0"/>
            <a:t>code easier to read</a:t>
          </a:r>
          <a:r>
            <a:rPr lang="en-CA" sz="2000" b="1" kern="1200" dirty="0" smtClean="0"/>
            <a:t/>
          </a:r>
          <a:br>
            <a:rPr lang="en-CA" sz="2000" b="1" kern="1200" dirty="0" smtClean="0"/>
          </a:b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</dsp:txBody>
      <dsp:txXfrm rot="-5400000">
        <a:off x="2988578" y="2422448"/>
        <a:ext cx="5233469" cy="1470679"/>
      </dsp:txXfrm>
    </dsp:sp>
    <dsp:sp modelId="{349043FA-5D46-40C8-9A32-62FAC414E82C}">
      <dsp:nvSpPr>
        <dsp:cNvPr id="0" name=""/>
        <dsp:cNvSpPr/>
      </dsp:nvSpPr>
      <dsp:spPr>
        <a:xfrm>
          <a:off x="0" y="2139163"/>
          <a:ext cx="2988578" cy="2037249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800" b="1" kern="1200" dirty="0" smtClean="0"/>
            <a:t>Benefits</a:t>
          </a:r>
          <a:endParaRPr lang="en-CA" sz="4800" b="1" kern="1200" dirty="0"/>
        </a:p>
      </dsp:txBody>
      <dsp:txXfrm>
        <a:off x="99450" y="2238613"/>
        <a:ext cx="2789678" cy="18383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D113A-91A7-467D-8FE0-E23AE9077718}">
      <dsp:nvSpPr>
        <dsp:cNvPr id="0" name=""/>
        <dsp:cNvSpPr/>
      </dsp:nvSpPr>
      <dsp:spPr>
        <a:xfrm rot="5400000">
          <a:off x="4800965" y="-1705768"/>
          <a:ext cx="1629799" cy="5313029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/>
            <a:t>White space indentation scope</a:t>
          </a:r>
          <a:endParaRPr lang="en-CA" sz="2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100" kern="1200" dirty="0"/>
        </a:p>
      </dsp:txBody>
      <dsp:txXfrm rot="-5400000">
        <a:off x="2959350" y="215407"/>
        <a:ext cx="5233469" cy="1470679"/>
      </dsp:txXfrm>
    </dsp:sp>
    <dsp:sp modelId="{E39659C1-A181-4278-8C9A-0DDE62C6592C}">
      <dsp:nvSpPr>
        <dsp:cNvPr id="0" name=""/>
        <dsp:cNvSpPr/>
      </dsp:nvSpPr>
      <dsp:spPr>
        <a:xfrm>
          <a:off x="0" y="50"/>
          <a:ext cx="2988578" cy="2037249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b="1" kern="1200" dirty="0" smtClean="0"/>
            <a:t>Indentation</a:t>
          </a:r>
          <a:endParaRPr lang="en-CA" sz="3800" b="1" kern="1200" dirty="0"/>
        </a:p>
      </dsp:txBody>
      <dsp:txXfrm>
        <a:off x="99450" y="99500"/>
        <a:ext cx="2789678" cy="1838349"/>
      </dsp:txXfrm>
    </dsp:sp>
    <dsp:sp modelId="{E78243EB-4E69-4639-B4E4-644A508AAC00}">
      <dsp:nvSpPr>
        <dsp:cNvPr id="0" name=""/>
        <dsp:cNvSpPr/>
      </dsp:nvSpPr>
      <dsp:spPr>
        <a:xfrm rot="5400000">
          <a:off x="4830193" y="501273"/>
          <a:ext cx="1629799" cy="5313029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b="1" kern="1200" dirty="0" smtClean="0"/>
            <a:t>LOTS and LOTS of diagrams</a:t>
          </a:r>
          <a:br>
            <a:rPr lang="en-CA" sz="2000" b="1" kern="1200" dirty="0" smtClean="0"/>
          </a:b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000" b="1" kern="1200" dirty="0"/>
        </a:p>
      </dsp:txBody>
      <dsp:txXfrm rot="-5400000">
        <a:off x="2988578" y="2422448"/>
        <a:ext cx="5233469" cy="1470679"/>
      </dsp:txXfrm>
    </dsp:sp>
    <dsp:sp modelId="{349043FA-5D46-40C8-9A32-62FAC414E82C}">
      <dsp:nvSpPr>
        <dsp:cNvPr id="0" name=""/>
        <dsp:cNvSpPr/>
      </dsp:nvSpPr>
      <dsp:spPr>
        <a:xfrm>
          <a:off x="0" y="2139163"/>
          <a:ext cx="2988578" cy="2037249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b="1" kern="1200" dirty="0" smtClean="0"/>
            <a:t>LOTS</a:t>
          </a:r>
          <a:endParaRPr lang="en-CA" sz="3800" b="1" kern="1200" dirty="0"/>
        </a:p>
      </dsp:txBody>
      <dsp:txXfrm>
        <a:off x="99450" y="2238613"/>
        <a:ext cx="2789678" cy="1838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4ED8-D010-4AA1-AF18-C1A30CBE491C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802-BBB3-424D-AED2-E67D8A674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7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20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51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7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5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1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08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2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91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9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3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F389-5262-49F4-9571-798E0458F755}" type="datetimeFigureOut">
              <a:rPr lang="en-CA" smtClean="0"/>
              <a:t>02/10/2013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678B-A0C2-412D-859C-CE19C8590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7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0.png"/><Relationship Id="rId21" Type="http://schemas.openxmlformats.org/officeDocument/2006/relationships/image" Target="../media/image24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8.png"/><Relationship Id="rId76" Type="http://schemas.openxmlformats.org/officeDocument/2006/relationships/image" Target="../media/image76.png"/><Relationship Id="rId7" Type="http://schemas.openxmlformats.org/officeDocument/2006/relationships/image" Target="../media/image10.png"/><Relationship Id="rId71" Type="http://schemas.openxmlformats.org/officeDocument/2006/relationships/image" Target="../media/image71.png"/><Relationship Id="rId2" Type="http://schemas.openxmlformats.org/officeDocument/2006/relationships/diagramData" Target="../diagrams/data8.xml"/><Relationship Id="rId16" Type="http://schemas.openxmlformats.org/officeDocument/2006/relationships/image" Target="../media/image19.png"/><Relationship Id="rId29" Type="http://schemas.openxmlformats.org/officeDocument/2006/relationships/image" Target="../media/image31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74" Type="http://schemas.openxmlformats.org/officeDocument/2006/relationships/image" Target="../media/image74.png"/><Relationship Id="rId79" Type="http://schemas.openxmlformats.org/officeDocument/2006/relationships/image" Target="../media/image78.png"/><Relationship Id="rId5" Type="http://schemas.openxmlformats.org/officeDocument/2006/relationships/diagramColors" Target="../diagrams/colors8.xml"/><Relationship Id="rId61" Type="http://schemas.openxmlformats.org/officeDocument/2006/relationships/image" Target="../media/image62.png"/><Relationship Id="rId82" Type="http://schemas.openxmlformats.org/officeDocument/2006/relationships/image" Target="../media/image8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3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6.png"/><Relationship Id="rId30" Type="http://schemas.openxmlformats.org/officeDocument/2006/relationships/image" Target="../media/image7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69.png"/><Relationship Id="rId77" Type="http://schemas.openxmlformats.org/officeDocument/2006/relationships/image" Target="../media/image9.png"/><Relationship Id="rId8" Type="http://schemas.openxmlformats.org/officeDocument/2006/relationships/image" Target="../media/image11.png"/><Relationship Id="rId51" Type="http://schemas.openxmlformats.org/officeDocument/2006/relationships/image" Target="../media/image52.png"/><Relationship Id="rId72" Type="http://schemas.openxmlformats.org/officeDocument/2006/relationships/image" Target="../media/image72.png"/><Relationship Id="rId80" Type="http://schemas.openxmlformats.org/officeDocument/2006/relationships/image" Target="../media/image79.png"/><Relationship Id="rId3" Type="http://schemas.openxmlformats.org/officeDocument/2006/relationships/diagramLayout" Target="../diagrams/layout8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8.png"/><Relationship Id="rId20" Type="http://schemas.openxmlformats.org/officeDocument/2006/relationships/image" Target="../media/image23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0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140" y="196185"/>
            <a:ext cx="9144000" cy="2277547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</a:rPr>
              <a:t>Group E's</a:t>
            </a:r>
            <a:endParaRPr lang="en-US" sz="5400" dirty="0"/>
          </a:p>
          <a:p>
            <a:pPr algn="ctr"/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12" y="2248411"/>
            <a:ext cx="9144000" cy="575542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Jesper</a:t>
            </a:r>
            <a:r>
              <a:rPr lang="en-US" sz="2800" dirty="0">
                <a:solidFill>
                  <a:srgbClr val="000000"/>
                </a:solidFill>
              </a:rPr>
              <a:t> Rage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Aahan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Suneja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Dennis Honey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Yifang</a:t>
            </a:r>
            <a:r>
              <a:rPr lang="en-US" sz="2800" dirty="0">
                <a:solidFill>
                  <a:srgbClr val="000000"/>
                </a:solidFill>
              </a:rPr>
              <a:t> La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Jason Curt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Andrew Li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Pritpaul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Padda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Jason Yu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Wesley Chow</a:t>
            </a:r>
            <a:endParaRPr lang="en-US" sz="28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John Cox</a:t>
            </a:r>
            <a:endParaRPr lang="en-US" sz="4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  <a:p>
            <a:pPr algn="ctr"/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352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95536" y="188640"/>
            <a:ext cx="8064896" cy="11715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r>
              <a:rPr lang="en-CA" dirty="0" smtClean="0"/>
              <a:t>Type Inference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731540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9811589"/>
              </p:ext>
            </p:extLst>
          </p:nvPr>
        </p:nvGraphicFramePr>
        <p:xfrm>
          <a:off x="395536" y="1484784"/>
          <a:ext cx="830160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2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95536" y="188640"/>
            <a:ext cx="8064896" cy="11715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r>
              <a:rPr lang="en-CA" dirty="0" smtClean="0"/>
              <a:t>Diagrams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731540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3781202"/>
              </p:ext>
            </p:extLst>
          </p:nvPr>
        </p:nvGraphicFramePr>
        <p:xfrm>
          <a:off x="395536" y="1484784"/>
          <a:ext cx="830160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4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83" y="5685465"/>
            <a:ext cx="2628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400300" cy="514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144101"/>
            <a:ext cx="6264696" cy="638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4" name="Picture 7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4020" y="-3992807"/>
            <a:ext cx="5272103" cy="720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3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44763" y="150577"/>
            <a:ext cx="8064896" cy="2664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037" y="404664"/>
            <a:ext cx="5490443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Are there Any Questions?</a:t>
            </a:r>
            <a:endParaRPr lang="en-CA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8487242"/>
              </p:ext>
            </p:extLst>
          </p:nvPr>
        </p:nvGraphicFramePr>
        <p:xfrm>
          <a:off x="-8533456" y="2564904"/>
          <a:ext cx="842493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714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695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87338"/>
            <a:ext cx="2019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31800"/>
            <a:ext cx="18859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76263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720725"/>
            <a:ext cx="1638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2837" y="5016500"/>
            <a:ext cx="6915150" cy="741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008063"/>
            <a:ext cx="2438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52525"/>
            <a:ext cx="13906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25717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439863"/>
            <a:ext cx="2533650" cy="2444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584325"/>
            <a:ext cx="14097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728788"/>
            <a:ext cx="1104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871663"/>
            <a:ext cx="39243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2016125"/>
            <a:ext cx="2819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160588"/>
            <a:ext cx="167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305050"/>
            <a:ext cx="18097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447925"/>
            <a:ext cx="1657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2592388"/>
            <a:ext cx="17716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736850"/>
            <a:ext cx="12763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79725"/>
            <a:ext cx="2628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24188"/>
            <a:ext cx="1752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168650"/>
            <a:ext cx="63817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313113"/>
            <a:ext cx="24003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455988"/>
            <a:ext cx="2152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600450"/>
            <a:ext cx="144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3744913"/>
            <a:ext cx="1066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3887788"/>
            <a:ext cx="3943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032250"/>
            <a:ext cx="1657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4176713"/>
            <a:ext cx="48768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4321175"/>
            <a:ext cx="2876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4464050"/>
            <a:ext cx="23241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6" name="Picture 34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4608513"/>
            <a:ext cx="3543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752975"/>
            <a:ext cx="19812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4895850"/>
            <a:ext cx="49339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9" name="Picture 37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5040313"/>
            <a:ext cx="4895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0" name="Picture 38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5184775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1" name="Picture 39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5329238"/>
            <a:ext cx="3733800" cy="704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2" name="Picture 40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5472113"/>
            <a:ext cx="19240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3" name="Picture 41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5616575"/>
            <a:ext cx="2933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4" name="Picture 4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5761038"/>
            <a:ext cx="77152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5" name="Picture 4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903913"/>
            <a:ext cx="2609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6" name="Picture 4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6048375"/>
            <a:ext cx="190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7" name="Picture 45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405001" y="-6870156"/>
            <a:ext cx="5977525" cy="883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8" name="Picture 46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8631" y="-6725694"/>
            <a:ext cx="6979967" cy="883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9" name="Picture 47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430720" y="768422"/>
            <a:ext cx="4566681" cy="14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0" name="Picture 48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159714" y="912886"/>
            <a:ext cx="4306788" cy="148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1" name="Picture 49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491005" y="1057348"/>
            <a:ext cx="3230091" cy="148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2" name="Picture 50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744247" y="-7783041"/>
            <a:ext cx="4046896" cy="1046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" name="Picture 51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07110" y="2161490"/>
            <a:ext cx="2004884" cy="66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4" name="Picture 52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686179" y="-6159115"/>
            <a:ext cx="6571565" cy="91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5" name="Picture 53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3379" y="2821690"/>
            <a:ext cx="297020" cy="29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6" name="Picture 54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908707" y="-3391042"/>
            <a:ext cx="3824131" cy="63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7" name="Picture 55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99715" y="1104143"/>
            <a:ext cx="3378601" cy="230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8" name="Picture 56"/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236459" y="431801"/>
            <a:ext cx="6831458" cy="31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9" name="Picture 57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621982" y="1393068"/>
            <a:ext cx="5866143" cy="230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0" name="Picture 58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04070" y="719138"/>
            <a:ext cx="3452856" cy="31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1" name="Picture 59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060590" y="-8541552"/>
            <a:ext cx="3824131" cy="63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2" name="Picture 60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4095" y="3458477"/>
            <a:ext cx="2858816" cy="66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413" y="5184775"/>
            <a:ext cx="207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422776" y="-6241465"/>
            <a:ext cx="7165605" cy="638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5" name="Picture 63"/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34135" y="1439863"/>
            <a:ext cx="4789446" cy="31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6" name="Picture 64"/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915498" y="2809533"/>
            <a:ext cx="8539322" cy="189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7" name="Picture 65"/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3233" y="910397"/>
            <a:ext cx="2858816" cy="39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8" name="Picture 66"/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5940425"/>
            <a:ext cx="2400300" cy="1040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9" name="Picture 67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7523" y="3649736"/>
            <a:ext cx="4121151" cy="148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0" name="Picture 68"/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4243" y="2159001"/>
            <a:ext cx="4195406" cy="31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1" name="Picture 69"/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154468" y="1895061"/>
            <a:ext cx="10507079" cy="352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6224" y="2447926"/>
            <a:ext cx="5606250" cy="31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3" name="Picture 71"/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76638" y="1652260"/>
            <a:ext cx="3712749" cy="638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4" name="Picture 72"/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4020" y="-3992807"/>
            <a:ext cx="5272103" cy="720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5" name="Picture 73"/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93379" y="-1583065"/>
            <a:ext cx="6762750" cy="845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6" name="Picture 74"/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9847" y="5474602"/>
            <a:ext cx="2079139" cy="66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7" name="Picture 75"/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6280" y="4668838"/>
            <a:ext cx="36195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8" name="Picture 76"/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5445125"/>
            <a:ext cx="18097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9" name="Picture 77"/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1961" y="5089598"/>
            <a:ext cx="6720075" cy="148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8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440" cy="6926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9552" y="548680"/>
            <a:ext cx="806489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36" y="-13394"/>
            <a:ext cx="8229600" cy="2650306"/>
          </a:xfrm>
        </p:spPr>
        <p:txBody>
          <a:bodyPr/>
          <a:lstStyle/>
          <a:p>
            <a:r>
              <a:rPr lang="en-CA" dirty="0" smtClean="0"/>
              <a:t>Monty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8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440" cy="6926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9552" y="548680"/>
            <a:ext cx="806489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36" y="-13394"/>
            <a:ext cx="8229600" cy="2650306"/>
          </a:xfrm>
        </p:spPr>
        <p:txBody>
          <a:bodyPr/>
          <a:lstStyle/>
          <a:p>
            <a:r>
              <a:rPr lang="en-CA" dirty="0" smtClean="0"/>
              <a:t>Err..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3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inuxinside.gr/files/imagecache/scale_to_600x340/rossum-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799"/>
            <a:ext cx="9144000" cy="518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57875" y="404664"/>
            <a:ext cx="806489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36" y="-13394"/>
            <a:ext cx="8229600" cy="2650306"/>
          </a:xfrm>
        </p:spPr>
        <p:txBody>
          <a:bodyPr/>
          <a:lstStyle/>
          <a:p>
            <a:r>
              <a:rPr lang="en-CA" dirty="0" smtClean="0"/>
              <a:t>Guido Van </a:t>
            </a:r>
            <a:r>
              <a:rPr lang="en-CA" dirty="0" err="1" smtClean="0"/>
              <a:t>Rossum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2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95536" y="188640"/>
            <a:ext cx="8064896" cy="11715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r>
              <a:rPr lang="en-CA" dirty="0" smtClean="0"/>
              <a:t>History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731540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3583324"/>
              </p:ext>
            </p:extLst>
          </p:nvPr>
        </p:nvGraphicFramePr>
        <p:xfrm>
          <a:off x="395536" y="1484784"/>
          <a:ext cx="830160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63427" y="5766016"/>
            <a:ext cx="5313029" cy="838106"/>
            <a:chOff x="2988578" y="3384381"/>
            <a:chExt cx="5313029" cy="838106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5226040" y="1146919"/>
              <a:ext cx="838106" cy="5313029"/>
            </a:xfrm>
            <a:prstGeom prst="round2SameRect">
              <a:avLst/>
            </a:prstGeom>
            <a:solidFill>
              <a:schemeClr val="accent6">
                <a:lumMod val="7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4"/>
            <p:cNvSpPr/>
            <p:nvPr/>
          </p:nvSpPr>
          <p:spPr>
            <a:xfrm>
              <a:off x="2988579" y="3425294"/>
              <a:ext cx="5272116" cy="756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A" sz="2000" b="1" kern="1200" dirty="0" smtClean="0"/>
                <a:t>Very pragmatic, but still has ambiguity </a:t>
              </a:r>
              <a:endParaRPr lang="en-CA" sz="2000" b="1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4324" y="5661248"/>
            <a:ext cx="2988578" cy="1047632"/>
            <a:chOff x="39475" y="3279613"/>
            <a:chExt cx="2988578" cy="1047632"/>
          </a:xfrm>
          <a:solidFill>
            <a:schemeClr val="accent6">
              <a:lumMod val="75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39475" y="3279613"/>
              <a:ext cx="2988578" cy="104763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6"/>
            <p:cNvSpPr/>
            <p:nvPr/>
          </p:nvSpPr>
          <p:spPr>
            <a:xfrm>
              <a:off x="90616" y="3330754"/>
              <a:ext cx="2886296" cy="9453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Pragmatics</a:t>
              </a:r>
              <a:endParaRPr lang="en-CA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08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6720" y="24480"/>
            <a:ext cx="9107280" cy="6833520"/>
          </a:xfrm>
          <a:prstGeom prst="rect">
            <a:avLst/>
          </a:prstGeom>
        </p:spPr>
      </p:pic>
      <p:sp>
        <p:nvSpPr>
          <p:cNvPr id="15" name="TextShape 3"/>
          <p:cNvSpPr txBox="1"/>
          <p:nvPr/>
        </p:nvSpPr>
        <p:spPr>
          <a:xfrm>
            <a:off x="3822120" y="4813200"/>
            <a:ext cx="7333560" cy="2649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600" u="sng" dirty="0">
                <a:solidFill>
                  <a:srgbClr val="FF0000"/>
                </a:solidFill>
                <a:latin typeface="Calibri"/>
              </a:rPr>
              <a:t>YOU ARE HERE</a:t>
            </a:r>
            <a:endParaRPr dirty="0"/>
          </a:p>
        </p:txBody>
      </p:sp>
      <p:sp>
        <p:nvSpPr>
          <p:cNvPr id="16" name="Line 2"/>
          <p:cNvSpPr/>
          <p:nvPr/>
        </p:nvSpPr>
        <p:spPr>
          <a:xfrm flipV="1">
            <a:off x="7498080" y="5303520"/>
            <a:ext cx="0" cy="6400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4695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Compiling?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2837002"/>
              </p:ext>
            </p:extLst>
          </p:nvPr>
        </p:nvGraphicFramePr>
        <p:xfrm>
          <a:off x="1524000" y="1397000"/>
          <a:ext cx="75124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http://i.qkme.me/36ek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16832"/>
            <a:ext cx="880891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Compiling?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0480448"/>
              </p:ext>
            </p:extLst>
          </p:nvPr>
        </p:nvGraphicFramePr>
        <p:xfrm>
          <a:off x="1524000" y="1397000"/>
          <a:ext cx="75124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60280827"/>
              </p:ext>
            </p:extLst>
          </p:nvPr>
        </p:nvGraphicFramePr>
        <p:xfrm>
          <a:off x="539552" y="1772816"/>
          <a:ext cx="820891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35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8141260"/>
              </p:ext>
            </p:extLst>
          </p:nvPr>
        </p:nvGraphicFramePr>
        <p:xfrm>
          <a:off x="1524000" y="1397000"/>
          <a:ext cx="75124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s://lh6.googleusercontent.com/3cCkuha8NnGJgS0c3CzjJZMPELr2Q_EnKlWJDtcy8rNZIEinag6UygKSeYaNsbag2tSMfqY1U7lwsB-_js77D8JvKwGiXl8mU0mzMX39-J_fdKPvPbZCXKH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37112"/>
            <a:ext cx="59436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7504" y="836712"/>
            <a:ext cx="208823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Python Code</a:t>
            </a:r>
            <a:endParaRPr lang="en-CA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378426" y="836712"/>
            <a:ext cx="208823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Parse tree</a:t>
            </a:r>
            <a:endParaRPr lang="en-CA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716016" y="836712"/>
            <a:ext cx="208823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C compiler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7020272" y="836712"/>
            <a:ext cx="208823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Byte Code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8232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182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Monty Python</vt:lpstr>
      <vt:lpstr>Err.. Python</vt:lpstr>
      <vt:lpstr>Guido Van Rossum</vt:lpstr>
      <vt:lpstr>History</vt:lpstr>
      <vt:lpstr>PowerPoint Presentation</vt:lpstr>
      <vt:lpstr>Compiling?</vt:lpstr>
      <vt:lpstr>Compiling?</vt:lpstr>
      <vt:lpstr>PowerPoint Presentation</vt:lpstr>
      <vt:lpstr>Type Inference</vt:lpstr>
      <vt:lpstr>Diagrams</vt:lpstr>
      <vt:lpstr>PowerPoint Presentation</vt:lpstr>
      <vt:lpstr>Are there Any 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Jesper Rage  &amp;  Lloyd Montgomery</dc:title>
  <dc:creator>Jesper Rage</dc:creator>
  <cp:lastModifiedBy>Test generic student</cp:lastModifiedBy>
  <cp:revision>81</cp:revision>
  <dcterms:created xsi:type="dcterms:W3CDTF">2012-09-29T20:18:44Z</dcterms:created>
  <dcterms:modified xsi:type="dcterms:W3CDTF">2013-10-03T06:49:09Z</dcterms:modified>
</cp:coreProperties>
</file>