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48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768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penis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288617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It’s not </a:t>
            </a:r>
            <a:r>
              <a:rPr lang="en" smtClean="0"/>
              <a:t>Java</a:t>
            </a:r>
            <a:r>
              <a:rPr lang="en"/>
              <a:t>!</a:t>
            </a:r>
          </a:p>
        </p:txBody>
      </p:sp>
      <p:sp>
        <p:nvSpPr>
          <p:cNvPr id="24" name="Shape 24"/>
          <p:cNvSpPr/>
          <p:nvPr/>
        </p:nvSpPr>
        <p:spPr>
          <a:xfrm>
            <a:off x="3143250" y="431600"/>
            <a:ext cx="2857500" cy="2343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249900"/>
            <a:ext cx="8229600" cy="46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Syntactic Sugar (Haskell)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Loops vs. Array Comprehension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Square Brackets for implicit</a:t>
            </a:r>
            <a:br>
              <a:rPr lang="en" sz="2400" dirty="0"/>
            </a:br>
            <a:r>
              <a:rPr lang="en" sz="2400" dirty="0"/>
              <a:t>block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“let” implicit in javascript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Infinite Generators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Syntax is more restrictive in JS than Haskell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JS is more clear, readable and understandable</a:t>
            </a:r>
          </a:p>
        </p:txBody>
      </p:sp>
      <p:sp>
        <p:nvSpPr>
          <p:cNvPr id="83" name="Shape 83"/>
          <p:cNvSpPr/>
          <p:nvPr/>
        </p:nvSpPr>
        <p:spPr>
          <a:xfrm>
            <a:off x="6343150" y="354563"/>
            <a:ext cx="2189290" cy="2649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6228100" y="-317250"/>
            <a:ext cx="2798325" cy="3822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History and Development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10 day creation time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Brendan Eich - Beardless Creator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Functions as Objects</a:t>
            </a:r>
          </a:p>
          <a:p>
            <a:pPr marL="457200" lvl="0" indent="-4191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Lambda Calculus, Regular Expressions and Runtime Evaluation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" name="Shape 37"/>
          <p:cNvSpPr txBox="1"/>
          <p:nvPr/>
        </p:nvSpPr>
        <p:spPr>
          <a:xfrm>
            <a:off x="588150" y="576625"/>
            <a:ext cx="1741500" cy="6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5357375" y="5453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5849250" y="5774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5410825" y="2534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no beard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230850"/>
            <a:ext cx="8229600" cy="468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Microsoft does not play well with others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With Internet Explorer dropping out, JS2 stops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JQuery &amp; AJAX added on afterwards</a:t>
            </a:r>
          </a:p>
          <a:p>
            <a:pPr marL="457200" lvl="0" indent="-4191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Standardization Specification for use across browsers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537300" y="1703775"/>
            <a:ext cx="4079523" cy="30580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9900" y="-477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Lazy Evaluation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56175" y="1284500"/>
            <a:ext cx="7417500" cy="29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Functions passed as arguments are not evaluated until needed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Avoid extra computations</a:t>
            </a:r>
          </a:p>
          <a:p>
            <a:pPr marL="457200" lvl="0" indent="-4191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Allows use of infinite structures</a:t>
            </a:r>
            <a:br>
              <a:rPr lang="en" sz="3000"/>
            </a:br>
            <a:r>
              <a:rPr lang="en" sz="3000"/>
              <a:t>(if you’re careful)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357475" y="1218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Closure</a:t>
            </a:r>
          </a:p>
        </p:txBody>
      </p:sp>
      <p:sp>
        <p:nvSpPr>
          <p:cNvPr id="58" name="Shape 58"/>
          <p:cNvSpPr/>
          <p:nvPr/>
        </p:nvSpPr>
        <p:spPr>
          <a:xfrm>
            <a:off x="1855507" y="1333332"/>
            <a:ext cx="5009549" cy="2324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063750"/>
            <a:ext cx="8229600" cy="38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Garbage Collection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Scope Chain References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Parameters in Function Calls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36825" y="2063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How to Closure?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436450" y="2126720"/>
            <a:ext cx="3707550" cy="3016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JavaScript and Higher Order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Most certainly, similar to Haskell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JS uses multiple parameters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Both use “currying”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achieve same functionality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/>
              <a:t>		in both languages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-238275"/>
            <a:ext cx="9144000" cy="5961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423500" y="103775"/>
            <a:ext cx="79238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List Comprehension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</vt:lpstr>
      <vt:lpstr>PowerPoint Presentation</vt:lpstr>
      <vt:lpstr>History and Development</vt:lpstr>
      <vt:lpstr>PowerPoint Presentation</vt:lpstr>
      <vt:lpstr>PowerPoint Presentation</vt:lpstr>
      <vt:lpstr>Lazy Evaluation</vt:lpstr>
      <vt:lpstr>Closure</vt:lpstr>
      <vt:lpstr>How to Closure?</vt:lpstr>
      <vt:lpstr>JavaScript and Higher Order</vt:lpstr>
      <vt:lpstr>List Comprehension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Lucas Main</cp:lastModifiedBy>
  <cp:revision>3</cp:revision>
  <dcterms:modified xsi:type="dcterms:W3CDTF">2013-10-31T05:40:20Z</dcterms:modified>
</cp:coreProperties>
</file>