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0101-445F-B647-8F2E-CB95A21051B3}" type="datetimeFigureOut">
              <a:rPr lang="de-DE" smtClean="0"/>
              <a:t>22.02.19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8C98E-A43F-9F41-937A-5A0A285DCE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0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8C98E-A43F-9F41-937A-5A0A285DCEB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456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3985A-88BA-9C4F-9A8B-B4ED9BE9B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71998-DB4C-E74A-81EB-14E65BC11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22663-460F-9D4F-BA13-EB1CB4B1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96DD-3A69-A54E-914F-E63DAEA543AE}" type="datetimeFigureOut">
              <a:rPr lang="de-DE" smtClean="0"/>
              <a:t>22.02.19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ABED3-CEEC-C240-9483-2C0264C1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7A581-C88F-2443-A884-B79B2A80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CB6B-90BC-B540-9821-168344A079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95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6B7B-128B-8B48-A97B-DC919796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A4016-9AA8-F54E-906D-677F87F73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4A554-0698-A04E-9212-E25B0444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96DD-3A69-A54E-914F-E63DAEA543AE}" type="datetimeFigureOut">
              <a:rPr lang="de-DE" smtClean="0"/>
              <a:t>22.02.19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28C37-E335-6E43-B58B-937F299D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F4272-A001-904F-BA50-E85B74385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CB6B-90BC-B540-9821-168344A079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77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AA826-4E0A-EC4D-931F-E89EBCEE9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B7055-BDA0-3C48-AAC9-F402C8C90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36AC7-3039-1D45-BCE6-845BCBDA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96DD-3A69-A54E-914F-E63DAEA543AE}" type="datetimeFigureOut">
              <a:rPr lang="de-DE" smtClean="0"/>
              <a:t>22.02.19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D43F7-392D-154D-879E-A7F926D0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2573B-F6C4-7043-82C0-5B781262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CB6B-90BC-B540-9821-168344A079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73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A5CDE-823C-0D45-BD78-7AD4277E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7C2D3-03E7-114E-BD08-9E5A520A9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45CEA-1FDF-5845-961D-E9AE16E55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96DD-3A69-A54E-914F-E63DAEA543AE}" type="datetimeFigureOut">
              <a:rPr lang="de-DE" smtClean="0"/>
              <a:t>22.02.19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4D327-07F3-AC42-BD1B-B79320CF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8BF5E-05E6-5145-BF1D-D26368BB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CB6B-90BC-B540-9821-168344A079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29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7C86-6860-D748-A3F5-EBC6C8B0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60EDB-7BC1-214E-BDE7-BB734631A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A2D92-815A-DA4D-B4C9-B20A5CBE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96DD-3A69-A54E-914F-E63DAEA543AE}" type="datetimeFigureOut">
              <a:rPr lang="de-DE" smtClean="0"/>
              <a:t>22.02.19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F63E0-ECEA-9349-BF50-A8341DC9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CA782-5A06-A04C-BB48-DE192E7C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CB6B-90BC-B540-9821-168344A079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993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1823-3657-3143-AF17-5586C26D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BEE72-D2F1-DB4B-8E85-4ECDCB37F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8A07E-B503-B649-89C3-71F334AE8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67ED5-A3B1-D147-8278-779B9A39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96DD-3A69-A54E-914F-E63DAEA543AE}" type="datetimeFigureOut">
              <a:rPr lang="de-DE" smtClean="0"/>
              <a:t>22.02.19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C6571-9CCE-9A45-93DC-DF28DCD8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41581-D1CE-594A-AC75-911DA0C1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CB6B-90BC-B540-9821-168344A079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31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3359-F2AD-A24B-A45E-0557B968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E07CF-62E6-5846-A347-11E0DC75F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DCCCF-CFB4-E54D-9825-EEB0A8A38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756D4-A30C-0B4A-850D-7BD882F65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712C9-4892-FF4B-958B-E9BDAF7B0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99E5A-533A-A140-8131-0E5A390E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96DD-3A69-A54E-914F-E63DAEA543AE}" type="datetimeFigureOut">
              <a:rPr lang="de-DE" smtClean="0"/>
              <a:t>22.02.19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7469AC-0326-4940-BE15-B4AF5E93B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5BC3BE-6D32-8448-9BC6-FAD7D037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CB6B-90BC-B540-9821-168344A079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9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DB81-CDB0-414D-996B-89D9146E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F8DDF-2C7B-AE4D-9F64-3C3CD7FE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96DD-3A69-A54E-914F-E63DAEA543AE}" type="datetimeFigureOut">
              <a:rPr lang="de-DE" smtClean="0"/>
              <a:t>22.02.19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FD1D6-DBA3-4D4C-AB01-1965BD593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B9F38-006E-EC43-B353-D044C645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CB6B-90BC-B540-9821-168344A079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189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EF27D-A5D1-4B48-B460-5C74E1962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96DD-3A69-A54E-914F-E63DAEA543AE}" type="datetimeFigureOut">
              <a:rPr lang="de-DE" smtClean="0"/>
              <a:t>22.02.19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9B210-CBC1-474F-8744-1BF5AEBC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F456D-630D-CD4A-B400-948CA811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CB6B-90BC-B540-9821-168344A079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96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1063B-4094-8646-975B-B011D0F86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23947-A497-2D4E-8F74-75C77175A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7485F-CDD7-D444-83FA-37EF8B4C0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7BC3E-DE63-2147-B11B-F93E061D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96DD-3A69-A54E-914F-E63DAEA543AE}" type="datetimeFigureOut">
              <a:rPr lang="de-DE" smtClean="0"/>
              <a:t>22.02.19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C5433-C199-C344-9953-4E94B81F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2E5CF-771F-9443-8D64-8E4DD101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CB6B-90BC-B540-9821-168344A079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80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D709B-9031-8941-91CB-7F951778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71523-A9DF-6449-BE64-7D4D4339E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571B3-C5B9-D54A-9C5A-2F91B71BA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90DE5-6A36-C94A-A8B9-2C9DE3E9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96DD-3A69-A54E-914F-E63DAEA543AE}" type="datetimeFigureOut">
              <a:rPr lang="de-DE" smtClean="0"/>
              <a:t>22.02.19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D66B1-47C1-1C45-808B-B48DC560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C0173-BE72-784C-8644-73A82A55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CB6B-90BC-B540-9821-168344A079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56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DF0CB-9205-E54B-AC21-1DB569687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A78D5-9EE0-B449-9D63-2D12310F5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94478-F728-9442-99D2-0645620B5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696DD-3A69-A54E-914F-E63DAEA543AE}" type="datetimeFigureOut">
              <a:rPr lang="de-DE" smtClean="0"/>
              <a:t>22.02.19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9E925-1E56-EF4A-AFAE-37D360E78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59A4E-AB38-064C-B459-F8A9893F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3CB6B-90BC-B540-9821-168344A079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75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3A84F4-06B1-F74B-8250-89026C3F7EFE}"/>
              </a:ext>
            </a:extLst>
          </p:cNvPr>
          <p:cNvSpPr/>
          <p:nvPr/>
        </p:nvSpPr>
        <p:spPr>
          <a:xfrm>
            <a:off x="840827" y="1187668"/>
            <a:ext cx="126124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main()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968DDC-80FC-8540-A926-0B9C16BB895A}"/>
              </a:ext>
            </a:extLst>
          </p:cNvPr>
          <p:cNvSpPr/>
          <p:nvPr/>
        </p:nvSpPr>
        <p:spPr>
          <a:xfrm>
            <a:off x="1994123" y="1611917"/>
            <a:ext cx="30350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get_filters</a:t>
            </a:r>
            <a:r>
              <a:rPr lang="de-DE" dirty="0"/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782DFD-53D4-EA4A-BD7A-5B86C3EB1456}"/>
              </a:ext>
            </a:extLst>
          </p:cNvPr>
          <p:cNvSpPr/>
          <p:nvPr/>
        </p:nvSpPr>
        <p:spPr>
          <a:xfrm>
            <a:off x="1994122" y="2102068"/>
            <a:ext cx="303507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load_data</a:t>
            </a:r>
            <a:r>
              <a:rPr lang="de-DE" dirty="0"/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9B8BE-17F1-794C-8BE2-89522EAC98C8}"/>
              </a:ext>
            </a:extLst>
          </p:cNvPr>
          <p:cNvSpPr/>
          <p:nvPr/>
        </p:nvSpPr>
        <p:spPr>
          <a:xfrm>
            <a:off x="1994123" y="2707550"/>
            <a:ext cx="303507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time_stats</a:t>
            </a:r>
            <a:r>
              <a:rPr lang="de-DE" dirty="0"/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80AE32-9E86-FA4B-BD87-6E8211B3D3A2}"/>
              </a:ext>
            </a:extLst>
          </p:cNvPr>
          <p:cNvSpPr/>
          <p:nvPr/>
        </p:nvSpPr>
        <p:spPr>
          <a:xfrm>
            <a:off x="1994122" y="3201819"/>
            <a:ext cx="30350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station_stats</a:t>
            </a:r>
            <a:r>
              <a:rPr lang="de-DE" dirty="0"/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DFE05B-6B23-C94D-97C5-457438EE2FC1}"/>
              </a:ext>
            </a:extLst>
          </p:cNvPr>
          <p:cNvSpPr/>
          <p:nvPr/>
        </p:nvSpPr>
        <p:spPr>
          <a:xfrm>
            <a:off x="1994122" y="3693251"/>
            <a:ext cx="3035077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trip_duration_stats</a:t>
            </a:r>
            <a:r>
              <a:rPr lang="de-DE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6CEACF-DF35-0C44-BFE5-AE07D54C1684}"/>
              </a:ext>
            </a:extLst>
          </p:cNvPr>
          <p:cNvSpPr/>
          <p:nvPr/>
        </p:nvSpPr>
        <p:spPr>
          <a:xfrm>
            <a:off x="1994123" y="4221115"/>
            <a:ext cx="303507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user_stats</a:t>
            </a:r>
            <a:r>
              <a:rPr lang="de-DE" dirty="0"/>
              <a:t>()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842F3E85-9FD7-C143-8D98-35C6683E6239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6200000" flipH="1">
            <a:off x="1596861" y="1367054"/>
            <a:ext cx="271849" cy="5226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887C575-4E41-3E46-98A2-06061DA81F50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1351785" y="1612131"/>
            <a:ext cx="762000" cy="5226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AE0A9740-4FF1-3941-811B-091F7B7BDAB6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 rot="16200000" flipH="1">
            <a:off x="1049044" y="1914871"/>
            <a:ext cx="1367482" cy="5226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50156CB-957A-C842-81C7-C7D2C8F41C19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6200000" flipH="1">
            <a:off x="801910" y="2162006"/>
            <a:ext cx="1861751" cy="5226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52113132-83C0-0C41-8625-F57B6135FB94}"/>
              </a:ext>
            </a:extLst>
          </p:cNvPr>
          <p:cNvCxnSpPr>
            <a:cxnSpLocks/>
            <a:stCxn id="4" idx="2"/>
            <a:endCxn id="10" idx="1"/>
          </p:cNvCxnSpPr>
          <p:nvPr/>
        </p:nvCxnSpPr>
        <p:spPr>
          <a:xfrm rot="16200000" flipH="1">
            <a:off x="556194" y="2407722"/>
            <a:ext cx="2353183" cy="5226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AE079F6D-83AB-F848-83D2-80128ACBD1C4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 rot="16200000" flipH="1">
            <a:off x="292262" y="2671653"/>
            <a:ext cx="2881047" cy="5226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7F5E1B5-77CE-7241-AC0F-6EE0C4131A3D}"/>
              </a:ext>
            </a:extLst>
          </p:cNvPr>
          <p:cNvSpPr txBox="1"/>
          <p:nvPr/>
        </p:nvSpPr>
        <p:spPr>
          <a:xfrm>
            <a:off x="729049" y="142149"/>
            <a:ext cx="415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Simple Software Architekturen </a:t>
            </a:r>
            <a:r>
              <a:rPr lang="de-DE" dirty="0" err="1"/>
              <a:t>Diagram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266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33</Words>
  <Application>Microsoft Macintosh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Altmoos</dc:creator>
  <cp:lastModifiedBy>Christian Altmoos</cp:lastModifiedBy>
  <cp:revision>3</cp:revision>
  <dcterms:created xsi:type="dcterms:W3CDTF">2019-02-22T07:09:36Z</dcterms:created>
  <dcterms:modified xsi:type="dcterms:W3CDTF">2019-02-22T17:19:00Z</dcterms:modified>
</cp:coreProperties>
</file>