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97" d="100"/>
          <a:sy n="97" d="100"/>
        </p:scale>
        <p:origin x="4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0FD-B64E-4CD5-A83E-6F2CC535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9054E-0912-425E-915E-73F4A1A0E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B214-DEF4-4097-B01A-FEE1077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6191-F633-44AE-AD77-AAFE9909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EDD2-1CE3-44CA-84CF-2386D47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9ADC-1D8F-4255-B367-7E59489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24D67-066A-472C-9B77-C3BA792C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DD6A-5918-4A56-B567-4EEF8AE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E435-50C2-4199-95FE-D8C1286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6A8F-EA8C-4599-8A03-519FE401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0A73-09AE-428A-990E-E4CA71E81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C8DA-F6A0-45C6-8D47-A1AC87A10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5B39-52EA-4A6B-9DB9-50A3D4C8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3F89-2F04-44C8-BF57-FAADA7C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9B15-7DCE-453F-AFF2-6F9C83F5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8447-1F8C-44AD-87C6-106AB0CC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2A5E-1B69-40B0-BC1E-1A070502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B593-26ED-4A14-99A0-55B4BF1E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7CB4-77E9-4EBA-BBC0-AF68935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8DD1-4199-4222-820D-10DA9BD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E16-931B-491E-8C48-D0A96FBC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65455-F089-445E-B72F-F422FE50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1944-42EF-45A4-A810-156B62BC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E287-3D10-47F8-838D-C30ACA24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ACD9F-7E5D-4F95-A3CD-59688C00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2FBA-1DB6-41AB-B0D7-B2B1330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4EA1-28B4-4186-93BE-A33E8AB38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E9E21-E441-416D-939A-3321975F9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48AE-6A02-48E7-B5A2-17225872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D351E-976B-44B3-81D3-01757D73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20E2-CA80-455B-BD26-7431B1AE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3E7-F41A-40F0-8D2A-26DBE3A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8940-1470-4FDC-ADB1-9F40F8BE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021B6-DB26-49A1-B0FB-51781009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5EDBF-B018-4EC6-9CF6-4BE15436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EFF21-37F1-44EB-8798-515792CC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F07C8-4CD9-4008-AB2E-095A94A6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3ED8-1CBB-4A97-9CC5-D3AE7155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A0E52-0064-4687-8F86-93D43519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5FD7-F18B-44F9-AA78-31589EC4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7D657-A6FF-407E-AF46-4EDFB0B3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32E5-4C4A-4BB9-B01F-7A913386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AE92E-6876-4A28-B049-47C938EF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A7151-84EE-45FE-9165-45FD124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5D30-671F-4BFF-95BB-C598D6E7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3049E-3F85-45BC-B24C-B3F3BCFD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B63-2C06-43BD-9777-8D7529E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AD40-0546-4BE5-A63B-268FAA98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C027-A023-4FEB-8B8B-BDE9939D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8F95-A854-47EE-BF81-CE927A22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B2058-12E4-40C4-A2F9-890C1661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F4A34-0B9B-4A56-8620-8640D52A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5D07-5822-4AD4-AB73-FC288DFA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78B16-8B21-4B2C-B9CE-301EA933B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42E75-5513-4401-9681-EFA80A4A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3FE1-EEC6-4BDD-AB35-9ACE32F7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9AE6-1DB4-46FD-AB92-945E72BB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9A41-9620-417D-A184-1F3BBF01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782CB-AD5C-4580-B98D-2A88F1D0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9FD3D-B5DC-4871-A012-F0EC733B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E8D3-E5DA-49C2-AFC1-33A0BBBA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9130-A059-476B-B3BC-ACCAA4055085}" type="datetimeFigureOut">
              <a:rPr lang="en-US" smtClean="0"/>
              <a:t>2018-01-28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9CEF-A2F5-41C6-A652-B7A5A778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56E3-BF19-4E53-8179-296F56901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5D75-ED20-4A5B-B318-E921CDC0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rage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3DA-66CD-4D0D-A4B0-6B023D37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Unikernels</a:t>
            </a:r>
            <a:r>
              <a:rPr lang="en-US" dirty="0"/>
              <a:t> (critic)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774A-9746-4AFC-94B4-C4D811609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Paper by Anil </a:t>
            </a:r>
            <a:r>
              <a:rPr lang="en-US" dirty="0" err="1"/>
              <a:t>Madhavapeddy</a:t>
            </a:r>
            <a:r>
              <a:rPr lang="en-US" dirty="0"/>
              <a:t>, Richard </a:t>
            </a:r>
            <a:r>
              <a:rPr lang="en-US" dirty="0" err="1"/>
              <a:t>Mortier</a:t>
            </a:r>
            <a:r>
              <a:rPr lang="en-US" dirty="0"/>
              <a:t>, </a:t>
            </a:r>
            <a:r>
              <a:rPr lang="en-US" dirty="0" err="1"/>
              <a:t>Charalampos</a:t>
            </a:r>
            <a:r>
              <a:rPr lang="en-US" dirty="0"/>
              <a:t> </a:t>
            </a:r>
            <a:r>
              <a:rPr lang="en-US" dirty="0" err="1"/>
              <a:t>Rotsos</a:t>
            </a:r>
            <a:r>
              <a:rPr lang="en-US" dirty="0"/>
              <a:t>, David Scott, Balraj Singh, Thomas </a:t>
            </a:r>
            <a:r>
              <a:rPr lang="en-US" dirty="0" err="1"/>
              <a:t>Gazagnaire</a:t>
            </a:r>
            <a:r>
              <a:rPr lang="en-US" dirty="0"/>
              <a:t>, Steven Smith, Steven Hand and Jon Crowcroft</a:t>
            </a:r>
          </a:p>
          <a:p>
            <a:endParaRPr lang="en-US" dirty="0"/>
          </a:p>
          <a:p>
            <a:r>
              <a:rPr lang="en-US" dirty="0"/>
              <a:t>Presented by Tom Read Cutting</a:t>
            </a:r>
          </a:p>
        </p:txBody>
      </p:sp>
    </p:spTree>
    <p:extLst>
      <p:ext uri="{BB962C8B-B14F-4D97-AF65-F5344CB8AC3E}">
        <p14:creationId xmlns:p14="http://schemas.microsoft.com/office/powerpoint/2010/main" val="14375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7E7C-52CA-4C63-8ADB-DB9B1B93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74B-9551-4217-A2DC-DAD86984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Datacenters are a thing.</a:t>
            </a:r>
          </a:p>
          <a:p>
            <a:r>
              <a:rPr lang="en-US" dirty="0"/>
              <a:t>Servers are a thing.</a:t>
            </a:r>
          </a:p>
          <a:p>
            <a:r>
              <a:rPr lang="en-US" dirty="0"/>
              <a:t>It’s now incredibly common for services to be provided by running on an instance of a virtual machine running on top of a hypervisor (</a:t>
            </a:r>
            <a:r>
              <a:rPr lang="en-US" dirty="0" err="1"/>
              <a:t>eg.</a:t>
            </a:r>
            <a:r>
              <a:rPr lang="en-US" dirty="0"/>
              <a:t> Xen, KVM).</a:t>
            </a:r>
          </a:p>
          <a:p>
            <a:r>
              <a:rPr lang="en-US" dirty="0"/>
              <a:t>Needing to run an entire, full-featured OS to operate a single service could be considered wasteful!</a:t>
            </a:r>
          </a:p>
        </p:txBody>
      </p:sp>
    </p:spTree>
    <p:extLst>
      <p:ext uri="{BB962C8B-B14F-4D97-AF65-F5344CB8AC3E}">
        <p14:creationId xmlns:p14="http://schemas.microsoft.com/office/powerpoint/2010/main" val="95701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BFB3-B13E-4DEB-9F7B-CEA73366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What is a Library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4190-ED71-4A20-BCC6-7A2B6AC2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applications are programmed against a runtime operating system which provides services that abstracts hardware, enables features and otherwise makes application-development a pleasant(-</a:t>
            </a:r>
            <a:r>
              <a:rPr lang="en-US" dirty="0" err="1"/>
              <a:t>ish</a:t>
            </a:r>
            <a:r>
              <a:rPr lang="en-US" dirty="0"/>
              <a:t>) experience.</a:t>
            </a:r>
          </a:p>
          <a:p>
            <a:r>
              <a:rPr lang="en-US" dirty="0"/>
              <a:t>A </a:t>
            </a:r>
            <a:r>
              <a:rPr lang="en-US" i="1" dirty="0"/>
              <a:t>library</a:t>
            </a:r>
            <a:r>
              <a:rPr lang="en-US" dirty="0"/>
              <a:t> operating systems is just that, a library that an application is statically compiled with that means that resulting binary is a kernel that can run directly on hardware!</a:t>
            </a:r>
          </a:p>
          <a:p>
            <a:r>
              <a:rPr lang="en-US" dirty="0"/>
              <a:t>I believe that console games used to work in this fashion (</a:t>
            </a:r>
            <a:r>
              <a:rPr lang="en-US" dirty="0" err="1"/>
              <a:t>eg.</a:t>
            </a:r>
            <a:r>
              <a:rPr lang="en-US" dirty="0"/>
              <a:t> PS2).</a:t>
            </a:r>
          </a:p>
          <a:p>
            <a:r>
              <a:rPr lang="en-US" dirty="0"/>
              <a:t>This is hard to do when you need to support a wide range of hardware.</a:t>
            </a:r>
          </a:p>
        </p:txBody>
      </p:sp>
    </p:spTree>
    <p:extLst>
      <p:ext uri="{BB962C8B-B14F-4D97-AF65-F5344CB8AC3E}">
        <p14:creationId xmlns:p14="http://schemas.microsoft.com/office/powerpoint/2010/main" val="306368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6CF2-58D8-46E6-ADAB-F13EEA5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Unikernels</a:t>
            </a:r>
            <a:r>
              <a:rPr lang="en-US" dirty="0"/>
              <a:t> – Quick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7519-902C-4CC4-B4F4-8AC106B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a library operating system to solve the problems mentioned on the first slide!</a:t>
            </a:r>
          </a:p>
          <a:p>
            <a:r>
              <a:rPr lang="en-US" dirty="0"/>
              <a:t>As have hypervisors to abstract hardware, we don’t have the problems mentioned in previous slide!</a:t>
            </a:r>
          </a:p>
          <a:p>
            <a:r>
              <a:rPr lang="en-US" dirty="0"/>
              <a:t>‘OS’ features that our applications then use, don’t get compiled into the binary – reducing the overall footprint of the application!</a:t>
            </a:r>
          </a:p>
          <a:p>
            <a:r>
              <a:rPr lang="en-US" dirty="0"/>
              <a:t>The paper tested this idea by developing an </a:t>
            </a:r>
            <a:r>
              <a:rPr lang="en-US" dirty="0" err="1"/>
              <a:t>OCaml</a:t>
            </a:r>
            <a:r>
              <a:rPr lang="en-US" dirty="0"/>
              <a:t> library OS called ‘Mirage’.</a:t>
            </a:r>
          </a:p>
        </p:txBody>
      </p:sp>
    </p:spTree>
    <p:extLst>
      <p:ext uri="{BB962C8B-B14F-4D97-AF65-F5344CB8AC3E}">
        <p14:creationId xmlns:p14="http://schemas.microsoft.com/office/powerpoint/2010/main" val="201794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4A8B-0856-4FF4-AA2B-E78B945A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E3FF-D244-403C-B85F-4945331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ended up using full-featured OSes on hypervisors for a reason – a lot of the features *do* get used and they are hard to develop from scratch.</a:t>
            </a:r>
          </a:p>
          <a:p>
            <a:r>
              <a:rPr lang="en-US" dirty="0"/>
              <a:t>The world has now moved on to containers, so a single instance of the operating system can now be used to provide many services whilst still being relatively lightweight.</a:t>
            </a:r>
          </a:p>
          <a:p>
            <a:r>
              <a:rPr lang="en-US" dirty="0"/>
              <a:t>The reason companies put up with the costs of fully-featured OSes is because those </a:t>
            </a:r>
            <a:r>
              <a:rPr lang="en-US" dirty="0" err="1"/>
              <a:t>costst</a:t>
            </a:r>
            <a:r>
              <a:rPr lang="en-US" dirty="0"/>
              <a:t> are relatively minor – if it was that important why wouldn’t companies who care about tiny gains in performance have tried moving towards an improved system already?</a:t>
            </a:r>
          </a:p>
        </p:txBody>
      </p:sp>
    </p:spTree>
    <p:extLst>
      <p:ext uri="{BB962C8B-B14F-4D97-AF65-F5344CB8AC3E}">
        <p14:creationId xmlns:p14="http://schemas.microsoft.com/office/powerpoint/2010/main" val="38666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09E3-67A4-4856-8194-D40D7220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C2F7-60DC-49DB-8F71-BA2181B5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OCaml</a:t>
            </a:r>
            <a:r>
              <a:rPr lang="en-US" dirty="0"/>
              <a:t> is not a widely used language. (Also, Memory is cheap, a fleet of expert </a:t>
            </a:r>
            <a:r>
              <a:rPr lang="en-US" dirty="0" err="1"/>
              <a:t>OCaml</a:t>
            </a:r>
            <a:r>
              <a:rPr lang="en-US" dirty="0"/>
              <a:t> programmers possibly less so.)</a:t>
            </a:r>
          </a:p>
          <a:p>
            <a:r>
              <a:rPr lang="en-US" dirty="0"/>
              <a:t>Not backwards compatible.</a:t>
            </a:r>
          </a:p>
          <a:p>
            <a:r>
              <a:rPr lang="en-US" dirty="0"/>
              <a:t>Relies on Xen, which Amazon no longer uses.</a:t>
            </a:r>
          </a:p>
          <a:p>
            <a:r>
              <a:rPr lang="en-US" dirty="0"/>
              <a:t>The Linux kernel has an estimated development cost of $1.4B, there is a reason people stick with the status quo.</a:t>
            </a:r>
          </a:p>
          <a:p>
            <a:r>
              <a:rPr lang="en-US" dirty="0"/>
              <a:t>The memory footprint reduction may not be that drastic if </a:t>
            </a:r>
            <a:r>
              <a:rPr lang="en-US" dirty="0" err="1"/>
              <a:t>MirageOS</a:t>
            </a:r>
            <a:r>
              <a:rPr lang="en-US" dirty="0"/>
              <a:t> ever became feature complete.</a:t>
            </a:r>
          </a:p>
          <a:p>
            <a:r>
              <a:rPr lang="en-US" dirty="0"/>
              <a:t>Type safety isn’t a guarantee of security, especially as existing software has endured years of attacks to improve it.</a:t>
            </a:r>
          </a:p>
        </p:txBody>
      </p:sp>
    </p:spTree>
    <p:extLst>
      <p:ext uri="{BB962C8B-B14F-4D97-AF65-F5344CB8AC3E}">
        <p14:creationId xmlns:p14="http://schemas.microsoft.com/office/powerpoint/2010/main" val="4403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8B79-2498-4C1C-A25C-8610B964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17F7-EF17-4C86-AFB8-62894A8D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mainly lie in the evaluation section.</a:t>
            </a:r>
          </a:p>
          <a:p>
            <a:pPr lvl="1"/>
            <a:r>
              <a:rPr lang="en-US" dirty="0"/>
              <a:t>The choices of microbenchmarks seem arbitrary.</a:t>
            </a:r>
          </a:p>
          <a:p>
            <a:pPr lvl="1"/>
            <a:r>
              <a:rPr lang="en-US" dirty="0"/>
              <a:t>Line of Code (LoC) count just isn’t interesting or insightful.</a:t>
            </a:r>
          </a:p>
          <a:p>
            <a:r>
              <a:rPr lang="en-US" dirty="0"/>
              <a:t>Random asides like ‘this could run on </a:t>
            </a:r>
            <a:r>
              <a:rPr lang="en-US" dirty="0" err="1"/>
              <a:t>nodejs</a:t>
            </a:r>
            <a:r>
              <a:rPr lang="en-US" dirty="0"/>
              <a:t>’, without stating </a:t>
            </a:r>
            <a:r>
              <a:rPr lang="en-US" i="1" dirty="0"/>
              <a:t>why</a:t>
            </a:r>
            <a:r>
              <a:rPr lang="en-US" dirty="0"/>
              <a:t> that is interesting.</a:t>
            </a:r>
          </a:p>
          <a:p>
            <a:r>
              <a:rPr lang="en-US" dirty="0"/>
              <a:t>4-10% increase in latency described as ‘small’.</a:t>
            </a:r>
          </a:p>
        </p:txBody>
      </p:sp>
    </p:spTree>
    <p:extLst>
      <p:ext uri="{BB962C8B-B14F-4D97-AF65-F5344CB8AC3E}">
        <p14:creationId xmlns:p14="http://schemas.microsoft.com/office/powerpoint/2010/main" val="378814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167A-A713-49EF-9BF0-D45D7128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D88B-F76E-4E09-8D4C-2E4B9282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this presentation was tough, as on balance I actually quite like the idea and the paper.</a:t>
            </a:r>
          </a:p>
          <a:p>
            <a:r>
              <a:rPr lang="en-US" dirty="0"/>
              <a:t>Looking at the website (</a:t>
            </a:r>
            <a:r>
              <a:rPr lang="en-US" dirty="0">
                <a:hlinkClick r:id="rId2"/>
              </a:rPr>
              <a:t>https://mirage.io</a:t>
            </a:r>
            <a:r>
              <a:rPr lang="en-US" dirty="0"/>
              <a:t> ), there still seems to be activity.</a:t>
            </a:r>
          </a:p>
        </p:txBody>
      </p:sp>
    </p:spTree>
    <p:extLst>
      <p:ext uri="{BB962C8B-B14F-4D97-AF65-F5344CB8AC3E}">
        <p14:creationId xmlns:p14="http://schemas.microsoft.com/office/powerpoint/2010/main" val="17071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52E4-AD73-471B-B73A-70D9FDD1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245D-4539-42C7-9203-A64088A1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the developers:</a:t>
            </a:r>
          </a:p>
          <a:p>
            <a:pPr lvl="1"/>
            <a:r>
              <a:rPr lang="en-US" dirty="0"/>
              <a:t>If taking a clean-slate approach to this project, or the idea of </a:t>
            </a:r>
            <a:r>
              <a:rPr lang="en-US" dirty="0" err="1"/>
              <a:t>unikernels</a:t>
            </a:r>
            <a:r>
              <a:rPr lang="en-US" dirty="0"/>
              <a:t>, what would you change based on what you learnt?</a:t>
            </a:r>
          </a:p>
          <a:p>
            <a:pPr lvl="1"/>
            <a:r>
              <a:rPr lang="en-US" dirty="0"/>
              <a:t>What kind of software/projects can you think of where you would recommend people use </a:t>
            </a:r>
            <a:r>
              <a:rPr lang="en-US" dirty="0" err="1"/>
              <a:t>MirageOS</a:t>
            </a:r>
            <a:r>
              <a:rPr lang="en-US" dirty="0"/>
              <a:t> over other options considering its current state?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650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Unikernels (critic) </vt:lpstr>
      <vt:lpstr>Background – The problem</vt:lpstr>
      <vt:lpstr>Background - What is a Library Operating System?</vt:lpstr>
      <vt:lpstr>Unikernels – Quick Introduction</vt:lpstr>
      <vt:lpstr>Criticisms of the idea</vt:lpstr>
      <vt:lpstr>Criticisms of the project</vt:lpstr>
      <vt:lpstr>Criticism of the paper</vt:lpstr>
      <vt:lpstr>Final thoughts</vt:lpstr>
      <vt:lpstr>Q&amp;A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Unikernels (critic)</dc:title>
  <dc:creator>Tom Read Cutting</dc:creator>
  <cp:lastModifiedBy>Tom Read Cutting</cp:lastModifiedBy>
  <cp:revision>9</cp:revision>
  <dcterms:created xsi:type="dcterms:W3CDTF">2018-01-24T11:40:47Z</dcterms:created>
  <dcterms:modified xsi:type="dcterms:W3CDTF">2018-01-28T16:14:09Z</dcterms:modified>
</cp:coreProperties>
</file>