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rimo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bold.fntdata"/><Relationship Id="rId14" Type="http://schemas.openxmlformats.org/officeDocument/2006/relationships/slide" Target="slides/slide9.xml"/><Relationship Id="rId16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08b297e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b08b297e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8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-782927">
            <a:off x="-1079051" y="-1265413"/>
            <a:ext cx="13140637" cy="13292214"/>
          </a:xfrm>
          <a:custGeom>
            <a:rect b="b" l="l" r="r" t="t"/>
            <a:pathLst>
              <a:path extrusionOk="0" h="12858520" w="12528444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 amt="40000"/>
          </a:blip>
          <a:srcRect b="0" l="0" r="32633" t="6162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 rot="-782927">
            <a:off x="11886728" y="-314528"/>
            <a:ext cx="823622" cy="10840866"/>
          </a:xfrm>
          <a:custGeom>
            <a:rect b="b" l="l" r="r" t="t"/>
            <a:pathLst>
              <a:path extrusionOk="0" h="10646113" w="537206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09600" y="1409700"/>
            <a:ext cx="12096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>
                <a:solidFill>
                  <a:srgbClr val="538CD5"/>
                </a:solidFill>
              </a:rPr>
              <a:t>Игра “доминируй, властвуй, унижай!”</a:t>
            </a:r>
            <a:endParaRPr b="0" i="0" sz="98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2714" y="1028700"/>
            <a:ext cx="2668590" cy="29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09600" y="4838699"/>
            <a:ext cx="106680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НАПРАВЛЕНИЕ: </a:t>
            </a:r>
            <a:r>
              <a:rPr lang="en-US" sz="3700">
                <a:solidFill>
                  <a:srgbClr val="538CD5"/>
                </a:solidFill>
              </a:rPr>
              <a:t>ПРОГРАММИРОВАНИЕ НА PYTHON</a:t>
            </a:r>
            <a:endParaRPr sz="3700">
              <a:solidFill>
                <a:srgbClr val="538CD5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09601" y="8027692"/>
            <a:ext cx="98415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22" u="none" cap="none" strike="noStrike">
                <a:solidFill>
                  <a:srgbClr val="3488CC"/>
                </a:solidFill>
                <a:latin typeface="Arial"/>
                <a:ea typeface="Arial"/>
                <a:cs typeface="Arial"/>
                <a:sym typeface="Arial"/>
              </a:rPr>
              <a:t>ВЫПОЛНИЛ: </a:t>
            </a:r>
            <a:r>
              <a:rPr lang="en-US" sz="3600">
                <a:solidFill>
                  <a:srgbClr val="3488CC"/>
                </a:solidFill>
              </a:rPr>
              <a:t>Любушкин Арсений</a:t>
            </a:r>
            <a:endParaRPr/>
          </a:p>
          <a:p>
            <a:pPr indent="0" lvl="0" marL="0" marR="0" rtl="0" algn="l">
              <a:lnSpc>
                <a:spcPct val="10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22" u="none" cap="none" strike="noStrike">
                <a:solidFill>
                  <a:srgbClr val="3488CC"/>
                </a:solidFill>
                <a:latin typeface="Arial"/>
                <a:ea typeface="Arial"/>
                <a:cs typeface="Arial"/>
                <a:sym typeface="Arial"/>
              </a:rPr>
              <a:t>НАСТАВНИК: </a:t>
            </a:r>
            <a:r>
              <a:rPr lang="en-US" sz="3600">
                <a:solidFill>
                  <a:srgbClr val="3488CC"/>
                </a:solidFill>
              </a:rPr>
              <a:t>Скотников Александр</a:t>
            </a:r>
            <a:endParaRPr b="0" i="0" sz="3622" u="none" cap="none" strike="noStrike">
              <a:solidFill>
                <a:srgbClr val="3488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8C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685800" y="423431"/>
            <a:ext cx="16744800" cy="9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188456" y="549077"/>
            <a:ext cx="12467604" cy="2040650"/>
            <a:chOff x="0" y="-92075"/>
            <a:chExt cx="16316762" cy="330261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ПРОБЛЕМА:</a:t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1342135"/>
              <a:ext cx="16316700" cy="18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000">
                  <a:solidFill>
                    <a:srgbClr val="538CD5"/>
                  </a:solidFill>
                  <a:latin typeface="Arimo"/>
                  <a:ea typeface="Arimo"/>
                  <a:cs typeface="Arimo"/>
                  <a:sym typeface="Arimo"/>
                </a:rPr>
                <a:t>В жизни человека бывают такие ситуации, что делать вообще нечего, а хочется занять время развивающей деятельностью.</a:t>
              </a:r>
              <a:endParaRPr b="1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124324" y="4884302"/>
            <a:ext cx="16039341" cy="1335443"/>
            <a:chOff x="0" y="64193"/>
            <a:chExt cx="16316725" cy="1953544"/>
          </a:xfrm>
        </p:grpSpPr>
        <p:sp>
          <p:nvSpPr>
            <p:cNvPr id="105" name="Google Shape;105;p14"/>
            <p:cNvSpPr txBox="1"/>
            <p:nvPr/>
          </p:nvSpPr>
          <p:spPr>
            <a:xfrm>
              <a:off x="0" y="64193"/>
              <a:ext cx="16316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ЦЕЛЕВАЯ АУДИТОРИЯ:</a:t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25" y="1342137"/>
              <a:ext cx="163167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538CD5"/>
                  </a:solidFill>
                  <a:latin typeface="Arimo"/>
                  <a:ea typeface="Arimo"/>
                  <a:cs typeface="Arimo"/>
                  <a:sym typeface="Arimo"/>
                </a:rPr>
                <a:t>Дети и взрослые, которые любят стратегии.</a:t>
              </a:r>
              <a:endParaRPr b="0" i="0" sz="3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8715" y="54907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8C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8715" y="1831794"/>
            <a:ext cx="3100585" cy="3311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2057400" y="2095500"/>
            <a:ext cx="11506200" cy="3711402"/>
            <a:chOff x="0" y="-98425"/>
            <a:chExt cx="12595672" cy="4948536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0" y="1463711"/>
              <a:ext cx="12589500" cy="3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3000">
                  <a:solidFill>
                    <a:srgbClr val="538CD5"/>
                  </a:solidFill>
                </a:rPr>
                <a:t>Игра “</a:t>
              </a:r>
              <a:r>
                <a:rPr lang="en-US" sz="3000">
                  <a:solidFill>
                    <a:srgbClr val="538CD5"/>
                  </a:solidFill>
                </a:rPr>
                <a:t>доминируй, властвуй, унижай!</a:t>
              </a:r>
              <a:r>
                <a:rPr lang="en-US" sz="3000">
                  <a:solidFill>
                    <a:srgbClr val="538CD5"/>
                  </a:solidFill>
                </a:rPr>
                <a:t>” не дает заскучать, </a:t>
              </a:r>
              <a:r>
                <a:rPr lang="en-US" sz="3000">
                  <a:solidFill>
                    <a:srgbClr val="538CD5"/>
                  </a:solidFill>
                  <a:highlight>
                    <a:srgbClr val="FFFFFF"/>
                  </a:highlight>
                </a:rPr>
                <a:t>улучшает физическую и умственную координацию, а также навыки, связанные с планированием и стратегическим мышлением</a:t>
              </a:r>
              <a:endParaRPr i="0" sz="3000" u="none" cap="none" strike="noStrike">
                <a:solidFill>
                  <a:srgbClr val="538CD5"/>
                </a:solidFill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АКТУАЛЬНОСТЬ ПРОЕКТА: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838200" y="6147529"/>
            <a:ext cx="17108313" cy="2235430"/>
            <a:chOff x="-4709965" y="-98425"/>
            <a:chExt cx="18091200" cy="2998686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-4709965" y="-98425"/>
              <a:ext cx="18056175" cy="11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ФУНКЦИОНАЛ ПРОДУКТА:</a:t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-4709965" y="1351661"/>
              <a:ext cx="18091200" cy="15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Игра позволит </a:t>
              </a: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управлять</a:t>
              </a: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городом. Вы сможете развивать его и защищать, а также нападать на другие города</a:t>
              </a:r>
              <a:endParaRPr b="1" i="0" sz="30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838200" y="847396"/>
            <a:ext cx="17678400" cy="1686130"/>
            <a:chOff x="0" y="-98425"/>
            <a:chExt cx="12745210" cy="1996986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0" y="-98425"/>
              <a:ext cx="12745210" cy="1196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ЦЕЛЬ ПРОЕКТА:</a:t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0" y="1351661"/>
              <a:ext cx="123342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Создать стратегию на клеточном поле, </a:t>
              </a:r>
              <a:r>
                <a:rPr b="1" lang="en-US" sz="3000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с видом сверху.</a:t>
              </a:r>
              <a:endParaRPr b="1" i="0" sz="3000" u="none" cap="none" strike="noStrike">
                <a:solidFill>
                  <a:srgbClr val="C5D8F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ТЕХНИЧЕСКАЯ ЧАСТЬ: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028700" y="4686192"/>
            <a:ext cx="12077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Для создания проекта использовались: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Среда разработки - pycharm;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Библиотеки - pygame, rando</a:t>
            </a: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m, os, sys</a:t>
            </a:r>
            <a:endParaRPr b="1" sz="3000">
              <a:solidFill>
                <a:srgbClr val="73737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506" y="37106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 rot="628038">
            <a:off x="13183067" y="-453437"/>
            <a:ext cx="2318555" cy="11122751"/>
          </a:xfrm>
          <a:custGeom>
            <a:rect b="b" l="l" r="r" t="t"/>
            <a:pathLst>
              <a:path extrusionOk="0" h="11122751" w="2729333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1025434" y="266700"/>
            <a:ext cx="10594382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ЭТАПЫ РЕАЛИЗАЦИИ ПРОЕКТА: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031965" y="952500"/>
            <a:ext cx="10855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73737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1. Подумал над идеей проекта;</a:t>
            </a:r>
            <a:endParaRPr b="1" sz="3000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2. Изучил аналоги;</a:t>
            </a:r>
            <a:endParaRPr b="1" sz="3000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3. Создал прототип;</a:t>
            </a:r>
            <a:endParaRPr sz="18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5. Протестировал;</a:t>
            </a:r>
            <a:endParaRPr sz="18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6. Доработал недочеты в проекте;</a:t>
            </a:r>
            <a:endParaRPr sz="18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7. Презентовал продукт.</a:t>
            </a:r>
            <a:endParaRPr b="1" sz="3000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6935" y="6975294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028700" y="3631694"/>
            <a:ext cx="15054176" cy="5303794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28700" y="1300631"/>
            <a:ext cx="9244827" cy="7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ПРЕИМУЩЕСТВА ПРОЕКТА:</a:t>
            </a:r>
            <a:endParaRPr sz="5000">
              <a:solidFill>
                <a:srgbClr val="1C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752599" y="4686300"/>
            <a:ext cx="13263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Удобство и простота использования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Проект реализован на Python, что дает возможность модифицировать приложение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Простота геймплея</a:t>
            </a:r>
            <a:endParaRPr b="1" sz="30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6359" y="705888"/>
            <a:ext cx="2739286" cy="292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 rot="5400000">
            <a:off x="-1939525" y="1941881"/>
            <a:ext cx="10287000" cy="6403238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488CC"/>
          </a:solidFill>
          <a:ln>
            <a:noFill/>
          </a:ln>
        </p:spPr>
      </p:sp>
      <p:sp>
        <p:nvSpPr>
          <p:cNvPr id="159" name="Google Shape;159;p20"/>
          <p:cNvSpPr txBox="1"/>
          <p:nvPr/>
        </p:nvSpPr>
        <p:spPr>
          <a:xfrm>
            <a:off x="6172200" y="2900112"/>
            <a:ext cx="10013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800">
                <a:solidFill>
                  <a:srgbClr val="1C2529"/>
                </a:solidFill>
              </a:rPr>
              <a:t>Демонстрация продукта</a:t>
            </a:r>
            <a:endParaRPr sz="5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1" y="679029"/>
            <a:ext cx="2668590" cy="29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-1940703" y="1940703"/>
            <a:ext cx="10287000" cy="6405594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488CC"/>
          </a:solidFill>
          <a:ln>
            <a:noFill/>
          </a:ln>
        </p:spPr>
      </p:sp>
      <p:sp>
        <p:nvSpPr>
          <p:cNvPr id="166" name="Google Shape;166;p21"/>
          <p:cNvSpPr txBox="1"/>
          <p:nvPr/>
        </p:nvSpPr>
        <p:spPr>
          <a:xfrm>
            <a:off x="6172200" y="2900112"/>
            <a:ext cx="10013717" cy="955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5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1" y="679029"/>
            <a:ext cx="2668590" cy="29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