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Arimo Bold" charset="1" panose="020B0704020202020204"/>
      <p:regular r:id="rId17"/>
    </p:embeddedFont>
    <p:embeddedFont>
      <p:font typeface="DM Sans Italics" charset="1" panose="00000000000000000000"/>
      <p:regular r:id="rId18"/>
    </p:embeddedFont>
    <p:embeddedFont>
      <p:font typeface="Cooper Hewit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1807" y="1028700"/>
            <a:ext cx="5668604" cy="1038289"/>
            <a:chOff x="0" y="0"/>
            <a:chExt cx="7558139" cy="1384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450" cy="741450"/>
            </a:xfrm>
            <a:custGeom>
              <a:avLst/>
              <a:gdLst/>
              <a:ahLst/>
              <a:cxnLst/>
              <a:rect r="r" b="b" t="t" l="l"/>
              <a:pathLst>
                <a:path h="741450" w="741450">
                  <a:moveTo>
                    <a:pt x="0" y="0"/>
                  </a:moveTo>
                  <a:lnTo>
                    <a:pt x="741450" y="0"/>
                  </a:lnTo>
                  <a:lnTo>
                    <a:pt x="741450" y="741450"/>
                  </a:lnTo>
                  <a:lnTo>
                    <a:pt x="0" y="741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824355"/>
              <a:ext cx="7558139" cy="560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1"/>
                </a:lnSpc>
                <a:spcBef>
                  <a:spcPct val="0"/>
                </a:spcBef>
              </a:pPr>
              <a:r>
                <a:rPr lang="en-US" b="true" sz="2536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08224" y="906361"/>
            <a:ext cx="15833676" cy="1324589"/>
            <a:chOff x="0" y="0"/>
            <a:chExt cx="3042128" cy="2544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2128" cy="254494"/>
            </a:xfrm>
            <a:custGeom>
              <a:avLst/>
              <a:gdLst/>
              <a:ahLst/>
              <a:cxnLst/>
              <a:rect r="r" b="b" t="t" l="l"/>
              <a:pathLst>
                <a:path h="254494" w="3042128">
                  <a:moveTo>
                    <a:pt x="0" y="0"/>
                  </a:moveTo>
                  <a:lnTo>
                    <a:pt x="3042128" y="0"/>
                  </a:lnTo>
                  <a:lnTo>
                    <a:pt x="3042128" y="254494"/>
                  </a:lnTo>
                  <a:lnTo>
                    <a:pt x="0" y="254494"/>
                  </a:lnTo>
                  <a:close/>
                </a:path>
              </a:pathLst>
            </a:custGeom>
            <a:solidFill>
              <a:srgbClr val="054D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042128" cy="283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08224" y="2230951"/>
            <a:ext cx="15833676" cy="3108817"/>
            <a:chOff x="0" y="0"/>
            <a:chExt cx="3042128" cy="5972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42128" cy="597298"/>
            </a:xfrm>
            <a:custGeom>
              <a:avLst/>
              <a:gdLst/>
              <a:ahLst/>
              <a:cxnLst/>
              <a:rect r="r" b="b" t="t" l="l"/>
              <a:pathLst>
                <a:path h="597298" w="3042128">
                  <a:moveTo>
                    <a:pt x="0" y="0"/>
                  </a:moveTo>
                  <a:lnTo>
                    <a:pt x="3042128" y="0"/>
                  </a:lnTo>
                  <a:lnTo>
                    <a:pt x="3042128" y="597298"/>
                  </a:lnTo>
                  <a:lnTo>
                    <a:pt x="0" y="597298"/>
                  </a:lnTo>
                  <a:close/>
                </a:path>
              </a:pathLst>
            </a:custGeom>
            <a:solidFill>
              <a:srgbClr val="D3C7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042128" cy="62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08224" y="5339768"/>
            <a:ext cx="15833676" cy="3108817"/>
            <a:chOff x="0" y="0"/>
            <a:chExt cx="3042128" cy="5972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42128" cy="597298"/>
            </a:xfrm>
            <a:custGeom>
              <a:avLst/>
              <a:gdLst/>
              <a:ahLst/>
              <a:cxnLst/>
              <a:rect r="r" b="b" t="t" l="l"/>
              <a:pathLst>
                <a:path h="597298" w="3042128">
                  <a:moveTo>
                    <a:pt x="0" y="0"/>
                  </a:moveTo>
                  <a:lnTo>
                    <a:pt x="3042128" y="0"/>
                  </a:lnTo>
                  <a:lnTo>
                    <a:pt x="3042128" y="597298"/>
                  </a:lnTo>
                  <a:lnTo>
                    <a:pt x="0" y="597298"/>
                  </a:lnTo>
                  <a:close/>
                </a:path>
              </a:pathLst>
            </a:custGeom>
            <a:solidFill>
              <a:srgbClr val="CAD6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042128" cy="625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08224" y="8448585"/>
            <a:ext cx="15833676" cy="2593470"/>
            <a:chOff x="0" y="0"/>
            <a:chExt cx="3042128" cy="4982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42128" cy="498284"/>
            </a:xfrm>
            <a:custGeom>
              <a:avLst/>
              <a:gdLst/>
              <a:ahLst/>
              <a:cxnLst/>
              <a:rect r="r" b="b" t="t" l="l"/>
              <a:pathLst>
                <a:path h="498284" w="3042128">
                  <a:moveTo>
                    <a:pt x="0" y="0"/>
                  </a:moveTo>
                  <a:lnTo>
                    <a:pt x="3042128" y="0"/>
                  </a:lnTo>
                  <a:lnTo>
                    <a:pt x="3042128" y="498284"/>
                  </a:lnTo>
                  <a:lnTo>
                    <a:pt x="0" y="498284"/>
                  </a:lnTo>
                  <a:close/>
                </a:path>
              </a:pathLst>
            </a:custGeom>
            <a:solidFill>
              <a:srgbClr val="C37B1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042128" cy="526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6533425"/>
            <a:ext cx="6323125" cy="272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Alex Trifonov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Desislav Adamov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Hristiyan Denkov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Martin Georgiev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Velislav Pachamoaov</a:t>
            </a:r>
          </a:p>
          <a:p>
            <a:pPr algn="l">
              <a:lnSpc>
                <a:spcPts val="3635"/>
              </a:lnSpc>
              <a:spcBef>
                <a:spcPct val="0"/>
              </a:spcBef>
            </a:pPr>
            <a:r>
              <a:rPr lang="en-US" sz="259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Yordan Mandevski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1807" y="2316676"/>
            <a:ext cx="13956825" cy="231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29"/>
              </a:lnSpc>
            </a:pPr>
            <a:r>
              <a:rPr lang="en-US" sz="15815" spc="-3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9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10569"/>
            <a:chOff x="0" y="0"/>
            <a:chExt cx="4819625" cy="661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9625" cy="661636"/>
            </a:xfrm>
            <a:custGeom>
              <a:avLst/>
              <a:gdLst/>
              <a:ahLst/>
              <a:cxnLst/>
              <a:rect r="r" b="b" t="t" l="l"/>
              <a:pathLst>
                <a:path h="661636" w="4819625">
                  <a:moveTo>
                    <a:pt x="0" y="0"/>
                  </a:moveTo>
                  <a:lnTo>
                    <a:pt x="4819625" y="0"/>
                  </a:lnTo>
                  <a:lnTo>
                    <a:pt x="4819625" y="661636"/>
                  </a:lnTo>
                  <a:lnTo>
                    <a:pt x="0" y="661636"/>
                  </a:lnTo>
                  <a:close/>
                </a:path>
              </a:pathLst>
            </a:custGeom>
            <a:solidFill>
              <a:srgbClr val="E4EA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9625" cy="69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1807" y="8809208"/>
            <a:ext cx="4403492" cy="806565"/>
            <a:chOff x="0" y="0"/>
            <a:chExt cx="5871322" cy="10754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5974" cy="575974"/>
            </a:xfrm>
            <a:custGeom>
              <a:avLst/>
              <a:gdLst/>
              <a:ahLst/>
              <a:cxnLst/>
              <a:rect r="r" b="b" t="t" l="l"/>
              <a:pathLst>
                <a:path h="575974" w="575974">
                  <a:moveTo>
                    <a:pt x="0" y="0"/>
                  </a:moveTo>
                  <a:lnTo>
                    <a:pt x="575974" y="0"/>
                  </a:lnTo>
                  <a:lnTo>
                    <a:pt x="575974" y="575974"/>
                  </a:lnTo>
                  <a:lnTo>
                    <a:pt x="0" y="575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639272"/>
              <a:ext cx="5871322" cy="436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8"/>
                </a:lnSpc>
                <a:spcBef>
                  <a:spcPct val="0"/>
                </a:spcBef>
              </a:pPr>
              <a:r>
                <a:rPr lang="en-US" b="true" sz="1970">
                  <a:solidFill>
                    <a:srgbClr val="E4EAEA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59300" y="926652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E4EAEA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23191" y="1628461"/>
            <a:ext cx="7036109" cy="7036109"/>
          </a:xfrm>
          <a:custGeom>
            <a:avLst/>
            <a:gdLst/>
            <a:ahLst/>
            <a:cxnLst/>
            <a:rect r="r" b="b" t="t" l="l"/>
            <a:pathLst>
              <a:path h="7036109" w="7036109">
                <a:moveTo>
                  <a:pt x="0" y="0"/>
                </a:moveTo>
                <a:lnTo>
                  <a:pt x="7036109" y="0"/>
                </a:lnTo>
                <a:lnTo>
                  <a:pt x="7036109" y="7036109"/>
                </a:lnTo>
                <a:lnTo>
                  <a:pt x="0" y="7036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1332" y="657569"/>
            <a:ext cx="11430000" cy="135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9"/>
              </a:lnSpc>
              <a:spcBef>
                <a:spcPct val="0"/>
              </a:spcBef>
            </a:pPr>
            <a:r>
              <a:rPr lang="en-US" sz="7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Meet Monti 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9914" y="4446055"/>
            <a:ext cx="8804086" cy="213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22" indent="-313061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Energetic, wise, knowledgable</a:t>
            </a:r>
          </a:p>
          <a:p>
            <a:pPr algn="l" marL="626122" indent="-313061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Knows every trail, mountain, cave</a:t>
            </a:r>
          </a:p>
          <a:p>
            <a:pPr algn="l" marL="626122" indent="-313061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Wants YOU to explore the beauty of nature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1807" y="2953329"/>
            <a:ext cx="7957600" cy="69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5"/>
              </a:lnSpc>
            </a:pPr>
            <a:r>
              <a:rPr lang="en-US" sz="4011">
                <a:solidFill>
                  <a:srgbClr val="E4EAEA"/>
                </a:solidFill>
                <a:latin typeface="Canva Sans"/>
                <a:ea typeface="Canva Sans"/>
                <a:cs typeface="Canva Sans"/>
                <a:sym typeface="Canva Sans"/>
              </a:rPr>
              <a:t>YOUR ADVENTURE COMPANION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9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0039" y="-232857"/>
            <a:ext cx="6891798" cy="11366716"/>
            <a:chOff x="0" y="0"/>
            <a:chExt cx="1816267" cy="2995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6267" cy="2995588"/>
            </a:xfrm>
            <a:custGeom>
              <a:avLst/>
              <a:gdLst/>
              <a:ahLst/>
              <a:cxnLst/>
              <a:rect r="r" b="b" t="t" l="l"/>
              <a:pathLst>
                <a:path h="2995588" w="1816267">
                  <a:moveTo>
                    <a:pt x="0" y="0"/>
                  </a:moveTo>
                  <a:lnTo>
                    <a:pt x="1816267" y="0"/>
                  </a:lnTo>
                  <a:lnTo>
                    <a:pt x="1816267" y="2995588"/>
                  </a:lnTo>
                  <a:lnTo>
                    <a:pt x="0" y="2995588"/>
                  </a:lnTo>
                  <a:close/>
                </a:path>
              </a:pathLst>
            </a:custGeom>
            <a:solidFill>
              <a:srgbClr val="E4EA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816267" cy="302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84880" y="-1337455"/>
            <a:ext cx="6765879" cy="11624455"/>
            <a:chOff x="0" y="0"/>
            <a:chExt cx="1783082" cy="3063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3082" cy="3063512"/>
            </a:xfrm>
            <a:custGeom>
              <a:avLst/>
              <a:gdLst/>
              <a:ahLst/>
              <a:cxnLst/>
              <a:rect r="r" b="b" t="t" l="l"/>
              <a:pathLst>
                <a:path h="3063512" w="1783082">
                  <a:moveTo>
                    <a:pt x="0" y="0"/>
                  </a:moveTo>
                  <a:lnTo>
                    <a:pt x="1783082" y="0"/>
                  </a:lnTo>
                  <a:lnTo>
                    <a:pt x="1783082" y="3063512"/>
                  </a:lnTo>
                  <a:lnTo>
                    <a:pt x="0" y="3063512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83082" cy="3092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5037" y="1167116"/>
            <a:ext cx="4376604" cy="774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61"/>
              </a:lnSpc>
            </a:pPr>
            <a:r>
              <a:rPr lang="en-US" sz="1104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WHAT</a:t>
            </a:r>
          </a:p>
          <a:p>
            <a:pPr algn="l">
              <a:lnSpc>
                <a:spcPts val="15461"/>
              </a:lnSpc>
            </a:pPr>
            <a:r>
              <a:rPr lang="en-US" sz="1104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DOES</a:t>
            </a:r>
          </a:p>
          <a:p>
            <a:pPr algn="l">
              <a:lnSpc>
                <a:spcPts val="15461"/>
              </a:lnSpc>
            </a:pPr>
            <a:r>
              <a:rPr lang="en-US" sz="1104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MONTI</a:t>
            </a:r>
          </a:p>
          <a:p>
            <a:pPr algn="l">
              <a:lnSpc>
                <a:spcPts val="15461"/>
              </a:lnSpc>
            </a:pPr>
            <a:r>
              <a:rPr lang="en-US" sz="1104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DO?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40118" y="8913570"/>
            <a:ext cx="4801523" cy="879471"/>
            <a:chOff x="0" y="0"/>
            <a:chExt cx="6402030" cy="11726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036" cy="628036"/>
            </a:xfrm>
            <a:custGeom>
              <a:avLst/>
              <a:gdLst/>
              <a:ahLst/>
              <a:cxnLst/>
              <a:rect r="r" b="b" t="t" l="l"/>
              <a:pathLst>
                <a:path h="628036" w="628036">
                  <a:moveTo>
                    <a:pt x="0" y="0"/>
                  </a:moveTo>
                  <a:lnTo>
                    <a:pt x="628036" y="0"/>
                  </a:lnTo>
                  <a:lnTo>
                    <a:pt x="628036" y="628036"/>
                  </a:lnTo>
                  <a:lnTo>
                    <a:pt x="0" y="628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690975"/>
              <a:ext cx="6402030" cy="481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8"/>
                </a:lnSpc>
                <a:spcBef>
                  <a:spcPct val="0"/>
                </a:spcBef>
              </a:pPr>
              <a:r>
                <a:rPr lang="en-US" b="true" sz="2148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890382" y="423130"/>
            <a:ext cx="4692116" cy="9447213"/>
            <a:chOff x="0" y="0"/>
            <a:chExt cx="9461500" cy="190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00304" y="312801"/>
              <a:ext cx="8650859" cy="18424398"/>
            </a:xfrm>
            <a:custGeom>
              <a:avLst/>
              <a:gdLst/>
              <a:ahLst/>
              <a:cxnLst/>
              <a:rect r="r" b="b" t="t" l="l"/>
              <a:pathLst>
                <a:path h="18424398" w="8650859">
                  <a:moveTo>
                    <a:pt x="7532370" y="18424398"/>
                  </a:moveTo>
                  <a:lnTo>
                    <a:pt x="1118489" y="18424398"/>
                  </a:lnTo>
                  <a:cubicBezTo>
                    <a:pt x="500761" y="18424398"/>
                    <a:pt x="0" y="17923636"/>
                    <a:pt x="0" y="17305910"/>
                  </a:cubicBezTo>
                  <a:lnTo>
                    <a:pt x="0" y="1118489"/>
                  </a:lnTo>
                  <a:cubicBezTo>
                    <a:pt x="0" y="500761"/>
                    <a:pt x="500761" y="0"/>
                    <a:pt x="1118489" y="0"/>
                  </a:cubicBezTo>
                  <a:lnTo>
                    <a:pt x="7532370" y="0"/>
                  </a:lnTo>
                  <a:cubicBezTo>
                    <a:pt x="8150098" y="0"/>
                    <a:pt x="8650859" y="500761"/>
                    <a:pt x="8650859" y="1118489"/>
                  </a:cubicBezTo>
                  <a:lnTo>
                    <a:pt x="8650859" y="17305910"/>
                  </a:lnTo>
                  <a:cubicBezTo>
                    <a:pt x="8650732" y="17923636"/>
                    <a:pt x="8150098" y="18424398"/>
                    <a:pt x="7532370" y="18424398"/>
                  </a:cubicBezTo>
                  <a:close/>
                </a:path>
              </a:pathLst>
            </a:custGeom>
            <a:blipFill>
              <a:blip r:embed="rId4"/>
              <a:stretch>
                <a:fillRect l="0" t="-760" r="0" b="-76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615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461500">
                  <a:moveTo>
                    <a:pt x="94615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461500" y="0"/>
                  </a:lnTo>
                  <a:lnTo>
                    <a:pt x="9461500" y="19050000"/>
                  </a:lnTo>
                  <a:close/>
                </a:path>
              </a:pathLst>
            </a:custGeom>
            <a:blipFill>
              <a:blip r:embed="rId5"/>
              <a:stretch>
                <a:fillRect l="-83" t="0" r="-83" b="0"/>
              </a:stretch>
            </a:blipFill>
          </p:spPr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6407129" y="423130"/>
          <a:ext cx="5452381" cy="9346098"/>
        </p:xfrm>
        <a:graphic>
          <a:graphicData uri="http://schemas.openxmlformats.org/drawingml/2006/table">
            <a:tbl>
              <a:tblPr/>
              <a:tblGrid>
                <a:gridCol w="5452381"/>
              </a:tblGrid>
              <a:tr h="3115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Suggests areas to explore 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Teaches you about nature 🌿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5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Rewards your desire for adventure 🧗‍♂️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2284" y="0"/>
            <a:ext cx="5154284" cy="11181681"/>
            <a:chOff x="0" y="0"/>
            <a:chExt cx="1358362" cy="29468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8361" cy="2946824"/>
            </a:xfrm>
            <a:custGeom>
              <a:avLst/>
              <a:gdLst/>
              <a:ahLst/>
              <a:cxnLst/>
              <a:rect r="r" b="b" t="t" l="l"/>
              <a:pathLst>
                <a:path h="2946824" w="1358361">
                  <a:moveTo>
                    <a:pt x="0" y="0"/>
                  </a:moveTo>
                  <a:lnTo>
                    <a:pt x="1358361" y="0"/>
                  </a:lnTo>
                  <a:lnTo>
                    <a:pt x="1358361" y="2946824"/>
                  </a:lnTo>
                  <a:lnTo>
                    <a:pt x="0" y="2946824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358362" cy="2975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5169" y="8818565"/>
            <a:ext cx="4801523" cy="879471"/>
            <a:chOff x="0" y="0"/>
            <a:chExt cx="6402030" cy="11726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036" cy="628036"/>
            </a:xfrm>
            <a:custGeom>
              <a:avLst/>
              <a:gdLst/>
              <a:ahLst/>
              <a:cxnLst/>
              <a:rect r="r" b="b" t="t" l="l"/>
              <a:pathLst>
                <a:path h="628036" w="628036">
                  <a:moveTo>
                    <a:pt x="0" y="0"/>
                  </a:moveTo>
                  <a:lnTo>
                    <a:pt x="628036" y="0"/>
                  </a:lnTo>
                  <a:lnTo>
                    <a:pt x="628036" y="628036"/>
                  </a:lnTo>
                  <a:lnTo>
                    <a:pt x="0" y="628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690975"/>
              <a:ext cx="6402030" cy="481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8"/>
                </a:lnSpc>
                <a:spcBef>
                  <a:spcPct val="0"/>
                </a:spcBef>
              </a:pPr>
              <a:r>
                <a:rPr lang="en-US" b="true" sz="2148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21959" y="546100"/>
            <a:ext cx="9169747" cy="871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9"/>
              </a:lnSpc>
            </a:pPr>
            <a:r>
              <a:rPr lang="en-US" sz="24999">
                <a:solidFill>
                  <a:srgbClr val="E4EAEA"/>
                </a:solidFill>
                <a:latin typeface="DM Sans"/>
                <a:ea typeface="DM Sans"/>
                <a:cs typeface="DM Sans"/>
                <a:sym typeface="DM Sans"/>
              </a:rPr>
              <a:t>LIVE</a:t>
            </a:r>
          </a:p>
          <a:p>
            <a:pPr algn="ctr">
              <a:lnSpc>
                <a:spcPts val="34999"/>
              </a:lnSpc>
              <a:spcBef>
                <a:spcPct val="0"/>
              </a:spcBef>
            </a:pPr>
            <a:r>
              <a:rPr lang="en-US" sz="24999">
                <a:solidFill>
                  <a:srgbClr val="E4EAEA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23337" y="0"/>
            <a:ext cx="8017828" cy="10280528"/>
            <a:chOff x="0" y="0"/>
            <a:chExt cx="211302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302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13021">
                  <a:moveTo>
                    <a:pt x="0" y="0"/>
                  </a:moveTo>
                  <a:lnTo>
                    <a:pt x="2113021" y="0"/>
                  </a:lnTo>
                  <a:lnTo>
                    <a:pt x="21130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13021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1807" y="9042763"/>
            <a:ext cx="3128387" cy="573011"/>
            <a:chOff x="0" y="0"/>
            <a:chExt cx="4171182" cy="7640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9191" cy="409191"/>
            </a:xfrm>
            <a:custGeom>
              <a:avLst/>
              <a:gdLst/>
              <a:ahLst/>
              <a:cxnLst/>
              <a:rect r="r" b="b" t="t" l="l"/>
              <a:pathLst>
                <a:path h="409191" w="409191">
                  <a:moveTo>
                    <a:pt x="0" y="0"/>
                  </a:moveTo>
                  <a:lnTo>
                    <a:pt x="409191" y="0"/>
                  </a:lnTo>
                  <a:lnTo>
                    <a:pt x="409191" y="409191"/>
                  </a:lnTo>
                  <a:lnTo>
                    <a:pt x="0" y="409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52653"/>
              <a:ext cx="417118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60"/>
                </a:lnSpc>
                <a:spcBef>
                  <a:spcPct val="0"/>
                </a:spcBef>
              </a:pPr>
              <a:r>
                <a:rPr lang="en-US" b="true" sz="1400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92465" y="284597"/>
            <a:ext cx="2480033" cy="2480033"/>
          </a:xfrm>
          <a:custGeom>
            <a:avLst/>
            <a:gdLst/>
            <a:ahLst/>
            <a:cxnLst/>
            <a:rect r="r" b="b" t="t" l="l"/>
            <a:pathLst>
              <a:path h="2480033" w="2480033">
                <a:moveTo>
                  <a:pt x="0" y="0"/>
                </a:moveTo>
                <a:lnTo>
                  <a:pt x="2480033" y="0"/>
                </a:lnTo>
                <a:lnTo>
                  <a:pt x="2480033" y="2480033"/>
                </a:lnTo>
                <a:lnTo>
                  <a:pt x="0" y="2480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358165" y="826721"/>
            <a:ext cx="2274885" cy="2496444"/>
          </a:xfrm>
          <a:custGeom>
            <a:avLst/>
            <a:gdLst/>
            <a:ahLst/>
            <a:cxnLst/>
            <a:rect r="r" b="b" t="t" l="l"/>
            <a:pathLst>
              <a:path h="2496444" w="2274885">
                <a:moveTo>
                  <a:pt x="0" y="0"/>
                </a:moveTo>
                <a:lnTo>
                  <a:pt x="2274884" y="0"/>
                </a:lnTo>
                <a:lnTo>
                  <a:pt x="2274884" y="2496444"/>
                </a:lnTo>
                <a:lnTo>
                  <a:pt x="0" y="2496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09891" y="423586"/>
            <a:ext cx="2265521" cy="2265521"/>
          </a:xfrm>
          <a:custGeom>
            <a:avLst/>
            <a:gdLst/>
            <a:ahLst/>
            <a:cxnLst/>
            <a:rect r="r" b="b" t="t" l="l"/>
            <a:pathLst>
              <a:path h="2265521" w="2265521">
                <a:moveTo>
                  <a:pt x="0" y="0"/>
                </a:moveTo>
                <a:lnTo>
                  <a:pt x="2265521" y="0"/>
                </a:lnTo>
                <a:lnTo>
                  <a:pt x="2265521" y="2265521"/>
                </a:lnTo>
                <a:lnTo>
                  <a:pt x="0" y="22655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25487" y="3143629"/>
            <a:ext cx="2223175" cy="2223175"/>
          </a:xfrm>
          <a:custGeom>
            <a:avLst/>
            <a:gdLst/>
            <a:ahLst/>
            <a:cxnLst/>
            <a:rect r="r" b="b" t="t" l="l"/>
            <a:pathLst>
              <a:path h="2223175" w="2223175">
                <a:moveTo>
                  <a:pt x="0" y="0"/>
                </a:moveTo>
                <a:lnTo>
                  <a:pt x="2223175" y="0"/>
                </a:lnTo>
                <a:lnTo>
                  <a:pt x="2223175" y="2223176"/>
                </a:lnTo>
                <a:lnTo>
                  <a:pt x="0" y="2223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99631" y="3747749"/>
            <a:ext cx="2169406" cy="2169406"/>
          </a:xfrm>
          <a:custGeom>
            <a:avLst/>
            <a:gdLst/>
            <a:ahLst/>
            <a:cxnLst/>
            <a:rect r="r" b="b" t="t" l="l"/>
            <a:pathLst>
              <a:path h="2169406" w="2169406">
                <a:moveTo>
                  <a:pt x="0" y="0"/>
                </a:moveTo>
                <a:lnTo>
                  <a:pt x="2169406" y="0"/>
                </a:lnTo>
                <a:lnTo>
                  <a:pt x="2169406" y="2169406"/>
                </a:lnTo>
                <a:lnTo>
                  <a:pt x="0" y="21694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426117" y="2981112"/>
            <a:ext cx="2833183" cy="959741"/>
          </a:xfrm>
          <a:custGeom>
            <a:avLst/>
            <a:gdLst/>
            <a:ahLst/>
            <a:cxnLst/>
            <a:rect r="r" b="b" t="t" l="l"/>
            <a:pathLst>
              <a:path h="959741" w="2833183">
                <a:moveTo>
                  <a:pt x="0" y="0"/>
                </a:moveTo>
                <a:lnTo>
                  <a:pt x="2833183" y="0"/>
                </a:lnTo>
                <a:lnTo>
                  <a:pt x="2833183" y="959741"/>
                </a:lnTo>
                <a:lnTo>
                  <a:pt x="0" y="9597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90950" y="4623115"/>
            <a:ext cx="3565781" cy="3565781"/>
          </a:xfrm>
          <a:custGeom>
            <a:avLst/>
            <a:gdLst/>
            <a:ahLst/>
            <a:cxnLst/>
            <a:rect r="r" b="b" t="t" l="l"/>
            <a:pathLst>
              <a:path h="3565781" w="3565781">
                <a:moveTo>
                  <a:pt x="0" y="0"/>
                </a:moveTo>
                <a:lnTo>
                  <a:pt x="3565781" y="0"/>
                </a:lnTo>
                <a:lnTo>
                  <a:pt x="3565781" y="3565781"/>
                </a:lnTo>
                <a:lnTo>
                  <a:pt x="0" y="3565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80790" y="4445310"/>
            <a:ext cx="3323837" cy="2792023"/>
          </a:xfrm>
          <a:custGeom>
            <a:avLst/>
            <a:gdLst/>
            <a:ahLst/>
            <a:cxnLst/>
            <a:rect r="r" b="b" t="t" l="l"/>
            <a:pathLst>
              <a:path h="2792023" w="3323837">
                <a:moveTo>
                  <a:pt x="0" y="0"/>
                </a:moveTo>
                <a:lnTo>
                  <a:pt x="3323837" y="0"/>
                </a:lnTo>
                <a:lnTo>
                  <a:pt x="3323837" y="2792024"/>
                </a:lnTo>
                <a:lnTo>
                  <a:pt x="0" y="27920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672498" y="7741792"/>
            <a:ext cx="6459102" cy="1194934"/>
          </a:xfrm>
          <a:custGeom>
            <a:avLst/>
            <a:gdLst/>
            <a:ahLst/>
            <a:cxnLst/>
            <a:rect r="r" b="b" t="t" l="l"/>
            <a:pathLst>
              <a:path h="1194934" w="6459102">
                <a:moveTo>
                  <a:pt x="0" y="0"/>
                </a:moveTo>
                <a:lnTo>
                  <a:pt x="6459102" y="0"/>
                </a:lnTo>
                <a:lnTo>
                  <a:pt x="6459102" y="1194934"/>
                </a:lnTo>
                <a:lnTo>
                  <a:pt x="0" y="11949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295600" y="7377562"/>
            <a:ext cx="2604031" cy="1559164"/>
          </a:xfrm>
          <a:custGeom>
            <a:avLst/>
            <a:gdLst/>
            <a:ahLst/>
            <a:cxnLst/>
            <a:rect r="r" b="b" t="t" l="l"/>
            <a:pathLst>
              <a:path h="1559164" w="2604031">
                <a:moveTo>
                  <a:pt x="0" y="0"/>
                </a:moveTo>
                <a:lnTo>
                  <a:pt x="2604031" y="0"/>
                </a:lnTo>
                <a:lnTo>
                  <a:pt x="2604031" y="1559164"/>
                </a:lnTo>
                <a:lnTo>
                  <a:pt x="0" y="15591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6966" y="817196"/>
            <a:ext cx="6858000" cy="9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3"/>
              </a:lnSpc>
            </a:pPr>
            <a:r>
              <a:rPr lang="en-US" sz="64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Tech Stack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0464" y="2099414"/>
            <a:ext cx="3951004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Python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Angular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Spring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Capacitor by Ionic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Kafka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FastApi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Pl@ntNet API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OpenAI API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9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1807" y="8902197"/>
            <a:ext cx="3888337" cy="709198"/>
            <a:chOff x="0" y="0"/>
            <a:chExt cx="5184450" cy="945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92" cy="508592"/>
            </a:xfrm>
            <a:custGeom>
              <a:avLst/>
              <a:gdLst/>
              <a:ahLst/>
              <a:cxnLst/>
              <a:rect r="r" b="b" t="t" l="l"/>
              <a:pathLst>
                <a:path h="508592" w="508592">
                  <a:moveTo>
                    <a:pt x="0" y="0"/>
                  </a:moveTo>
                  <a:lnTo>
                    <a:pt x="508592" y="0"/>
                  </a:lnTo>
                  <a:lnTo>
                    <a:pt x="508592" y="508592"/>
                  </a:lnTo>
                  <a:lnTo>
                    <a:pt x="0" y="508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69553"/>
              <a:ext cx="5184450" cy="376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6"/>
                </a:lnSpc>
                <a:spcBef>
                  <a:spcPct val="0"/>
                </a:spcBef>
              </a:pPr>
              <a:r>
                <a:rPr lang="en-US" b="true" sz="1740">
                  <a:solidFill>
                    <a:srgbClr val="F9F9F9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70523" y="-1090116"/>
            <a:ext cx="7717477" cy="11377116"/>
          </a:xfrm>
          <a:custGeom>
            <a:avLst/>
            <a:gdLst/>
            <a:ahLst/>
            <a:cxnLst/>
            <a:rect r="r" b="b" t="t" l="l"/>
            <a:pathLst>
              <a:path h="11377116" w="7717477">
                <a:moveTo>
                  <a:pt x="0" y="0"/>
                </a:moveTo>
                <a:lnTo>
                  <a:pt x="7717477" y="0"/>
                </a:lnTo>
                <a:lnTo>
                  <a:pt x="7717477" y="11377116"/>
                </a:lnTo>
                <a:lnTo>
                  <a:pt x="0" y="11377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828" y="1038225"/>
            <a:ext cx="823417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4"/>
              </a:lnSpc>
            </a:pPr>
            <a:r>
              <a:rPr lang="en-US" sz="7562" i="true">
                <a:solidFill>
                  <a:srgbClr val="F9F9F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Future milestones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79" y="3027680"/>
            <a:ext cx="6157309" cy="401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Gamification</a:t>
            </a:r>
          </a:p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Hike groups</a:t>
            </a:r>
          </a:p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Weak connection mode</a:t>
            </a:r>
          </a:p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More places of interest</a:t>
            </a:r>
          </a:p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Animal recognition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572000" cy="11191228"/>
            <a:chOff x="0" y="0"/>
            <a:chExt cx="1204906" cy="2949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4906" cy="2949340"/>
            </a:xfrm>
            <a:custGeom>
              <a:avLst/>
              <a:gdLst/>
              <a:ahLst/>
              <a:cxnLst/>
              <a:rect r="r" b="b" t="t" l="l"/>
              <a:pathLst>
                <a:path h="2949340" w="1204906">
                  <a:moveTo>
                    <a:pt x="0" y="0"/>
                  </a:moveTo>
                  <a:lnTo>
                    <a:pt x="1204906" y="0"/>
                  </a:lnTo>
                  <a:lnTo>
                    <a:pt x="1204906" y="2949340"/>
                  </a:lnTo>
                  <a:lnTo>
                    <a:pt x="0" y="2949340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204906" cy="297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5169" y="8818565"/>
            <a:ext cx="4801523" cy="879471"/>
            <a:chOff x="0" y="0"/>
            <a:chExt cx="6402030" cy="11726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036" cy="628036"/>
            </a:xfrm>
            <a:custGeom>
              <a:avLst/>
              <a:gdLst/>
              <a:ahLst/>
              <a:cxnLst/>
              <a:rect r="r" b="b" t="t" l="l"/>
              <a:pathLst>
                <a:path h="628036" w="628036">
                  <a:moveTo>
                    <a:pt x="0" y="0"/>
                  </a:moveTo>
                  <a:lnTo>
                    <a:pt x="628036" y="0"/>
                  </a:lnTo>
                  <a:lnTo>
                    <a:pt x="628036" y="628036"/>
                  </a:lnTo>
                  <a:lnTo>
                    <a:pt x="0" y="628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690975"/>
              <a:ext cx="6402030" cy="481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8"/>
                </a:lnSpc>
                <a:spcBef>
                  <a:spcPct val="0"/>
                </a:spcBef>
              </a:pPr>
              <a:r>
                <a:rPr lang="en-US" b="true" sz="2148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Peak Motion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6692" y="982019"/>
            <a:ext cx="12380280" cy="747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3"/>
              </a:lnSpc>
              <a:spcBef>
                <a:spcPct val="0"/>
              </a:spcBef>
            </a:pPr>
            <a:r>
              <a:rPr lang="en-US" sz="43831">
                <a:solidFill>
                  <a:srgbClr val="E4EAEA"/>
                </a:solidFill>
                <a:latin typeface="DM Sans"/>
                <a:ea typeface="DM Sans"/>
                <a:cs typeface="DM Sans"/>
                <a:sym typeface="DM Sans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DAGh1enXyMk</dc:identifier>
  <dcterms:modified xsi:type="dcterms:W3CDTF">2011-08-01T06:04:30Z</dcterms:modified>
  <cp:revision>1</cp:revision>
  <dc:title>My Colour Palette Library</dc:title>
</cp:coreProperties>
</file>