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42A1C-CB13-422A-96B0-0ABBE70BA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49EBDA-5C27-4A6C-B4D3-6E8DE2000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AD191-D3B0-40AE-9455-8132D7C5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3D9-3943-4FB2-8D06-8FD016BE694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F680F-7DBE-44D0-8C7B-F1814A0E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D2AC3-60E9-4A76-A0D8-5BBD0FB4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DACE-96CC-4C5C-ACB1-3ED0AE48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3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68798-C9AE-4DAD-9DD1-AE39B4AE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DAFEA2-97A7-4196-B97D-5294A5C09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89016-0795-46D6-8594-81389AAD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3D9-3943-4FB2-8D06-8FD016BE694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CDE7A-085A-41F7-B4AE-CB5E716E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C4987-9F08-42B5-B4C6-FDA35016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DACE-96CC-4C5C-ACB1-3ED0AE48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8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D96AEA-F2C5-49D9-A62F-59C9F3B6E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B9DFB-A8C4-4089-8CFC-CAEEBFE6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8B12B-4177-404D-8C06-6BB9030C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3D9-3943-4FB2-8D06-8FD016BE694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475B4-C03B-4369-8635-FF55BA96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E178D-661F-43E4-895E-DDEE6ACF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DACE-96CC-4C5C-ACB1-3ED0AE48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6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A1081-265B-40FC-842A-61705B70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4F475-AB4E-4AA2-BF14-411FD69E6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370F0-3702-4AF8-88E4-C9E6F677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3D9-3943-4FB2-8D06-8FD016BE694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A3A3A-4820-4CFA-BDDC-3DB5D698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C843D-389A-4700-B14B-37B0DCF5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DACE-96CC-4C5C-ACB1-3ED0AE48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11DB3-E086-4776-8575-5E228612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CDAB6-8B6C-4C41-93F4-963574247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AF398-DB2E-4F5D-94B2-D9A1F86F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3D9-3943-4FB2-8D06-8FD016BE694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90ECC-7A42-4773-B275-0E7F32EB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ADCF6-6B5C-4353-BB59-D1320CA1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DACE-96CC-4C5C-ACB1-3ED0AE48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6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C6BCC-F2DF-487E-84B1-AF6E803E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C3059-83C5-46B9-BA67-069947432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109345-06A7-4CDC-BDB4-3F8861D84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CA6C5-39CF-4224-8215-F4EEE0D8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3D9-3943-4FB2-8D06-8FD016BE694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A6A32-AE49-4A74-B191-246353F0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7A93F-05E4-4317-A22B-4864A04F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DACE-96CC-4C5C-ACB1-3ED0AE48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0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98BF-1B93-4118-BCA4-9E63F46D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8ADE5-35AF-4C47-A1A0-AA02044A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A433D-25E0-4BAF-99EB-0CAED6319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0B0170-777F-44AF-A740-4EEF80D25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BA6C53-922A-4715-91AE-9421D42E9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CDC569-4409-4549-8FFA-19577F85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3D9-3943-4FB2-8D06-8FD016BE694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0889E-E550-4C3E-ABE0-421C8903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A126ED-6AC2-4A1E-8C2F-45254570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DACE-96CC-4C5C-ACB1-3ED0AE48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2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91EE1-25E0-4B85-A15B-E42E744A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1C37EA-5078-4411-936A-D7A688DD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3D9-3943-4FB2-8D06-8FD016BE694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363237-DD30-480F-907B-2AD4FD21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5099EB-3CEF-46F4-BBFF-5B28C27F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DACE-96CC-4C5C-ACB1-3ED0AE48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3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5E0FDD-94A7-4C90-A955-A27198A6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3D9-3943-4FB2-8D06-8FD016BE694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156D38-99A9-408F-A70E-03D6A9F0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54BBF5-C6AD-44BF-BCD1-28B5DB0A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DACE-96CC-4C5C-ACB1-3ED0AE48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3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ABC47-2373-4459-9222-3FEB355C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346BA-2C03-4E42-B57B-A41E36C0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474764-8A74-45A1-B837-71956718F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F6B2-5CC7-41EC-90CF-BF6AF126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3D9-3943-4FB2-8D06-8FD016BE694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A0508-6D65-4D61-8AD1-97115C86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7B1D1F-1378-4D09-A141-4E3BD091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DACE-96CC-4C5C-ACB1-3ED0AE48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C94A3-4C7A-4E1E-8F71-1AFF7FC1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0325A-B2E7-4F6F-BB13-5E351F2B4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EAE80A-4AEE-44E7-B5B8-F43F7D934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492BB-8408-441C-8CDB-E1D0ED1F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3D9-3943-4FB2-8D06-8FD016BE694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46D25-9C5D-4E7C-93C6-46988EA4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CD39F-4B68-47ED-97DB-E1792CF2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DACE-96CC-4C5C-ACB1-3ED0AE48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35B6C9-B3EB-4572-A21A-0409C7B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1CA2F-FCC2-47D3-B972-EE8B1FB9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7CA44-34BE-4D5E-ACFE-D6620A114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03D9-3943-4FB2-8D06-8FD016BE694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E2F6A-8107-4629-93D1-79B7C93D2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40F0B-4715-4252-9ECD-23DE7AE10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7DACE-96CC-4C5C-ACB1-3ED0AE48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1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4A81A4D-77E7-4D94-9E6A-C6F2A6038082}"/>
              </a:ext>
            </a:extLst>
          </p:cNvPr>
          <p:cNvSpPr/>
          <p:nvPr/>
        </p:nvSpPr>
        <p:spPr>
          <a:xfrm>
            <a:off x="258856" y="4505601"/>
            <a:ext cx="2283753" cy="206797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0E38E6-2BAC-489F-9CA8-097D5ECE882B}"/>
              </a:ext>
            </a:extLst>
          </p:cNvPr>
          <p:cNvSpPr/>
          <p:nvPr/>
        </p:nvSpPr>
        <p:spPr>
          <a:xfrm>
            <a:off x="5229783" y="535278"/>
            <a:ext cx="6655176" cy="413770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26C9E-0264-4B4E-BC90-ED5910968588}"/>
              </a:ext>
            </a:extLst>
          </p:cNvPr>
          <p:cNvSpPr txBox="1"/>
          <p:nvPr/>
        </p:nvSpPr>
        <p:spPr>
          <a:xfrm>
            <a:off x="327210" y="190426"/>
            <a:ext cx="346934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Server_</a:t>
            </a:r>
            <a:r>
              <a:rPr lang="en-US" altLang="ko-KR" dirty="0" err="1"/>
              <a:t>main</a:t>
            </a:r>
            <a:r>
              <a:rPr lang="en-US" altLang="ko-KR" dirty="0"/>
              <a:t>(int </a:t>
            </a:r>
            <a:r>
              <a:rPr lang="en-US" altLang="ko-KR" dirty="0" err="1"/>
              <a:t>argc,char</a:t>
            </a:r>
            <a:r>
              <a:rPr lang="en-US" altLang="ko-KR" dirty="0"/>
              <a:t>**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1DA6-79C7-4307-8EE7-1644432735C2}"/>
              </a:ext>
            </a:extLst>
          </p:cNvPr>
          <p:cNvSpPr txBox="1"/>
          <p:nvPr/>
        </p:nvSpPr>
        <p:spPr>
          <a:xfrm>
            <a:off x="372034" y="829124"/>
            <a:ext cx="3379693" cy="369332"/>
          </a:xfrm>
          <a:prstGeom prst="rect">
            <a:avLst/>
          </a:prstGeom>
          <a:ln w="28575">
            <a:solidFill>
              <a:srgbClr val="B889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IP_insert_Page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char ** </a:t>
            </a:r>
            <a:r>
              <a:rPr lang="en-US" altLang="ko-KR" dirty="0" err="1">
                <a:solidFill>
                  <a:srgbClr val="FF0000"/>
                </a:solidFill>
              </a:rPr>
              <a:t>ip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2AD60-DB1C-4A56-81A0-53DD77B4CE9D}"/>
              </a:ext>
            </a:extLst>
          </p:cNvPr>
          <p:cNvSpPr txBox="1"/>
          <p:nvPr/>
        </p:nvSpPr>
        <p:spPr>
          <a:xfrm>
            <a:off x="407892" y="1456485"/>
            <a:ext cx="3307978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pthread_create</a:t>
            </a:r>
            <a:r>
              <a:rPr lang="en-US" altLang="ko-KR" dirty="0"/>
              <a:t>(..., </a:t>
            </a:r>
            <a:r>
              <a:rPr lang="en-US" altLang="ko-KR" dirty="0" err="1"/>
              <a:t>localThread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84E60-48B4-4E24-968C-C6C58A425E7E}"/>
              </a:ext>
            </a:extLst>
          </p:cNvPr>
          <p:cNvSpPr txBox="1"/>
          <p:nvPr/>
        </p:nvSpPr>
        <p:spPr>
          <a:xfrm>
            <a:off x="658903" y="2083846"/>
            <a:ext cx="280595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serverStart</a:t>
            </a:r>
            <a:r>
              <a:rPr lang="en-US" altLang="ko-KR" dirty="0"/>
              <a:t>(char * 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B67A0-DA92-45F8-8629-A64ECE0EE0ED}"/>
              </a:ext>
            </a:extLst>
          </p:cNvPr>
          <p:cNvSpPr txBox="1"/>
          <p:nvPr/>
        </p:nvSpPr>
        <p:spPr>
          <a:xfrm>
            <a:off x="125501" y="2672137"/>
            <a:ext cx="4094633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getRequest</a:t>
            </a:r>
            <a:r>
              <a:rPr lang="en-US" altLang="ko-KR" dirty="0"/>
              <a:t>(int </a:t>
            </a:r>
            <a:r>
              <a:rPr lang="en-US" altLang="ko-KR" dirty="0" err="1"/>
              <a:t>cSock</a:t>
            </a:r>
            <a:r>
              <a:rPr lang="en-US" altLang="ko-KR" dirty="0"/>
              <a:t>, int* </a:t>
            </a:r>
            <a:r>
              <a:rPr lang="en-US" altLang="ko-KR" dirty="0" err="1"/>
              <a:t>conFlag</a:t>
            </a:r>
            <a:r>
              <a:rPr lang="en-US" altLang="ko-KR" dirty="0"/>
              <a:t>,                  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</a:t>
            </a:r>
            <a:r>
              <a:rPr lang="en-US" altLang="ko-KR" dirty="0">
                <a:solidFill>
                  <a:srgbClr val="FF0000"/>
                </a:solidFill>
              </a:rPr>
              <a:t>char** type, char** path, char** </a:t>
            </a:r>
            <a:r>
              <a:rPr lang="en-US" altLang="ko-KR" dirty="0" err="1">
                <a:solidFill>
                  <a:srgbClr val="FF0000"/>
                </a:solidFill>
              </a:rPr>
              <a:t>ip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42531-0E52-4D0A-A596-964A8DFA9DE9}"/>
              </a:ext>
            </a:extLst>
          </p:cNvPr>
          <p:cNvSpPr txBox="1"/>
          <p:nvPr/>
        </p:nvSpPr>
        <p:spPr>
          <a:xfrm>
            <a:off x="5304867" y="1947805"/>
            <a:ext cx="6338047" cy="369332"/>
          </a:xfrm>
          <a:prstGeom prst="rect">
            <a:avLst/>
          </a:prstGeom>
          <a:ln w="28575">
            <a:solidFill>
              <a:srgbClr val="B889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FTP_Main_Page</a:t>
            </a:r>
            <a:r>
              <a:rPr lang="en-US" altLang="ko-KR" dirty="0"/>
              <a:t>(int </a:t>
            </a:r>
            <a:r>
              <a:rPr lang="en-US" altLang="ko-KR" dirty="0" err="1"/>
              <a:t>mode,char</a:t>
            </a:r>
            <a:r>
              <a:rPr lang="en-US" altLang="ko-KR" dirty="0"/>
              <a:t> * </a:t>
            </a:r>
            <a:r>
              <a:rPr lang="en-US" altLang="ko-KR" dirty="0" err="1"/>
              <a:t>pathLeft,char</a:t>
            </a:r>
            <a:r>
              <a:rPr lang="en-US" altLang="ko-KR" dirty="0"/>
              <a:t> * </a:t>
            </a:r>
            <a:r>
              <a:rPr lang="en-US" altLang="ko-KR" dirty="0" err="1"/>
              <a:t>pathRight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83C37-D1A6-4EC3-9D7D-772B03CACB36}"/>
              </a:ext>
            </a:extLst>
          </p:cNvPr>
          <p:cNvSpPr txBox="1"/>
          <p:nvPr/>
        </p:nvSpPr>
        <p:spPr>
          <a:xfrm>
            <a:off x="7287187" y="786802"/>
            <a:ext cx="236668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 </a:t>
            </a:r>
            <a:r>
              <a:rPr lang="en-US" altLang="ko-KR" dirty="0" err="1"/>
              <a:t>myListOpen</a:t>
            </a:r>
            <a:r>
              <a:rPr lang="en-US" altLang="ko-KR" dirty="0"/>
              <a:t>(void)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15C375-4AF0-4918-876A-590F0DA45C93}"/>
              </a:ext>
            </a:extLst>
          </p:cNvPr>
          <p:cNvSpPr txBox="1"/>
          <p:nvPr/>
        </p:nvSpPr>
        <p:spPr>
          <a:xfrm>
            <a:off x="7461999" y="1377458"/>
            <a:ext cx="2017059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 </a:t>
            </a:r>
            <a:r>
              <a:rPr lang="en-US" altLang="ko-KR" dirty="0" err="1"/>
              <a:t>listOpen</a:t>
            </a:r>
            <a:r>
              <a:rPr lang="en-US" altLang="ko-KR" dirty="0"/>
              <a:t>(void)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8E057C-446E-4EBF-A215-5EFFC3C4553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61881" y="559758"/>
            <a:ext cx="0" cy="269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1EFC88-A654-44F0-A02E-B1026D0035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061881" y="1198456"/>
            <a:ext cx="0" cy="258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24FEC4-62EA-4F7D-BDF2-2E3AABC5C11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61881" y="1825817"/>
            <a:ext cx="0" cy="258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97818E-4EF3-43E2-B5DD-445D33D97D3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715870" y="971468"/>
            <a:ext cx="3571317" cy="669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FD45F60-42CD-453A-8961-9B41985F5B6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470528" y="1156134"/>
            <a:ext cx="1" cy="221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B4D060-0E74-46E0-8047-8535B45A768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8470529" y="1746790"/>
            <a:ext cx="3362" cy="201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947F68-90AD-49CE-990B-2FEBDBCC1F04}"/>
              </a:ext>
            </a:extLst>
          </p:cNvPr>
          <p:cNvSpPr txBox="1"/>
          <p:nvPr/>
        </p:nvSpPr>
        <p:spPr>
          <a:xfrm>
            <a:off x="5126694" y="172960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localThread</a:t>
            </a:r>
            <a:r>
              <a:rPr lang="en-US" altLang="ko-KR" dirty="0"/>
              <a:t>( ) {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101F85-DB24-412B-AE05-AC84E8CAFF2C}"/>
              </a:ext>
            </a:extLst>
          </p:cNvPr>
          <p:cNvSpPr txBox="1"/>
          <p:nvPr/>
        </p:nvSpPr>
        <p:spPr>
          <a:xfrm>
            <a:off x="2699498" y="6176116"/>
            <a:ext cx="21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25993CD-B4B9-40C4-BC26-00B75212F25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061881" y="2453178"/>
            <a:ext cx="110937" cy="218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273F58-8823-4F43-9A16-67688A1A4188}"/>
              </a:ext>
            </a:extLst>
          </p:cNvPr>
          <p:cNvSpPr txBox="1"/>
          <p:nvPr/>
        </p:nvSpPr>
        <p:spPr>
          <a:xfrm>
            <a:off x="430300" y="3552328"/>
            <a:ext cx="3486153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thread_create</a:t>
            </a:r>
            <a:r>
              <a:rPr lang="en-US" altLang="ko-KR" dirty="0"/>
              <a:t>(..., </a:t>
            </a:r>
            <a:r>
              <a:rPr lang="en-US" altLang="ko-KR" dirty="0" err="1"/>
              <a:t>execute_thread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66CC3E-7758-4AC9-A64C-FFABD3ABF7D5}"/>
              </a:ext>
            </a:extLst>
          </p:cNvPr>
          <p:cNvSpPr txBox="1"/>
          <p:nvPr/>
        </p:nvSpPr>
        <p:spPr>
          <a:xfrm>
            <a:off x="5463986" y="2723127"/>
            <a:ext cx="2160493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void  </a:t>
            </a:r>
            <a:r>
              <a:rPr lang="en-US" altLang="ko-KR" dirty="0" err="1"/>
              <a:t>doCommand</a:t>
            </a:r>
            <a:endParaRPr lang="en-US" altLang="ko-KR" dirty="0"/>
          </a:p>
          <a:p>
            <a:pPr algn="ctr"/>
            <a:r>
              <a:rPr lang="en-US" altLang="ko-KR" dirty="0"/>
              <a:t>(void)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9626C4-AB6E-4AD6-BFC0-BFCD4E9096F9}"/>
              </a:ext>
            </a:extLst>
          </p:cNvPr>
          <p:cNvSpPr txBox="1"/>
          <p:nvPr/>
        </p:nvSpPr>
        <p:spPr>
          <a:xfrm>
            <a:off x="8119784" y="2861627"/>
            <a:ext cx="352313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 upload(int </a:t>
            </a:r>
            <a:r>
              <a:rPr lang="en-US" altLang="ko-KR" dirty="0" err="1"/>
              <a:t>argc</a:t>
            </a:r>
            <a:r>
              <a:rPr lang="en-US" altLang="ko-KR" dirty="0"/>
              <a:t>, char** 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C77CA3B-85A3-42FE-B22D-1E538D45FFBA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flipH="1">
            <a:off x="6544233" y="2317137"/>
            <a:ext cx="1929658" cy="4059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8A3F737-5C5F-4173-8060-10066839E935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7624479" y="3046293"/>
            <a:ext cx="4953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AB2FB58-24CF-4696-AD57-84E1D0E899CF}"/>
              </a:ext>
            </a:extLst>
          </p:cNvPr>
          <p:cNvCxnSpPr>
            <a:cxnSpLocks/>
            <a:stCxn id="8" idx="2"/>
            <a:endCxn id="47" idx="0"/>
          </p:cNvCxnSpPr>
          <p:nvPr/>
        </p:nvCxnSpPr>
        <p:spPr>
          <a:xfrm>
            <a:off x="2172818" y="3318468"/>
            <a:ext cx="559" cy="233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9044B3E-5D1B-4934-A8C0-857F563103F4}"/>
              </a:ext>
            </a:extLst>
          </p:cNvPr>
          <p:cNvSpPr txBox="1"/>
          <p:nvPr/>
        </p:nvSpPr>
        <p:spPr>
          <a:xfrm>
            <a:off x="363067" y="4610940"/>
            <a:ext cx="2075333" cy="1477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response(</a:t>
            </a:r>
          </a:p>
          <a:p>
            <a:r>
              <a:rPr lang="en-US" altLang="ko-KR" dirty="0"/>
              <a:t>  char** type,  </a:t>
            </a:r>
          </a:p>
          <a:p>
            <a:r>
              <a:rPr lang="en-US" altLang="ko-KR" dirty="0"/>
              <a:t>  char ** path,     </a:t>
            </a:r>
          </a:p>
          <a:p>
            <a:r>
              <a:rPr lang="en-US" altLang="ko-KR" dirty="0"/>
              <a:t>  char** </a:t>
            </a:r>
            <a:r>
              <a:rPr lang="en-US" altLang="ko-KR" dirty="0" err="1"/>
              <a:t>ip</a:t>
            </a:r>
            <a:endParaRPr lang="en-US" altLang="ko-KR" dirty="0"/>
          </a:p>
          <a:p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43DFDCF-3CD0-4BEC-B68B-5C64856D8296}"/>
              </a:ext>
            </a:extLst>
          </p:cNvPr>
          <p:cNvSpPr txBox="1"/>
          <p:nvPr/>
        </p:nvSpPr>
        <p:spPr>
          <a:xfrm>
            <a:off x="2803707" y="4610940"/>
            <a:ext cx="2075333" cy="1477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response(</a:t>
            </a:r>
          </a:p>
          <a:p>
            <a:r>
              <a:rPr lang="en-US" altLang="ko-KR" dirty="0"/>
              <a:t>  char** type,  </a:t>
            </a:r>
          </a:p>
          <a:p>
            <a:r>
              <a:rPr lang="en-US" altLang="ko-KR" dirty="0"/>
              <a:t>  char ** path,     </a:t>
            </a:r>
          </a:p>
          <a:p>
            <a:r>
              <a:rPr lang="en-US" altLang="ko-KR" dirty="0"/>
              <a:t>  char** </a:t>
            </a:r>
            <a:r>
              <a:rPr lang="en-US" altLang="ko-KR" dirty="0" err="1"/>
              <a:t>ip</a:t>
            </a:r>
            <a:endParaRPr lang="en-US" altLang="ko-KR" dirty="0"/>
          </a:p>
          <a:p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EF0278D-92EB-4A52-ACAF-AA50532402A2}"/>
              </a:ext>
            </a:extLst>
          </p:cNvPr>
          <p:cNvSpPr/>
          <p:nvPr/>
        </p:nvSpPr>
        <p:spPr>
          <a:xfrm>
            <a:off x="2699498" y="4492406"/>
            <a:ext cx="2283753" cy="206797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9A3172-2412-4A9D-A136-B59795D517FF}"/>
              </a:ext>
            </a:extLst>
          </p:cNvPr>
          <p:cNvSpPr txBox="1"/>
          <p:nvPr/>
        </p:nvSpPr>
        <p:spPr>
          <a:xfrm>
            <a:off x="5365376" y="4972396"/>
            <a:ext cx="672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. . .</a:t>
            </a:r>
            <a:endParaRPr lang="ko-KR" altLang="en-US" sz="3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0193DD-9F9C-40C8-B3AA-7EA1A7289A5D}"/>
              </a:ext>
            </a:extLst>
          </p:cNvPr>
          <p:cNvSpPr txBox="1"/>
          <p:nvPr/>
        </p:nvSpPr>
        <p:spPr>
          <a:xfrm>
            <a:off x="219636" y="4136269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responseThread1( ) {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DC6CBA6-5BF2-4FE5-9EAE-C3DD67BAD2F7}"/>
              </a:ext>
            </a:extLst>
          </p:cNvPr>
          <p:cNvSpPr txBox="1"/>
          <p:nvPr/>
        </p:nvSpPr>
        <p:spPr>
          <a:xfrm>
            <a:off x="2658032" y="4124643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responseThread2( ) {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328B75-F706-4281-A4BE-9A753A939901}"/>
              </a:ext>
            </a:extLst>
          </p:cNvPr>
          <p:cNvSpPr txBox="1"/>
          <p:nvPr/>
        </p:nvSpPr>
        <p:spPr>
          <a:xfrm>
            <a:off x="258858" y="6193607"/>
            <a:ext cx="21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3F29981-DE17-4563-81FB-2A9146C48F1B}"/>
              </a:ext>
            </a:extLst>
          </p:cNvPr>
          <p:cNvSpPr txBox="1"/>
          <p:nvPr/>
        </p:nvSpPr>
        <p:spPr>
          <a:xfrm>
            <a:off x="8119784" y="3362378"/>
            <a:ext cx="352313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 </a:t>
            </a:r>
            <a:r>
              <a:rPr lang="en-US" altLang="ko-KR" dirty="0" err="1"/>
              <a:t>doCopy</a:t>
            </a:r>
            <a:r>
              <a:rPr lang="en-US" altLang="ko-KR" dirty="0"/>
              <a:t>( . . . )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C801F05-3C1D-4526-9A43-AB329271CBB2}"/>
              </a:ext>
            </a:extLst>
          </p:cNvPr>
          <p:cNvSpPr txBox="1"/>
          <p:nvPr/>
        </p:nvSpPr>
        <p:spPr>
          <a:xfrm>
            <a:off x="8119784" y="3898419"/>
            <a:ext cx="352313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 </a:t>
            </a:r>
            <a:r>
              <a:rPr lang="en-US" altLang="ko-KR" dirty="0" err="1"/>
              <a:t>doRmdir</a:t>
            </a:r>
            <a:r>
              <a:rPr lang="en-US" altLang="ko-KR" dirty="0"/>
              <a:t>(char * </a:t>
            </a:r>
            <a:r>
              <a:rPr lang="en-US" altLang="ko-KR" dirty="0" err="1"/>
              <a:t>dirName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DBC828B-2F58-4B5A-9F48-9CD3FA5912F9}"/>
              </a:ext>
            </a:extLst>
          </p:cNvPr>
          <p:cNvSpPr txBox="1"/>
          <p:nvPr/>
        </p:nvSpPr>
        <p:spPr>
          <a:xfrm>
            <a:off x="9479058" y="4195933"/>
            <a:ext cx="672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. . .</a:t>
            </a:r>
            <a:endParaRPr lang="ko-KR" altLang="en-US" sz="2500" b="1" dirty="0"/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C2BD89A-656D-4E07-B99F-2DEF079ED597}"/>
              </a:ext>
            </a:extLst>
          </p:cNvPr>
          <p:cNvCxnSpPr>
            <a:cxnSpLocks/>
            <a:stCxn id="71" idx="3"/>
            <a:endCxn id="154" idx="1"/>
          </p:cNvCxnSpPr>
          <p:nvPr/>
        </p:nvCxnSpPr>
        <p:spPr>
          <a:xfrm>
            <a:off x="7624479" y="3046293"/>
            <a:ext cx="495305" cy="500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39D9D6DB-280B-4505-9B79-981E0A0D6D6E}"/>
              </a:ext>
            </a:extLst>
          </p:cNvPr>
          <p:cNvCxnSpPr>
            <a:cxnSpLocks/>
            <a:stCxn id="71" idx="3"/>
            <a:endCxn id="155" idx="1"/>
          </p:cNvCxnSpPr>
          <p:nvPr/>
        </p:nvCxnSpPr>
        <p:spPr>
          <a:xfrm>
            <a:off x="7624479" y="3046293"/>
            <a:ext cx="495305" cy="1036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3CB8B5D-A809-49A6-A66C-6593E8C5B256}"/>
              </a:ext>
            </a:extLst>
          </p:cNvPr>
          <p:cNvSpPr txBox="1"/>
          <p:nvPr/>
        </p:nvSpPr>
        <p:spPr>
          <a:xfrm>
            <a:off x="9256055" y="-31439"/>
            <a:ext cx="317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B889DB"/>
                </a:solidFill>
              </a:rPr>
              <a:t>server function description</a:t>
            </a:r>
            <a:endParaRPr lang="ko-KR" altLang="en-US" dirty="0">
              <a:solidFill>
                <a:srgbClr val="B889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8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4A81A4D-77E7-4D94-9E6A-C6F2A6038082}"/>
              </a:ext>
            </a:extLst>
          </p:cNvPr>
          <p:cNvSpPr/>
          <p:nvPr/>
        </p:nvSpPr>
        <p:spPr>
          <a:xfrm>
            <a:off x="258856" y="4505600"/>
            <a:ext cx="2283753" cy="225378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0E38E6-2BAC-489F-9CA8-097D5ECE882B}"/>
              </a:ext>
            </a:extLst>
          </p:cNvPr>
          <p:cNvSpPr/>
          <p:nvPr/>
        </p:nvSpPr>
        <p:spPr>
          <a:xfrm>
            <a:off x="5229783" y="535279"/>
            <a:ext cx="6655176" cy="335026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26C9E-0264-4B4E-BC90-ED5910968588}"/>
              </a:ext>
            </a:extLst>
          </p:cNvPr>
          <p:cNvSpPr txBox="1"/>
          <p:nvPr/>
        </p:nvSpPr>
        <p:spPr>
          <a:xfrm>
            <a:off x="327210" y="190426"/>
            <a:ext cx="346934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Server_</a:t>
            </a:r>
            <a:r>
              <a:rPr lang="en-US" altLang="ko-KR" dirty="0" err="1"/>
              <a:t>main</a:t>
            </a:r>
            <a:r>
              <a:rPr lang="en-US" altLang="ko-KR" dirty="0"/>
              <a:t>(int </a:t>
            </a:r>
            <a:r>
              <a:rPr lang="en-US" altLang="ko-KR" dirty="0" err="1"/>
              <a:t>argc,char</a:t>
            </a:r>
            <a:r>
              <a:rPr lang="en-US" altLang="ko-KR" dirty="0"/>
              <a:t>**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1DA6-79C7-4307-8EE7-1644432735C2}"/>
              </a:ext>
            </a:extLst>
          </p:cNvPr>
          <p:cNvSpPr txBox="1"/>
          <p:nvPr/>
        </p:nvSpPr>
        <p:spPr>
          <a:xfrm>
            <a:off x="372034" y="829124"/>
            <a:ext cx="3379693" cy="369332"/>
          </a:xfrm>
          <a:prstGeom prst="rect">
            <a:avLst/>
          </a:prstGeom>
          <a:ln w="28575">
            <a:solidFill>
              <a:srgbClr val="B889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IP_insert_Page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char ** </a:t>
            </a:r>
            <a:r>
              <a:rPr lang="en-US" altLang="ko-KR" dirty="0" err="1">
                <a:solidFill>
                  <a:srgbClr val="FF0000"/>
                </a:solidFill>
              </a:rPr>
              <a:t>ip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2AD60-DB1C-4A56-81A0-53DD77B4CE9D}"/>
              </a:ext>
            </a:extLst>
          </p:cNvPr>
          <p:cNvSpPr txBox="1"/>
          <p:nvPr/>
        </p:nvSpPr>
        <p:spPr>
          <a:xfrm>
            <a:off x="407892" y="1456485"/>
            <a:ext cx="3307978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pthread_create</a:t>
            </a:r>
            <a:r>
              <a:rPr lang="en-US" altLang="ko-KR" dirty="0"/>
              <a:t>(..., </a:t>
            </a:r>
            <a:r>
              <a:rPr lang="en-US" altLang="ko-KR" dirty="0" err="1"/>
              <a:t>localThread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84E60-48B4-4E24-968C-C6C58A425E7E}"/>
              </a:ext>
            </a:extLst>
          </p:cNvPr>
          <p:cNvSpPr txBox="1"/>
          <p:nvPr/>
        </p:nvSpPr>
        <p:spPr>
          <a:xfrm>
            <a:off x="658903" y="2092811"/>
            <a:ext cx="280595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clientStart</a:t>
            </a:r>
            <a:r>
              <a:rPr lang="en-US" altLang="ko-KR" dirty="0"/>
              <a:t>(char * </a:t>
            </a:r>
            <a:r>
              <a:rPr lang="en-US" altLang="ko-KR" dirty="0" err="1"/>
              <a:t>ip</a:t>
            </a:r>
            <a:r>
              <a:rPr lang="en-US" altLang="ko-KR" dirty="0"/>
              <a:t>,)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42531-0E52-4D0A-A596-964A8DFA9DE9}"/>
              </a:ext>
            </a:extLst>
          </p:cNvPr>
          <p:cNvSpPr txBox="1"/>
          <p:nvPr/>
        </p:nvSpPr>
        <p:spPr>
          <a:xfrm>
            <a:off x="5304867" y="1429861"/>
            <a:ext cx="6338047" cy="369332"/>
          </a:xfrm>
          <a:prstGeom prst="rect">
            <a:avLst/>
          </a:prstGeom>
          <a:ln w="28575">
            <a:solidFill>
              <a:srgbClr val="B889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FTP_Main_Page</a:t>
            </a:r>
            <a:r>
              <a:rPr lang="en-US" altLang="ko-KR" dirty="0"/>
              <a:t>(int </a:t>
            </a:r>
            <a:r>
              <a:rPr lang="en-US" altLang="ko-KR" dirty="0" err="1"/>
              <a:t>mode,char</a:t>
            </a:r>
            <a:r>
              <a:rPr lang="en-US" altLang="ko-KR" dirty="0"/>
              <a:t> * </a:t>
            </a:r>
            <a:r>
              <a:rPr lang="en-US" altLang="ko-KR" dirty="0" err="1"/>
              <a:t>pathLeft,char</a:t>
            </a:r>
            <a:r>
              <a:rPr lang="en-US" altLang="ko-KR" dirty="0"/>
              <a:t> * </a:t>
            </a:r>
            <a:r>
              <a:rPr lang="en-US" altLang="ko-KR" dirty="0" err="1"/>
              <a:t>pathRight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83C37-D1A6-4EC3-9D7D-772B03CACB36}"/>
              </a:ext>
            </a:extLst>
          </p:cNvPr>
          <p:cNvSpPr txBox="1"/>
          <p:nvPr/>
        </p:nvSpPr>
        <p:spPr>
          <a:xfrm>
            <a:off x="7287187" y="786802"/>
            <a:ext cx="236668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 </a:t>
            </a:r>
            <a:r>
              <a:rPr lang="en-US" altLang="ko-KR" dirty="0" err="1"/>
              <a:t>myListOpen</a:t>
            </a:r>
            <a:r>
              <a:rPr lang="en-US" altLang="ko-KR" dirty="0"/>
              <a:t>(void)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15C375-4AF0-4918-876A-590F0DA45C93}"/>
              </a:ext>
            </a:extLst>
          </p:cNvPr>
          <p:cNvSpPr txBox="1"/>
          <p:nvPr/>
        </p:nvSpPr>
        <p:spPr>
          <a:xfrm>
            <a:off x="1052230" y="2723127"/>
            <a:ext cx="2017059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 </a:t>
            </a:r>
            <a:r>
              <a:rPr lang="en-US" altLang="ko-KR" dirty="0" err="1"/>
              <a:t>listOpen</a:t>
            </a:r>
            <a:r>
              <a:rPr lang="en-US" altLang="ko-KR" dirty="0"/>
              <a:t>(void)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8E057C-446E-4EBF-A215-5EFFC3C4553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61881" y="559758"/>
            <a:ext cx="0" cy="269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1EFC88-A654-44F0-A02E-B1026D0035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061881" y="1198456"/>
            <a:ext cx="0" cy="258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24FEC4-62EA-4F7D-BDF2-2E3AABC5C11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61881" y="1825817"/>
            <a:ext cx="0" cy="266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97818E-4EF3-43E2-B5DD-445D33D97D3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715870" y="971468"/>
            <a:ext cx="3571317" cy="669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FD45F60-42CD-453A-8961-9B41985F5B62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470528" y="1156134"/>
            <a:ext cx="3363" cy="273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947F68-90AD-49CE-990B-2FEBDBCC1F04}"/>
              </a:ext>
            </a:extLst>
          </p:cNvPr>
          <p:cNvSpPr txBox="1"/>
          <p:nvPr/>
        </p:nvSpPr>
        <p:spPr>
          <a:xfrm>
            <a:off x="5126694" y="172960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localThread</a:t>
            </a:r>
            <a:r>
              <a:rPr lang="en-US" altLang="ko-KR" dirty="0"/>
              <a:t>( ) {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101F85-DB24-412B-AE05-AC84E8CAFF2C}"/>
              </a:ext>
            </a:extLst>
          </p:cNvPr>
          <p:cNvSpPr txBox="1"/>
          <p:nvPr/>
        </p:nvSpPr>
        <p:spPr>
          <a:xfrm>
            <a:off x="2674287" y="6386059"/>
            <a:ext cx="21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25993CD-B4B9-40C4-BC26-00B75212F25A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2060760" y="2462143"/>
            <a:ext cx="1121" cy="260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273F58-8823-4F43-9A16-67688A1A4188}"/>
              </a:ext>
            </a:extLst>
          </p:cNvPr>
          <p:cNvSpPr txBox="1"/>
          <p:nvPr/>
        </p:nvSpPr>
        <p:spPr>
          <a:xfrm>
            <a:off x="310399" y="3382715"/>
            <a:ext cx="3486153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thread_create</a:t>
            </a:r>
            <a:r>
              <a:rPr lang="en-US" altLang="ko-KR" dirty="0"/>
              <a:t>(..., </a:t>
            </a:r>
            <a:r>
              <a:rPr lang="en-US" altLang="ko-KR" dirty="0" err="1"/>
              <a:t>executeThread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66CC3E-7758-4AC9-A64C-FFABD3ABF7D5}"/>
              </a:ext>
            </a:extLst>
          </p:cNvPr>
          <p:cNvSpPr txBox="1"/>
          <p:nvPr/>
        </p:nvSpPr>
        <p:spPr>
          <a:xfrm>
            <a:off x="5552513" y="2354513"/>
            <a:ext cx="2160493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void  </a:t>
            </a:r>
            <a:r>
              <a:rPr lang="en-US" altLang="ko-KR" dirty="0" err="1"/>
              <a:t>doCommand</a:t>
            </a:r>
            <a:endParaRPr lang="en-US" altLang="ko-KR" dirty="0"/>
          </a:p>
          <a:p>
            <a:pPr algn="ctr"/>
            <a:r>
              <a:rPr lang="en-US" altLang="ko-KR" dirty="0"/>
              <a:t>(void)</a:t>
            </a:r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C77CA3B-85A3-42FE-B22D-1E538D45FFBA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flipH="1">
            <a:off x="6632760" y="1799193"/>
            <a:ext cx="1841131" cy="55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AB2FB58-24CF-4696-AD57-84E1D0E899CF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 flipH="1">
            <a:off x="2053476" y="3092459"/>
            <a:ext cx="7284" cy="290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9044B3E-5D1B-4934-A8C0-857F563103F4}"/>
              </a:ext>
            </a:extLst>
          </p:cNvPr>
          <p:cNvSpPr txBox="1"/>
          <p:nvPr/>
        </p:nvSpPr>
        <p:spPr>
          <a:xfrm>
            <a:off x="363067" y="4610940"/>
            <a:ext cx="2075333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fileDownload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char** type,  </a:t>
            </a:r>
          </a:p>
          <a:p>
            <a:r>
              <a:rPr lang="en-US" altLang="ko-KR" dirty="0"/>
              <a:t>  char ** path,     </a:t>
            </a:r>
          </a:p>
          <a:p>
            <a:r>
              <a:rPr lang="en-US" altLang="ko-KR" dirty="0"/>
              <a:t>  char** </a:t>
            </a:r>
            <a:r>
              <a:rPr lang="en-US" altLang="ko-KR" dirty="0" err="1"/>
              <a:t>ip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int </a:t>
            </a:r>
            <a:r>
              <a:rPr lang="en-US" altLang="ko-KR" dirty="0" err="1"/>
              <a:t>sSock</a:t>
            </a:r>
            <a:endParaRPr lang="en-US" altLang="ko-KR" dirty="0"/>
          </a:p>
          <a:p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43DFDCF-3CD0-4BEC-B68B-5C64856D8296}"/>
              </a:ext>
            </a:extLst>
          </p:cNvPr>
          <p:cNvSpPr txBox="1"/>
          <p:nvPr/>
        </p:nvSpPr>
        <p:spPr>
          <a:xfrm>
            <a:off x="2771213" y="4610941"/>
            <a:ext cx="2075333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listDownload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char** type,  </a:t>
            </a:r>
          </a:p>
          <a:p>
            <a:r>
              <a:rPr lang="en-US" altLang="ko-KR" dirty="0"/>
              <a:t>  char ** path,     </a:t>
            </a:r>
          </a:p>
          <a:p>
            <a:r>
              <a:rPr lang="en-US" altLang="ko-KR" dirty="0"/>
              <a:t>  char** </a:t>
            </a:r>
            <a:r>
              <a:rPr lang="en-US" altLang="ko-KR" dirty="0" err="1"/>
              <a:t>ip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int </a:t>
            </a:r>
            <a:r>
              <a:rPr lang="en-US" altLang="ko-KR" dirty="0" err="1"/>
              <a:t>sSock</a:t>
            </a:r>
            <a:endParaRPr lang="en-US" altLang="ko-KR" dirty="0"/>
          </a:p>
          <a:p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EF0278D-92EB-4A52-ACAF-AA50532402A2}"/>
              </a:ext>
            </a:extLst>
          </p:cNvPr>
          <p:cNvSpPr/>
          <p:nvPr/>
        </p:nvSpPr>
        <p:spPr>
          <a:xfrm>
            <a:off x="2667004" y="4492406"/>
            <a:ext cx="2283753" cy="2266981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9A3172-2412-4A9D-A136-B59795D517FF}"/>
              </a:ext>
            </a:extLst>
          </p:cNvPr>
          <p:cNvSpPr txBox="1"/>
          <p:nvPr/>
        </p:nvSpPr>
        <p:spPr>
          <a:xfrm>
            <a:off x="5100927" y="5071898"/>
            <a:ext cx="672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. . .</a:t>
            </a:r>
            <a:endParaRPr lang="ko-KR" altLang="en-US" sz="3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0193DD-9F9C-40C8-B3AA-7EA1A7289A5D}"/>
              </a:ext>
            </a:extLst>
          </p:cNvPr>
          <p:cNvSpPr txBox="1"/>
          <p:nvPr/>
        </p:nvSpPr>
        <p:spPr>
          <a:xfrm>
            <a:off x="219636" y="4136269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executeThread1( ) {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DC6CBA6-5BF2-4FE5-9EAE-C3DD67BAD2F7}"/>
              </a:ext>
            </a:extLst>
          </p:cNvPr>
          <p:cNvSpPr txBox="1"/>
          <p:nvPr/>
        </p:nvSpPr>
        <p:spPr>
          <a:xfrm>
            <a:off x="2625538" y="4124644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executeThread2( ) {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328B75-F706-4281-A4BE-9A753A939901}"/>
              </a:ext>
            </a:extLst>
          </p:cNvPr>
          <p:cNvSpPr txBox="1"/>
          <p:nvPr/>
        </p:nvSpPr>
        <p:spPr>
          <a:xfrm>
            <a:off x="273424" y="6359777"/>
            <a:ext cx="21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3F29981-DE17-4563-81FB-2A9146C48F1B}"/>
              </a:ext>
            </a:extLst>
          </p:cNvPr>
          <p:cNvSpPr txBox="1"/>
          <p:nvPr/>
        </p:nvSpPr>
        <p:spPr>
          <a:xfrm>
            <a:off x="8127629" y="2493012"/>
            <a:ext cx="352313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 </a:t>
            </a:r>
            <a:r>
              <a:rPr lang="en-US" altLang="ko-KR" dirty="0" err="1"/>
              <a:t>doCopy</a:t>
            </a:r>
            <a:r>
              <a:rPr lang="en-US" altLang="ko-KR" dirty="0"/>
              <a:t>( . . . )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C801F05-3C1D-4526-9A43-AB329271CBB2}"/>
              </a:ext>
            </a:extLst>
          </p:cNvPr>
          <p:cNvSpPr txBox="1"/>
          <p:nvPr/>
        </p:nvSpPr>
        <p:spPr>
          <a:xfrm>
            <a:off x="8127629" y="3105300"/>
            <a:ext cx="352313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 </a:t>
            </a:r>
            <a:r>
              <a:rPr lang="en-US" altLang="ko-KR" dirty="0" err="1"/>
              <a:t>doRmdir</a:t>
            </a:r>
            <a:r>
              <a:rPr lang="en-US" altLang="ko-KR" dirty="0"/>
              <a:t>(char * </a:t>
            </a:r>
            <a:r>
              <a:rPr lang="en-US" altLang="ko-KR" dirty="0" err="1"/>
              <a:t>dirName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DBC828B-2F58-4B5A-9F48-9CD3FA5912F9}"/>
              </a:ext>
            </a:extLst>
          </p:cNvPr>
          <p:cNvSpPr txBox="1"/>
          <p:nvPr/>
        </p:nvSpPr>
        <p:spPr>
          <a:xfrm>
            <a:off x="9466170" y="3408490"/>
            <a:ext cx="672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. . .</a:t>
            </a:r>
            <a:endParaRPr lang="ko-KR" altLang="en-US" sz="2500" b="1" dirty="0"/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C2BD89A-656D-4E07-B99F-2DEF079ED597}"/>
              </a:ext>
            </a:extLst>
          </p:cNvPr>
          <p:cNvCxnSpPr>
            <a:cxnSpLocks/>
            <a:stCxn id="71" idx="3"/>
            <a:endCxn id="154" idx="1"/>
          </p:cNvCxnSpPr>
          <p:nvPr/>
        </p:nvCxnSpPr>
        <p:spPr>
          <a:xfrm flipV="1">
            <a:off x="7713006" y="2677678"/>
            <a:ext cx="41462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39D9D6DB-280B-4505-9B79-981E0A0D6D6E}"/>
              </a:ext>
            </a:extLst>
          </p:cNvPr>
          <p:cNvCxnSpPr>
            <a:cxnSpLocks/>
            <a:stCxn id="71" idx="3"/>
            <a:endCxn id="155" idx="1"/>
          </p:cNvCxnSpPr>
          <p:nvPr/>
        </p:nvCxnSpPr>
        <p:spPr>
          <a:xfrm>
            <a:off x="7713006" y="2677679"/>
            <a:ext cx="414623" cy="612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3CB8B5D-A809-49A6-A66C-6593E8C5B256}"/>
              </a:ext>
            </a:extLst>
          </p:cNvPr>
          <p:cNvSpPr txBox="1"/>
          <p:nvPr/>
        </p:nvSpPr>
        <p:spPr>
          <a:xfrm>
            <a:off x="9256055" y="-31439"/>
            <a:ext cx="317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B889DB"/>
                </a:solidFill>
              </a:rPr>
              <a:t>client function description</a:t>
            </a:r>
            <a:endParaRPr lang="ko-KR" altLang="en-US" dirty="0">
              <a:solidFill>
                <a:srgbClr val="B889DB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9802BCC-6AF2-4537-8ED2-403B493B5BCA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053476" y="3752047"/>
            <a:ext cx="508749" cy="266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6DDCF40-0DB1-433C-A377-5A3901586C14}"/>
              </a:ext>
            </a:extLst>
          </p:cNvPr>
          <p:cNvSpPr txBox="1"/>
          <p:nvPr/>
        </p:nvSpPr>
        <p:spPr>
          <a:xfrm>
            <a:off x="6632759" y="4222376"/>
            <a:ext cx="5252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클라이언트가 프로그램을 종료한다면</a:t>
            </a:r>
            <a:endParaRPr lang="en-US" altLang="ko-KR" sz="1500" dirty="0"/>
          </a:p>
          <a:p>
            <a:r>
              <a:rPr lang="ko-KR" altLang="en-US" sz="1500" dirty="0"/>
              <a:t>종료 전에 서버에게 연결을 끊겠다는 신호를 보내줘야 함</a:t>
            </a:r>
            <a:endParaRPr lang="en-US" altLang="ko-KR" sz="1500" dirty="0"/>
          </a:p>
          <a:p>
            <a:r>
              <a:rPr lang="ko-KR" altLang="en-US" sz="1500" dirty="0"/>
              <a:t>이는 아직 논의 중</a:t>
            </a:r>
          </a:p>
        </p:txBody>
      </p:sp>
    </p:spTree>
    <p:extLst>
      <p:ext uri="{BB962C8B-B14F-4D97-AF65-F5344CB8AC3E}">
        <p14:creationId xmlns:p14="http://schemas.microsoft.com/office/powerpoint/2010/main" val="114476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346</Words>
  <Application>Microsoft Office PowerPoint</Application>
  <PresentationFormat>와이드스크린</PresentationFormat>
  <Paragraphs>68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안희주</dc:creator>
  <cp:lastModifiedBy>안희주</cp:lastModifiedBy>
  <cp:revision>10</cp:revision>
  <dcterms:created xsi:type="dcterms:W3CDTF">2020-07-01T03:22:43Z</dcterms:created>
  <dcterms:modified xsi:type="dcterms:W3CDTF">2020-07-01T05:50:47Z</dcterms:modified>
</cp:coreProperties>
</file>